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Bebas Neue"/>
      <p:regular r:id="rId62"/>
    </p:embeddedFont>
    <p:embeddedFont>
      <p:font typeface="Didact Gothic"/>
      <p:regular r:id="rId63"/>
    </p:embeddedFont>
    <p:embeddedFont>
      <p:font typeface="PT Sans"/>
      <p:regular r:id="rId64"/>
      <p:bold r:id="rId65"/>
      <p:italic r:id="rId66"/>
      <p:boldItalic r:id="rId67"/>
    </p:embeddedFont>
    <p:embeddedFont>
      <p:font typeface="Iceland"/>
      <p:regular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90">
          <p15:clr>
            <a:srgbClr val="9AA0A6"/>
          </p15:clr>
        </p15:guide>
      </p15:sldGuideLst>
    </p:ext>
    <p:ext uri="GoogleSlidesCustomDataVersion2">
      <go:slidesCustomData xmlns:go="http://customooxmlschemas.google.com/" r:id="rId69" roundtripDataSignature="AMtx7mgLTQ1QgRJCqEYcYaVTe1a1ehVa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F5B840-15C2-49AD-BC48-B2417B52FF19}">
  <a:tblStyle styleId="{C6F5B840-15C2-49AD-BC48-B2417B52FF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9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ebasNeue-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TSans-regular.fntdata"/><Relationship Id="rId63" Type="http://schemas.openxmlformats.org/officeDocument/2006/relationships/font" Target="fonts/DidactGothic-regular.fntdata"/><Relationship Id="rId22" Type="http://schemas.openxmlformats.org/officeDocument/2006/relationships/slide" Target="slides/slide16.xml"/><Relationship Id="rId66" Type="http://schemas.openxmlformats.org/officeDocument/2006/relationships/font" Target="fonts/PTSans-italic.fntdata"/><Relationship Id="rId21" Type="http://schemas.openxmlformats.org/officeDocument/2006/relationships/slide" Target="slides/slide15.xml"/><Relationship Id="rId65" Type="http://schemas.openxmlformats.org/officeDocument/2006/relationships/font" Target="fonts/PTSans-bold.fntdata"/><Relationship Id="rId24" Type="http://schemas.openxmlformats.org/officeDocument/2006/relationships/slide" Target="slides/slide18.xml"/><Relationship Id="rId68" Type="http://schemas.openxmlformats.org/officeDocument/2006/relationships/font" Target="fonts/Iceland-regular.fntdata"/><Relationship Id="rId23" Type="http://schemas.openxmlformats.org/officeDocument/2006/relationships/slide" Target="slides/slide17.xml"/><Relationship Id="rId67" Type="http://schemas.openxmlformats.org/officeDocument/2006/relationships/font" Target="fonts/PTSans-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ea4ec025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g1ea4ec025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ea4fd3138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4" name="Google Shape;1094;g1ea4fd3138c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ea4fd3138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2" name="Google Shape;1102;g1ea4fd3138c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ea4fd3138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g1ea4fd3138c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ea4fd3138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8" name="Google Shape;1118;g1ea4fd3138c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ea4fd3138c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5" name="Google Shape;1125;g1ea4fd3138c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2950e80dc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3" name="Google Shape;1133;g2950e80dcb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2950e80dcb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6" name="Google Shape;1146;g2950e80dcb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2950e80dcb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9" name="Google Shape;1159;g2950e80dcb7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2950e80dc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2" name="Google Shape;1172;g2950e80dcb7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950e80dcb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5" name="Google Shape;1185;g2950e80dcb7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5" name="Google Shape;9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950e80dcb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8" name="Google Shape;1198;g2950e80dcb7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2950e80dcb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1" name="Google Shape;1211;g2950e80dcb7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2950e80dcb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4" name="Google Shape;1224;g2950e80dcb7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2950e80dcb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7" name="Google Shape;1237;g2950e80dcb7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1ea4fd3138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9" name="Google Shape;1249;g1ea4fd3138c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1ea4fd3138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0" name="Google Shape;1260;g1ea4fd3138c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ea4fd3138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1" name="Google Shape;1271;g1ea4fd3138c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ea4fd3138c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2" name="Google Shape;1282;g1ea4fd3138c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ea4fd3138c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g1ea4fd3138c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1ea4fd3138c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4" name="Google Shape;1304;g1ea4fd3138c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ea4ec0259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3" name="Google Shape;1003;g1ea4ec0259c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1ea4fd3138c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5" name="Google Shape;1315;g1ea4fd3138c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ea4fd3138c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6" name="Google Shape;1326;g1ea4fd3138c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1ea4fd3138c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7" name="Google Shape;1337;g1ea4fd3138c_1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ea4fd3138c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4" name="Google Shape;1344;g1ea4fd3138c_1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1ea4fd3138c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7" name="Google Shape;1357;g1ea4fd3138c_1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2950e80dcb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0" name="Google Shape;1370;g2950e80dcb7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950e80dcb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1" name="Google Shape;1381;g2950e80dcb7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ea4fd3138c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2" name="Google Shape;1392;g1ea4fd3138c_1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1ea4fd3138c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g1ea4fd3138c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1ea4fd3138c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7" name="Google Shape;1407;g1ea4fd3138c_1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ea4ec0259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Google Shape;1012;g1ea4ec0259c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1ea4fd3138c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2" name="Google Shape;1412;g1ea4fd3138c_1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1ea4fd3138c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5" name="Google Shape;1435;g1ea4fd3138c_1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1ea4fd3138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8" name="Google Shape;1448;g1ea4fd3138c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ea4fd3138c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4" name="Google Shape;1454;g1ea4fd3138c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1ea4fd3138c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7" name="Google Shape;1467;g1ea4fd3138c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1ea4fd3138c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0" name="Google Shape;1480;g1ea4fd3138c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1ea4fd3138c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3" name="Google Shape;1493;g1ea4fd3138c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1ea4fd3138c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6" name="Google Shape;1506;g1ea4fd3138c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1ea4fd3138c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7" name="Google Shape;1517;g1ea4fd3138c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 = 1010 1010</a:t>
            </a:r>
            <a:endParaRPr/>
          </a:p>
          <a:p>
            <a:pPr indent="0" lvl="0" marL="0" rtl="0" algn="l">
              <a:lnSpc>
                <a:spcPct val="100000"/>
              </a:lnSpc>
              <a:spcBef>
                <a:spcPts val="0"/>
              </a:spcBef>
              <a:spcAft>
                <a:spcPts val="0"/>
              </a:spcAft>
              <a:buSzPts val="1100"/>
              <a:buNone/>
            </a:pPr>
            <a:r>
              <a:rPr lang="en"/>
              <a:t>1010 1010 AND</a:t>
            </a:r>
            <a:endParaRPr/>
          </a:p>
          <a:p>
            <a:pPr indent="0" lvl="0" marL="0" rtl="0" algn="l">
              <a:lnSpc>
                <a:spcPct val="100000"/>
              </a:lnSpc>
              <a:spcBef>
                <a:spcPts val="0"/>
              </a:spcBef>
              <a:spcAft>
                <a:spcPts val="0"/>
              </a:spcAft>
              <a:buSzPts val="1100"/>
              <a:buNone/>
            </a:pPr>
            <a:r>
              <a:rPr lang="en"/>
              <a:t>0101 0101</a:t>
            </a:r>
            <a:endParaRPr/>
          </a:p>
          <a:p>
            <a:pPr indent="0" lvl="0" marL="0" rtl="0" algn="l">
              <a:lnSpc>
                <a:spcPct val="100000"/>
              </a:lnSpc>
              <a:spcBef>
                <a:spcPts val="0"/>
              </a:spcBef>
              <a:spcAft>
                <a:spcPts val="0"/>
              </a:spcAft>
              <a:buSzPts val="1100"/>
              <a:buNone/>
            </a:pPr>
            <a:r>
              <a:rPr lang="en"/>
              <a:t>= 0000 0000</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1ea4fd3138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8" name="Google Shape;1528;g1ea4fd3138c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ea4fd31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g1ea4fd313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1ea4fd3138c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5" name="Google Shape;1535;g1ea4fd3138c_1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1ea4fd3138c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8" name="Google Shape;1548;g1ea4fd3138c_1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1ea4fd3138c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3" name="Google Shape;1563;g1ea4fd3138c_1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ea4fd3138c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2" name="Google Shape;1582;g1ea4fd3138c_1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arenR"/>
            </a:pPr>
            <a:r>
              <a:rPr lang="en"/>
              <a:t>We cannot write</a:t>
            </a:r>
            <a:endParaRPr/>
          </a:p>
          <a:p>
            <a:pPr indent="0" lvl="0" marL="457200" rtl="0" algn="l">
              <a:lnSpc>
                <a:spcPct val="100000"/>
              </a:lnSpc>
              <a:spcBef>
                <a:spcPts val="0"/>
              </a:spcBef>
              <a:spcAft>
                <a:spcPts val="0"/>
              </a:spcAft>
              <a:buNone/>
            </a:pPr>
            <a:r>
              <a:rPr lang="en"/>
              <a:t>MOV AL, “a” and expect that “a” will be converted into its ascii representation.</a:t>
            </a:r>
            <a:endParaRPr/>
          </a:p>
          <a:p>
            <a:pPr indent="0" lvl="0" marL="457200" rtl="0" algn="l">
              <a:lnSpc>
                <a:spcPct val="100000"/>
              </a:lnSpc>
              <a:spcBef>
                <a:spcPts val="0"/>
              </a:spcBef>
              <a:spcAft>
                <a:spcPts val="0"/>
              </a:spcAft>
              <a:buNone/>
            </a:pPr>
            <a:r>
              <a:rPr lang="en"/>
              <a:t>The correct way to load the ascii representation of a character is to store it in the data segment and then read it into a register.</a:t>
            </a:r>
            <a:endParaRPr/>
          </a:p>
          <a:p>
            <a:pPr indent="0" lvl="0" marL="457200" rtl="0" algn="l">
              <a:lnSpc>
                <a:spcPct val="100000"/>
              </a:lnSpc>
              <a:spcBef>
                <a:spcPts val="0"/>
              </a:spcBef>
              <a:spcAft>
                <a:spcPts val="0"/>
              </a:spcAft>
              <a:buNone/>
            </a:pPr>
            <a:r>
              <a:rPr lang="en"/>
              <a:t>Correct way:</a:t>
            </a:r>
            <a:endParaRPr/>
          </a:p>
          <a:p>
            <a:pPr indent="0" lvl="0" marL="457200" rtl="0" algn="l">
              <a:lnSpc>
                <a:spcPct val="100000"/>
              </a:lnSpc>
              <a:spcBef>
                <a:spcPts val="0"/>
              </a:spcBef>
              <a:spcAft>
                <a:spcPts val="0"/>
              </a:spcAft>
              <a:buNone/>
            </a:pPr>
            <a:r>
              <a:rPr lang="en"/>
              <a:t>.data</a:t>
            </a:r>
            <a:endParaRPr/>
          </a:p>
          <a:p>
            <a:pPr indent="0" lvl="0" marL="457200" rtl="0" algn="l">
              <a:lnSpc>
                <a:spcPct val="100000"/>
              </a:lnSpc>
              <a:spcBef>
                <a:spcPts val="0"/>
              </a:spcBef>
              <a:spcAft>
                <a:spcPts val="0"/>
              </a:spcAft>
              <a:buNone/>
            </a:pPr>
            <a:r>
              <a:rPr lang="en"/>
              <a:t>charA db “a”</a:t>
            </a:r>
            <a:endParaRPr/>
          </a:p>
          <a:p>
            <a:pPr indent="0" lvl="0" marL="457200" rtl="0" algn="l">
              <a:lnSpc>
                <a:spcPct val="100000"/>
              </a:lnSpc>
              <a:spcBef>
                <a:spcPts val="0"/>
              </a:spcBef>
              <a:spcAft>
                <a:spcPts val="0"/>
              </a:spcAft>
              <a:buNone/>
            </a:pPr>
            <a:r>
              <a:rPr lang="en"/>
              <a:t>.code</a:t>
            </a:r>
            <a:endParaRPr/>
          </a:p>
          <a:p>
            <a:pPr indent="0" lvl="0" marL="457200" rtl="0" algn="l">
              <a:lnSpc>
                <a:spcPct val="100000"/>
              </a:lnSpc>
              <a:spcBef>
                <a:spcPts val="0"/>
              </a:spcBef>
              <a:spcAft>
                <a:spcPts val="0"/>
              </a:spcAft>
              <a:buNone/>
            </a:pPr>
            <a:r>
              <a:rPr lang="en"/>
              <a:t>Mov AL, charA</a:t>
            </a:r>
            <a:endParaRPr/>
          </a:p>
          <a:p>
            <a:pPr indent="0" lvl="0" marL="457200" rtl="0" algn="l">
              <a:lnSpc>
                <a:spcPct val="100000"/>
              </a:lnSpc>
              <a:spcBef>
                <a:spcPts val="0"/>
              </a:spcBef>
              <a:spcAft>
                <a:spcPts val="0"/>
              </a:spcAft>
              <a:buNone/>
            </a:pPr>
            <a:r>
              <a:rPr lang="en"/>
              <a:t>Now AL contains the ascii representation of character A</a:t>
            </a:r>
            <a:endParaRPr/>
          </a:p>
          <a:p>
            <a:pPr indent="0" lvl="0" marL="457200" rtl="0" algn="l">
              <a:lnSpc>
                <a:spcPct val="100000"/>
              </a:lnSpc>
              <a:spcBef>
                <a:spcPts val="0"/>
              </a:spcBef>
              <a:spcAft>
                <a:spcPts val="0"/>
              </a:spcAft>
              <a:buNone/>
            </a:pPr>
            <a:r>
              <a:t/>
            </a:r>
            <a:endParaRPr/>
          </a:p>
          <a:p>
            <a:pPr indent="-298450" lvl="0" marL="457200" rtl="0" algn="l">
              <a:lnSpc>
                <a:spcPct val="100000"/>
              </a:lnSpc>
              <a:spcBef>
                <a:spcPts val="0"/>
              </a:spcBef>
              <a:spcAft>
                <a:spcPts val="0"/>
              </a:spcAft>
              <a:buSzPts val="1100"/>
              <a:buAutoNum type="arabicParenR"/>
            </a:pPr>
            <a:r>
              <a:rPr lang="en"/>
              <a:t>NOTE: characters span 1 byte each. Not a word.</a:t>
            </a:r>
            <a:endParaRPr/>
          </a:p>
          <a:p>
            <a:pPr indent="-298450" lvl="0" marL="457200" rtl="0" algn="l">
              <a:lnSpc>
                <a:spcPct val="100000"/>
              </a:lnSpc>
              <a:spcBef>
                <a:spcPts val="0"/>
              </a:spcBef>
              <a:spcAft>
                <a:spcPts val="0"/>
              </a:spcAft>
              <a:buSzPts val="1100"/>
              <a:buAutoNum type="arabicParenR"/>
            </a:pPr>
            <a:r>
              <a:rPr lang="en"/>
              <a:t>We can check if a character is capital or not by checking if its ascii representation is bigger than “A” or not.</a:t>
            </a:r>
            <a:endParaRPr/>
          </a:p>
          <a:p>
            <a:pPr indent="-298450" lvl="0" marL="457200" rtl="0" algn="l">
              <a:lnSpc>
                <a:spcPct val="100000"/>
              </a:lnSpc>
              <a:spcBef>
                <a:spcPts val="0"/>
              </a:spcBef>
              <a:spcAft>
                <a:spcPts val="0"/>
              </a:spcAft>
              <a:buSzPts val="1100"/>
              <a:buAutoNum type="arabicParenR"/>
            </a:pPr>
            <a:r>
              <a:rPr lang="en"/>
              <a:t>If the letter is </a:t>
            </a:r>
            <a:r>
              <a:rPr lang="en"/>
              <a:t>capital</a:t>
            </a:r>
            <a:r>
              <a:rPr lang="en"/>
              <a:t>, just subtract 20h from it</a:t>
            </a:r>
            <a:endParaRPr/>
          </a:p>
          <a:p>
            <a:pPr indent="-298450" lvl="0" marL="457200" rtl="0" algn="l">
              <a:lnSpc>
                <a:spcPct val="100000"/>
              </a:lnSpc>
              <a:spcBef>
                <a:spcPts val="0"/>
              </a:spcBef>
              <a:spcAft>
                <a:spcPts val="0"/>
              </a:spcAft>
              <a:buSzPts val="1100"/>
              <a:buAutoNum type="arabicParenR"/>
            </a:pPr>
            <a:r>
              <a:rPr lang="en"/>
              <a:t>“A” is 41h, while “a” is 61h</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1ea4fd3138c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9" name="Google Shape;1589;g1ea4fd3138c_1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5" name="Google Shape;1595;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ea4ec0259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g1ea4ec0259c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ea4fd3138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2" name="Google Shape;1072;g1ea4fd3138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ea4fd3138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1" name="Google Shape;1081;g1ea4fd3138c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ea4fd3138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7" name="Google Shape;1087;g1ea4fd3138c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103"/>
          <p:cNvSpPr txBox="1"/>
          <p:nvPr>
            <p:ph type="ctrTitle"/>
          </p:nvPr>
        </p:nvSpPr>
        <p:spPr>
          <a:xfrm>
            <a:off x="714600" y="1282925"/>
            <a:ext cx="4662600" cy="23604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rgbClr val="191919"/>
              </a:buClr>
              <a:buSzPts val="5200"/>
              <a:buNone/>
              <a:defRPr b="1" sz="6000">
                <a:latin typeface="Iceland"/>
                <a:ea typeface="Iceland"/>
                <a:cs typeface="Iceland"/>
                <a:sym typeface="Icelan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03"/>
          <p:cNvSpPr txBox="1"/>
          <p:nvPr>
            <p:ph idx="1" type="subTitle"/>
          </p:nvPr>
        </p:nvSpPr>
        <p:spPr>
          <a:xfrm>
            <a:off x="713100" y="3710925"/>
            <a:ext cx="3934500" cy="37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atin typeface="Didact Gothic"/>
                <a:ea typeface="Didact Gothic"/>
                <a:cs typeface="Didact Gothic"/>
                <a:sym typeface="Didact Gothic"/>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1" name="Shape 401"/>
        <p:cNvGrpSpPr/>
        <p:nvPr/>
      </p:nvGrpSpPr>
      <p:grpSpPr>
        <a:xfrm>
          <a:off x="0" y="0"/>
          <a:ext cx="0" cy="0"/>
          <a:chOff x="0" y="0"/>
          <a:chExt cx="0" cy="0"/>
        </a:xfrm>
      </p:grpSpPr>
      <p:sp>
        <p:nvSpPr>
          <p:cNvPr id="402" name="Google Shape;402;p112"/>
          <p:cNvSpPr txBox="1"/>
          <p:nvPr>
            <p:ph idx="1" type="body"/>
          </p:nvPr>
        </p:nvSpPr>
        <p:spPr>
          <a:xfrm>
            <a:off x="720000" y="1672375"/>
            <a:ext cx="3620100" cy="29319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SzPts val="1000"/>
              <a:buFont typeface="Didact Gothic"/>
              <a:buAutoNum type="arabicPeriod"/>
              <a:defRPr>
                <a:latin typeface="Didact Gothic"/>
                <a:ea typeface="Didact Gothic"/>
                <a:cs typeface="Didact Gothic"/>
                <a:sym typeface="Didact Gothic"/>
              </a:defRPr>
            </a:lvl1pPr>
            <a:lvl2pPr indent="-330200" lvl="1" marL="914400" algn="l">
              <a:lnSpc>
                <a:spcPct val="115000"/>
              </a:lnSpc>
              <a:spcBef>
                <a:spcPts val="0"/>
              </a:spcBef>
              <a:spcAft>
                <a:spcPts val="0"/>
              </a:spcAft>
              <a:buSzPts val="1600"/>
              <a:buFont typeface="Didact Gothic"/>
              <a:buAutoNum type="alphaLcPeriod"/>
              <a:defRPr>
                <a:latin typeface="Didact Gothic"/>
                <a:ea typeface="Didact Gothic"/>
                <a:cs typeface="Didact Gothic"/>
                <a:sym typeface="Didact Gothic"/>
              </a:defRPr>
            </a:lvl2pPr>
            <a:lvl3pPr indent="-330200" lvl="2" marL="1371600" algn="l">
              <a:lnSpc>
                <a:spcPct val="115000"/>
              </a:lnSpc>
              <a:spcBef>
                <a:spcPts val="1600"/>
              </a:spcBef>
              <a:spcAft>
                <a:spcPts val="0"/>
              </a:spcAft>
              <a:buSzPts val="1600"/>
              <a:buFont typeface="Didact Gothic"/>
              <a:buAutoNum type="romanLcPeriod"/>
              <a:defRPr>
                <a:latin typeface="Didact Gothic"/>
                <a:ea typeface="Didact Gothic"/>
                <a:cs typeface="Didact Gothic"/>
                <a:sym typeface="Didact Gothic"/>
              </a:defRPr>
            </a:lvl3pPr>
            <a:lvl4pPr indent="-330200" lvl="3" marL="1828800" algn="l">
              <a:lnSpc>
                <a:spcPct val="115000"/>
              </a:lnSpc>
              <a:spcBef>
                <a:spcPts val="1600"/>
              </a:spcBef>
              <a:spcAft>
                <a:spcPts val="0"/>
              </a:spcAft>
              <a:buSzPts val="1600"/>
              <a:buFont typeface="Didact Gothic"/>
              <a:buAutoNum type="arabicPeriod"/>
              <a:defRPr>
                <a:latin typeface="Didact Gothic"/>
                <a:ea typeface="Didact Gothic"/>
                <a:cs typeface="Didact Gothic"/>
                <a:sym typeface="Didact Gothic"/>
              </a:defRPr>
            </a:lvl4pPr>
            <a:lvl5pPr indent="-330200" lvl="4" marL="2286000" algn="l">
              <a:lnSpc>
                <a:spcPct val="115000"/>
              </a:lnSpc>
              <a:spcBef>
                <a:spcPts val="1600"/>
              </a:spcBef>
              <a:spcAft>
                <a:spcPts val="0"/>
              </a:spcAft>
              <a:buSzPts val="1600"/>
              <a:buFont typeface="Didact Gothic"/>
              <a:buAutoNum type="alphaLcPeriod"/>
              <a:defRPr>
                <a:latin typeface="Didact Gothic"/>
                <a:ea typeface="Didact Gothic"/>
                <a:cs typeface="Didact Gothic"/>
                <a:sym typeface="Didact Gothic"/>
              </a:defRPr>
            </a:lvl5pPr>
            <a:lvl6pPr indent="-330200" lvl="5" marL="2743200" algn="l">
              <a:lnSpc>
                <a:spcPct val="115000"/>
              </a:lnSpc>
              <a:spcBef>
                <a:spcPts val="1600"/>
              </a:spcBef>
              <a:spcAft>
                <a:spcPts val="0"/>
              </a:spcAft>
              <a:buSzPts val="1600"/>
              <a:buFont typeface="Didact Gothic"/>
              <a:buAutoNum type="romanLcPeriod"/>
              <a:defRPr>
                <a:latin typeface="Didact Gothic"/>
                <a:ea typeface="Didact Gothic"/>
                <a:cs typeface="Didact Gothic"/>
                <a:sym typeface="Didact Gothic"/>
              </a:defRPr>
            </a:lvl6pPr>
            <a:lvl7pPr indent="-330200" lvl="6" marL="3200400" algn="l">
              <a:lnSpc>
                <a:spcPct val="115000"/>
              </a:lnSpc>
              <a:spcBef>
                <a:spcPts val="1600"/>
              </a:spcBef>
              <a:spcAft>
                <a:spcPts val="0"/>
              </a:spcAft>
              <a:buSzPts val="1600"/>
              <a:buFont typeface="Didact Gothic"/>
              <a:buAutoNum type="arabicPeriod"/>
              <a:defRPr>
                <a:latin typeface="Didact Gothic"/>
                <a:ea typeface="Didact Gothic"/>
                <a:cs typeface="Didact Gothic"/>
                <a:sym typeface="Didact Gothic"/>
              </a:defRPr>
            </a:lvl7pPr>
            <a:lvl8pPr indent="-330200" lvl="7" marL="3657600" algn="l">
              <a:lnSpc>
                <a:spcPct val="115000"/>
              </a:lnSpc>
              <a:spcBef>
                <a:spcPts val="1600"/>
              </a:spcBef>
              <a:spcAft>
                <a:spcPts val="0"/>
              </a:spcAft>
              <a:buSzPts val="1600"/>
              <a:buFont typeface="Didact Gothic"/>
              <a:buAutoNum type="alphaLcPeriod"/>
              <a:defRPr>
                <a:latin typeface="Didact Gothic"/>
                <a:ea typeface="Didact Gothic"/>
                <a:cs typeface="Didact Gothic"/>
                <a:sym typeface="Didact Gothic"/>
              </a:defRPr>
            </a:lvl8pPr>
            <a:lvl9pPr indent="-330200" lvl="8" marL="4114800" algn="l">
              <a:lnSpc>
                <a:spcPct val="115000"/>
              </a:lnSpc>
              <a:spcBef>
                <a:spcPts val="1600"/>
              </a:spcBef>
              <a:spcAft>
                <a:spcPts val="1600"/>
              </a:spcAft>
              <a:buSzPts val="1600"/>
              <a:buFont typeface="Didact Gothic"/>
              <a:buAutoNum type="romanLcPeriod"/>
              <a:defRPr>
                <a:latin typeface="Didact Gothic"/>
                <a:ea typeface="Didact Gothic"/>
                <a:cs typeface="Didact Gothic"/>
                <a:sym typeface="Didact Gothic"/>
              </a:defRPr>
            </a:lvl9pPr>
          </a:lstStyle>
          <a:p/>
        </p:txBody>
      </p:sp>
      <p:sp>
        <p:nvSpPr>
          <p:cNvPr id="403" name="Google Shape;403;p112"/>
          <p:cNvSpPr txBox="1"/>
          <p:nvPr>
            <p:ph type="title"/>
          </p:nvPr>
        </p:nvSpPr>
        <p:spPr>
          <a:xfrm>
            <a:off x="720000" y="511450"/>
            <a:ext cx="3620100" cy="1006500"/>
          </a:xfrm>
          <a:prstGeom prst="rect">
            <a:avLst/>
          </a:prstGeom>
          <a:noFill/>
          <a:ln>
            <a:noFill/>
          </a:ln>
        </p:spPr>
        <p:txBody>
          <a:bodyPr anchorCtr="0" anchor="ctr" bIns="91425" lIns="91425" spcFirstLastPara="1" rIns="91425" wrap="square" tIns="91425">
            <a:noAutofit/>
          </a:bodyPr>
          <a:lstStyle>
            <a:lvl1pPr lvl="0" algn="l">
              <a:lnSpc>
                <a:spcPct val="7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04" name="Google Shape;404;p112"/>
          <p:cNvGrpSpPr/>
          <p:nvPr/>
        </p:nvGrpSpPr>
        <p:grpSpPr>
          <a:xfrm rot="5400000">
            <a:off x="6255743" y="2198592"/>
            <a:ext cx="4457637" cy="950507"/>
            <a:chOff x="4522832" y="846796"/>
            <a:chExt cx="4457637" cy="950507"/>
          </a:xfrm>
        </p:grpSpPr>
        <p:grpSp>
          <p:nvGrpSpPr>
            <p:cNvPr id="405" name="Google Shape;405;p112"/>
            <p:cNvGrpSpPr/>
            <p:nvPr/>
          </p:nvGrpSpPr>
          <p:grpSpPr>
            <a:xfrm rot="5400000">
              <a:off x="6692516" y="-878615"/>
              <a:ext cx="534724" cy="4041181"/>
              <a:chOff x="291701" y="600825"/>
              <a:chExt cx="534724" cy="2841300"/>
            </a:xfrm>
          </p:grpSpPr>
          <p:cxnSp>
            <p:nvCxnSpPr>
              <p:cNvPr id="406" name="Google Shape;406;p112"/>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407" name="Google Shape;407;p112"/>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408" name="Google Shape;408;p112"/>
            <p:cNvGrpSpPr/>
            <p:nvPr/>
          </p:nvGrpSpPr>
          <p:grpSpPr>
            <a:xfrm rot="5400000">
              <a:off x="4731180" y="638448"/>
              <a:ext cx="56303" cy="472999"/>
              <a:chOff x="8309118" y="3432128"/>
              <a:chExt cx="56303" cy="472999"/>
            </a:xfrm>
          </p:grpSpPr>
          <p:grpSp>
            <p:nvGrpSpPr>
              <p:cNvPr id="409" name="Google Shape;409;p112"/>
              <p:cNvGrpSpPr/>
              <p:nvPr/>
            </p:nvGrpSpPr>
            <p:grpSpPr>
              <a:xfrm>
                <a:off x="8337367" y="3432128"/>
                <a:ext cx="0" cy="112674"/>
                <a:chOff x="1857100" y="87500"/>
                <a:chExt cx="0" cy="388800"/>
              </a:xfrm>
            </p:grpSpPr>
            <p:cxnSp>
              <p:nvCxnSpPr>
                <p:cNvPr id="410" name="Google Shape;410;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11" name="Google Shape;411;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12" name="Google Shape;412;p112"/>
              <p:cNvGrpSpPr/>
              <p:nvPr/>
            </p:nvGrpSpPr>
            <p:grpSpPr>
              <a:xfrm>
                <a:off x="8309118" y="3628812"/>
                <a:ext cx="56303" cy="79626"/>
                <a:chOff x="3187742" y="233350"/>
                <a:chExt cx="274920" cy="388800"/>
              </a:xfrm>
            </p:grpSpPr>
            <p:grpSp>
              <p:nvGrpSpPr>
                <p:cNvPr id="413" name="Google Shape;413;p112"/>
                <p:cNvGrpSpPr/>
                <p:nvPr/>
              </p:nvGrpSpPr>
              <p:grpSpPr>
                <a:xfrm>
                  <a:off x="3325200" y="233350"/>
                  <a:ext cx="0" cy="388800"/>
                  <a:chOff x="1857100" y="87500"/>
                  <a:chExt cx="0" cy="388800"/>
                </a:xfrm>
              </p:grpSpPr>
              <p:cxnSp>
                <p:nvCxnSpPr>
                  <p:cNvPr id="414" name="Google Shape;414;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15" name="Google Shape;415;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16" name="Google Shape;416;p112"/>
                <p:cNvGrpSpPr/>
                <p:nvPr/>
              </p:nvGrpSpPr>
              <p:grpSpPr>
                <a:xfrm>
                  <a:off x="3325202" y="233337"/>
                  <a:ext cx="0" cy="388796"/>
                  <a:chOff x="1857100" y="87500"/>
                  <a:chExt cx="0" cy="388800"/>
                </a:xfrm>
              </p:grpSpPr>
              <p:cxnSp>
                <p:nvCxnSpPr>
                  <p:cNvPr id="417" name="Google Shape;417;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18" name="Google Shape;418;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19" name="Google Shape;419;p112"/>
              <p:cNvGrpSpPr/>
              <p:nvPr/>
            </p:nvGrpSpPr>
            <p:grpSpPr>
              <a:xfrm>
                <a:off x="8337367" y="3792453"/>
                <a:ext cx="0" cy="112674"/>
                <a:chOff x="1857100" y="87500"/>
                <a:chExt cx="0" cy="388800"/>
              </a:xfrm>
            </p:grpSpPr>
            <p:cxnSp>
              <p:nvCxnSpPr>
                <p:cNvPr id="420" name="Google Shape;420;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21" name="Google Shape;421;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22" name="Google Shape;422;p112"/>
            <p:cNvGrpSpPr/>
            <p:nvPr/>
          </p:nvGrpSpPr>
          <p:grpSpPr>
            <a:xfrm>
              <a:off x="8907010" y="1324304"/>
              <a:ext cx="56303" cy="472999"/>
              <a:chOff x="8309118" y="3432128"/>
              <a:chExt cx="56303" cy="472999"/>
            </a:xfrm>
          </p:grpSpPr>
          <p:grpSp>
            <p:nvGrpSpPr>
              <p:cNvPr id="423" name="Google Shape;423;p112"/>
              <p:cNvGrpSpPr/>
              <p:nvPr/>
            </p:nvGrpSpPr>
            <p:grpSpPr>
              <a:xfrm>
                <a:off x="8337367" y="3432128"/>
                <a:ext cx="0" cy="112674"/>
                <a:chOff x="1857100" y="87500"/>
                <a:chExt cx="0" cy="388800"/>
              </a:xfrm>
            </p:grpSpPr>
            <p:cxnSp>
              <p:nvCxnSpPr>
                <p:cNvPr id="424" name="Google Shape;424;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25" name="Google Shape;425;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26" name="Google Shape;426;p112"/>
              <p:cNvGrpSpPr/>
              <p:nvPr/>
            </p:nvGrpSpPr>
            <p:grpSpPr>
              <a:xfrm>
                <a:off x="8309118" y="3628812"/>
                <a:ext cx="56303" cy="79626"/>
                <a:chOff x="3187742" y="233350"/>
                <a:chExt cx="274920" cy="388800"/>
              </a:xfrm>
            </p:grpSpPr>
            <p:grpSp>
              <p:nvGrpSpPr>
                <p:cNvPr id="427" name="Google Shape;427;p112"/>
                <p:cNvGrpSpPr/>
                <p:nvPr/>
              </p:nvGrpSpPr>
              <p:grpSpPr>
                <a:xfrm>
                  <a:off x="3325200" y="233350"/>
                  <a:ext cx="0" cy="388800"/>
                  <a:chOff x="1857100" y="87500"/>
                  <a:chExt cx="0" cy="388800"/>
                </a:xfrm>
              </p:grpSpPr>
              <p:cxnSp>
                <p:nvCxnSpPr>
                  <p:cNvPr id="428" name="Google Shape;428;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29" name="Google Shape;429;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30" name="Google Shape;430;p112"/>
                <p:cNvGrpSpPr/>
                <p:nvPr/>
              </p:nvGrpSpPr>
              <p:grpSpPr>
                <a:xfrm>
                  <a:off x="3325202" y="233337"/>
                  <a:ext cx="0" cy="388796"/>
                  <a:chOff x="1857100" y="87500"/>
                  <a:chExt cx="0" cy="388800"/>
                </a:xfrm>
              </p:grpSpPr>
              <p:cxnSp>
                <p:nvCxnSpPr>
                  <p:cNvPr id="431" name="Google Shape;431;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32" name="Google Shape;432;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33" name="Google Shape;433;p112"/>
              <p:cNvGrpSpPr/>
              <p:nvPr/>
            </p:nvGrpSpPr>
            <p:grpSpPr>
              <a:xfrm>
                <a:off x="8337367" y="3792453"/>
                <a:ext cx="0" cy="112674"/>
                <a:chOff x="1857100" y="87500"/>
                <a:chExt cx="0" cy="388800"/>
              </a:xfrm>
            </p:grpSpPr>
            <p:cxnSp>
              <p:nvCxnSpPr>
                <p:cNvPr id="434" name="Google Shape;434;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35" name="Google Shape;435;p112"/>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6" name="Shape 436"/>
        <p:cNvGrpSpPr/>
        <p:nvPr/>
      </p:nvGrpSpPr>
      <p:grpSpPr>
        <a:xfrm>
          <a:off x="0" y="0"/>
          <a:ext cx="0" cy="0"/>
          <a:chOff x="0" y="0"/>
          <a:chExt cx="0" cy="0"/>
        </a:xfrm>
      </p:grpSpPr>
      <p:sp>
        <p:nvSpPr>
          <p:cNvPr id="437" name="Google Shape;437;p113"/>
          <p:cNvSpPr txBox="1"/>
          <p:nvPr>
            <p:ph type="title"/>
          </p:nvPr>
        </p:nvSpPr>
        <p:spPr>
          <a:xfrm>
            <a:off x="1671627" y="1159413"/>
            <a:ext cx="57813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114"/>
          <p:cNvSpPr txBox="1"/>
          <p:nvPr>
            <p:ph type="title"/>
          </p:nvPr>
        </p:nvSpPr>
        <p:spPr>
          <a:xfrm>
            <a:off x="720000" y="1511813"/>
            <a:ext cx="4579200" cy="6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40" name="Google Shape;440;p114"/>
          <p:cNvSpPr txBox="1"/>
          <p:nvPr>
            <p:ph idx="1" type="subTitle"/>
          </p:nvPr>
        </p:nvSpPr>
        <p:spPr>
          <a:xfrm>
            <a:off x="720000" y="2202875"/>
            <a:ext cx="3704100" cy="183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800">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grpSp>
        <p:nvGrpSpPr>
          <p:cNvPr id="441" name="Google Shape;441;p114"/>
          <p:cNvGrpSpPr/>
          <p:nvPr/>
        </p:nvGrpSpPr>
        <p:grpSpPr>
          <a:xfrm rot="10800000">
            <a:off x="186091" y="3690355"/>
            <a:ext cx="4457637" cy="950507"/>
            <a:chOff x="4522832" y="846796"/>
            <a:chExt cx="4457637" cy="950507"/>
          </a:xfrm>
        </p:grpSpPr>
        <p:grpSp>
          <p:nvGrpSpPr>
            <p:cNvPr id="442" name="Google Shape;442;p114"/>
            <p:cNvGrpSpPr/>
            <p:nvPr/>
          </p:nvGrpSpPr>
          <p:grpSpPr>
            <a:xfrm rot="5400000">
              <a:off x="6692516" y="-878615"/>
              <a:ext cx="534724" cy="4041181"/>
              <a:chOff x="291701" y="600825"/>
              <a:chExt cx="534724" cy="2841300"/>
            </a:xfrm>
          </p:grpSpPr>
          <p:cxnSp>
            <p:nvCxnSpPr>
              <p:cNvPr id="443" name="Google Shape;443;p114"/>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444" name="Google Shape;444;p114"/>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445" name="Google Shape;445;p114"/>
            <p:cNvGrpSpPr/>
            <p:nvPr/>
          </p:nvGrpSpPr>
          <p:grpSpPr>
            <a:xfrm rot="5400000">
              <a:off x="4731180" y="638448"/>
              <a:ext cx="56303" cy="472999"/>
              <a:chOff x="8309118" y="3432128"/>
              <a:chExt cx="56303" cy="472999"/>
            </a:xfrm>
          </p:grpSpPr>
          <p:grpSp>
            <p:nvGrpSpPr>
              <p:cNvPr id="446" name="Google Shape;446;p114"/>
              <p:cNvGrpSpPr/>
              <p:nvPr/>
            </p:nvGrpSpPr>
            <p:grpSpPr>
              <a:xfrm>
                <a:off x="8337367" y="3432128"/>
                <a:ext cx="0" cy="112674"/>
                <a:chOff x="1857100" y="87500"/>
                <a:chExt cx="0" cy="388800"/>
              </a:xfrm>
            </p:grpSpPr>
            <p:cxnSp>
              <p:nvCxnSpPr>
                <p:cNvPr id="447" name="Google Shape;447;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48" name="Google Shape;448;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49" name="Google Shape;449;p114"/>
              <p:cNvGrpSpPr/>
              <p:nvPr/>
            </p:nvGrpSpPr>
            <p:grpSpPr>
              <a:xfrm>
                <a:off x="8309118" y="3628812"/>
                <a:ext cx="56303" cy="79626"/>
                <a:chOff x="3187742" y="233350"/>
                <a:chExt cx="274920" cy="388800"/>
              </a:xfrm>
            </p:grpSpPr>
            <p:grpSp>
              <p:nvGrpSpPr>
                <p:cNvPr id="450" name="Google Shape;450;p114"/>
                <p:cNvGrpSpPr/>
                <p:nvPr/>
              </p:nvGrpSpPr>
              <p:grpSpPr>
                <a:xfrm>
                  <a:off x="3325200" y="233350"/>
                  <a:ext cx="0" cy="388800"/>
                  <a:chOff x="1857100" y="87500"/>
                  <a:chExt cx="0" cy="388800"/>
                </a:xfrm>
              </p:grpSpPr>
              <p:cxnSp>
                <p:nvCxnSpPr>
                  <p:cNvPr id="451" name="Google Shape;451;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52" name="Google Shape;452;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53" name="Google Shape;453;p114"/>
                <p:cNvGrpSpPr/>
                <p:nvPr/>
              </p:nvGrpSpPr>
              <p:grpSpPr>
                <a:xfrm>
                  <a:off x="3325202" y="233337"/>
                  <a:ext cx="0" cy="388796"/>
                  <a:chOff x="1857100" y="87500"/>
                  <a:chExt cx="0" cy="388800"/>
                </a:xfrm>
              </p:grpSpPr>
              <p:cxnSp>
                <p:nvCxnSpPr>
                  <p:cNvPr id="454" name="Google Shape;454;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55" name="Google Shape;455;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56" name="Google Shape;456;p114"/>
              <p:cNvGrpSpPr/>
              <p:nvPr/>
            </p:nvGrpSpPr>
            <p:grpSpPr>
              <a:xfrm>
                <a:off x="8337367" y="3792453"/>
                <a:ext cx="0" cy="112674"/>
                <a:chOff x="1857100" y="87500"/>
                <a:chExt cx="0" cy="388800"/>
              </a:xfrm>
            </p:grpSpPr>
            <p:cxnSp>
              <p:nvCxnSpPr>
                <p:cNvPr id="457" name="Google Shape;457;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58" name="Google Shape;458;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59" name="Google Shape;459;p114"/>
            <p:cNvGrpSpPr/>
            <p:nvPr/>
          </p:nvGrpSpPr>
          <p:grpSpPr>
            <a:xfrm>
              <a:off x="8907010" y="1324304"/>
              <a:ext cx="56303" cy="472999"/>
              <a:chOff x="8309118" y="3432128"/>
              <a:chExt cx="56303" cy="472999"/>
            </a:xfrm>
          </p:grpSpPr>
          <p:grpSp>
            <p:nvGrpSpPr>
              <p:cNvPr id="460" name="Google Shape;460;p114"/>
              <p:cNvGrpSpPr/>
              <p:nvPr/>
            </p:nvGrpSpPr>
            <p:grpSpPr>
              <a:xfrm>
                <a:off x="8337367" y="3432128"/>
                <a:ext cx="0" cy="112674"/>
                <a:chOff x="1857100" y="87500"/>
                <a:chExt cx="0" cy="388800"/>
              </a:xfrm>
            </p:grpSpPr>
            <p:cxnSp>
              <p:nvCxnSpPr>
                <p:cNvPr id="461" name="Google Shape;461;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62" name="Google Shape;462;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63" name="Google Shape;463;p114"/>
              <p:cNvGrpSpPr/>
              <p:nvPr/>
            </p:nvGrpSpPr>
            <p:grpSpPr>
              <a:xfrm>
                <a:off x="8309118" y="3628812"/>
                <a:ext cx="56303" cy="79626"/>
                <a:chOff x="3187742" y="233350"/>
                <a:chExt cx="274920" cy="388800"/>
              </a:xfrm>
            </p:grpSpPr>
            <p:grpSp>
              <p:nvGrpSpPr>
                <p:cNvPr id="464" name="Google Shape;464;p114"/>
                <p:cNvGrpSpPr/>
                <p:nvPr/>
              </p:nvGrpSpPr>
              <p:grpSpPr>
                <a:xfrm>
                  <a:off x="3325200" y="233350"/>
                  <a:ext cx="0" cy="388800"/>
                  <a:chOff x="1857100" y="87500"/>
                  <a:chExt cx="0" cy="388800"/>
                </a:xfrm>
              </p:grpSpPr>
              <p:cxnSp>
                <p:nvCxnSpPr>
                  <p:cNvPr id="465" name="Google Shape;465;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66" name="Google Shape;466;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67" name="Google Shape;467;p114"/>
                <p:cNvGrpSpPr/>
                <p:nvPr/>
              </p:nvGrpSpPr>
              <p:grpSpPr>
                <a:xfrm>
                  <a:off x="3325202" y="233337"/>
                  <a:ext cx="0" cy="388796"/>
                  <a:chOff x="1857100" y="87500"/>
                  <a:chExt cx="0" cy="388800"/>
                </a:xfrm>
              </p:grpSpPr>
              <p:cxnSp>
                <p:nvCxnSpPr>
                  <p:cNvPr id="468" name="Google Shape;468;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69" name="Google Shape;469;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70" name="Google Shape;470;p114"/>
              <p:cNvGrpSpPr/>
              <p:nvPr/>
            </p:nvGrpSpPr>
            <p:grpSpPr>
              <a:xfrm>
                <a:off x="8337367" y="3792453"/>
                <a:ext cx="0" cy="112674"/>
                <a:chOff x="1857100" y="87500"/>
                <a:chExt cx="0" cy="388800"/>
              </a:xfrm>
            </p:grpSpPr>
            <p:cxnSp>
              <p:nvCxnSpPr>
                <p:cNvPr id="471" name="Google Shape;471;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72" name="Google Shape;472;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473" name="Google Shape;473;p114"/>
          <p:cNvGrpSpPr/>
          <p:nvPr/>
        </p:nvGrpSpPr>
        <p:grpSpPr>
          <a:xfrm flipH="1" rot="10800000">
            <a:off x="4513210" y="3690355"/>
            <a:ext cx="4457637" cy="950507"/>
            <a:chOff x="4522832" y="846796"/>
            <a:chExt cx="4457637" cy="950507"/>
          </a:xfrm>
        </p:grpSpPr>
        <p:grpSp>
          <p:nvGrpSpPr>
            <p:cNvPr id="474" name="Google Shape;474;p114"/>
            <p:cNvGrpSpPr/>
            <p:nvPr/>
          </p:nvGrpSpPr>
          <p:grpSpPr>
            <a:xfrm rot="5400000">
              <a:off x="6692516" y="-878615"/>
              <a:ext cx="534724" cy="4041181"/>
              <a:chOff x="291701" y="600825"/>
              <a:chExt cx="534724" cy="2841300"/>
            </a:xfrm>
          </p:grpSpPr>
          <p:cxnSp>
            <p:nvCxnSpPr>
              <p:cNvPr id="475" name="Google Shape;475;p114"/>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476" name="Google Shape;476;p114"/>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477" name="Google Shape;477;p114"/>
            <p:cNvGrpSpPr/>
            <p:nvPr/>
          </p:nvGrpSpPr>
          <p:grpSpPr>
            <a:xfrm rot="5400000">
              <a:off x="4731180" y="638448"/>
              <a:ext cx="56303" cy="472999"/>
              <a:chOff x="8309118" y="3432128"/>
              <a:chExt cx="56303" cy="472999"/>
            </a:xfrm>
          </p:grpSpPr>
          <p:grpSp>
            <p:nvGrpSpPr>
              <p:cNvPr id="478" name="Google Shape;478;p114"/>
              <p:cNvGrpSpPr/>
              <p:nvPr/>
            </p:nvGrpSpPr>
            <p:grpSpPr>
              <a:xfrm>
                <a:off x="8337367" y="3432128"/>
                <a:ext cx="0" cy="112674"/>
                <a:chOff x="1857100" y="87500"/>
                <a:chExt cx="0" cy="388800"/>
              </a:xfrm>
            </p:grpSpPr>
            <p:cxnSp>
              <p:nvCxnSpPr>
                <p:cNvPr id="479" name="Google Shape;479;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80" name="Google Shape;480;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81" name="Google Shape;481;p114"/>
              <p:cNvGrpSpPr/>
              <p:nvPr/>
            </p:nvGrpSpPr>
            <p:grpSpPr>
              <a:xfrm>
                <a:off x="8309118" y="3628812"/>
                <a:ext cx="56303" cy="79626"/>
                <a:chOff x="3187742" y="233350"/>
                <a:chExt cx="274920" cy="388800"/>
              </a:xfrm>
            </p:grpSpPr>
            <p:grpSp>
              <p:nvGrpSpPr>
                <p:cNvPr id="482" name="Google Shape;482;p114"/>
                <p:cNvGrpSpPr/>
                <p:nvPr/>
              </p:nvGrpSpPr>
              <p:grpSpPr>
                <a:xfrm>
                  <a:off x="3325200" y="233350"/>
                  <a:ext cx="0" cy="388800"/>
                  <a:chOff x="1857100" y="87500"/>
                  <a:chExt cx="0" cy="388800"/>
                </a:xfrm>
              </p:grpSpPr>
              <p:cxnSp>
                <p:nvCxnSpPr>
                  <p:cNvPr id="483" name="Google Shape;483;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84" name="Google Shape;484;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85" name="Google Shape;485;p114"/>
                <p:cNvGrpSpPr/>
                <p:nvPr/>
              </p:nvGrpSpPr>
              <p:grpSpPr>
                <a:xfrm>
                  <a:off x="3325202" y="233337"/>
                  <a:ext cx="0" cy="388796"/>
                  <a:chOff x="1857100" y="87500"/>
                  <a:chExt cx="0" cy="388800"/>
                </a:xfrm>
              </p:grpSpPr>
              <p:cxnSp>
                <p:nvCxnSpPr>
                  <p:cNvPr id="486" name="Google Shape;486;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87" name="Google Shape;487;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88" name="Google Shape;488;p114"/>
              <p:cNvGrpSpPr/>
              <p:nvPr/>
            </p:nvGrpSpPr>
            <p:grpSpPr>
              <a:xfrm>
                <a:off x="8337367" y="3792453"/>
                <a:ext cx="0" cy="112674"/>
                <a:chOff x="1857100" y="87500"/>
                <a:chExt cx="0" cy="388800"/>
              </a:xfrm>
            </p:grpSpPr>
            <p:cxnSp>
              <p:nvCxnSpPr>
                <p:cNvPr id="489" name="Google Shape;489;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90" name="Google Shape;490;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91" name="Google Shape;491;p114"/>
            <p:cNvGrpSpPr/>
            <p:nvPr/>
          </p:nvGrpSpPr>
          <p:grpSpPr>
            <a:xfrm>
              <a:off x="8907010" y="1324304"/>
              <a:ext cx="56303" cy="472999"/>
              <a:chOff x="8309118" y="3432128"/>
              <a:chExt cx="56303" cy="472999"/>
            </a:xfrm>
          </p:grpSpPr>
          <p:grpSp>
            <p:nvGrpSpPr>
              <p:cNvPr id="492" name="Google Shape;492;p114"/>
              <p:cNvGrpSpPr/>
              <p:nvPr/>
            </p:nvGrpSpPr>
            <p:grpSpPr>
              <a:xfrm>
                <a:off x="8337367" y="3432128"/>
                <a:ext cx="0" cy="112674"/>
                <a:chOff x="1857100" y="87500"/>
                <a:chExt cx="0" cy="388800"/>
              </a:xfrm>
            </p:grpSpPr>
            <p:cxnSp>
              <p:nvCxnSpPr>
                <p:cNvPr id="493" name="Google Shape;493;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94" name="Google Shape;494;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95" name="Google Shape;495;p114"/>
              <p:cNvGrpSpPr/>
              <p:nvPr/>
            </p:nvGrpSpPr>
            <p:grpSpPr>
              <a:xfrm>
                <a:off x="8309118" y="3628812"/>
                <a:ext cx="56303" cy="79626"/>
                <a:chOff x="3187742" y="233350"/>
                <a:chExt cx="274920" cy="388800"/>
              </a:xfrm>
            </p:grpSpPr>
            <p:grpSp>
              <p:nvGrpSpPr>
                <p:cNvPr id="496" name="Google Shape;496;p114"/>
                <p:cNvGrpSpPr/>
                <p:nvPr/>
              </p:nvGrpSpPr>
              <p:grpSpPr>
                <a:xfrm>
                  <a:off x="3325200" y="233350"/>
                  <a:ext cx="0" cy="388800"/>
                  <a:chOff x="1857100" y="87500"/>
                  <a:chExt cx="0" cy="388800"/>
                </a:xfrm>
              </p:grpSpPr>
              <p:cxnSp>
                <p:nvCxnSpPr>
                  <p:cNvPr id="497" name="Google Shape;497;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98" name="Google Shape;498;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99" name="Google Shape;499;p114"/>
                <p:cNvGrpSpPr/>
                <p:nvPr/>
              </p:nvGrpSpPr>
              <p:grpSpPr>
                <a:xfrm>
                  <a:off x="3325202" y="233337"/>
                  <a:ext cx="0" cy="388796"/>
                  <a:chOff x="1857100" y="87500"/>
                  <a:chExt cx="0" cy="388800"/>
                </a:xfrm>
              </p:grpSpPr>
              <p:cxnSp>
                <p:nvCxnSpPr>
                  <p:cNvPr id="500" name="Google Shape;500;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01" name="Google Shape;501;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502" name="Google Shape;502;p114"/>
              <p:cNvGrpSpPr/>
              <p:nvPr/>
            </p:nvGrpSpPr>
            <p:grpSpPr>
              <a:xfrm>
                <a:off x="8337367" y="3792453"/>
                <a:ext cx="0" cy="112674"/>
                <a:chOff x="1857100" y="87500"/>
                <a:chExt cx="0" cy="388800"/>
              </a:xfrm>
            </p:grpSpPr>
            <p:cxnSp>
              <p:nvCxnSpPr>
                <p:cNvPr id="503" name="Google Shape;503;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04" name="Google Shape;504;p11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5" name="Shape 505"/>
        <p:cNvGrpSpPr/>
        <p:nvPr/>
      </p:nvGrpSpPr>
      <p:grpSpPr>
        <a:xfrm>
          <a:off x="0" y="0"/>
          <a:ext cx="0" cy="0"/>
          <a:chOff x="0" y="0"/>
          <a:chExt cx="0" cy="0"/>
        </a:xfrm>
      </p:grpSpPr>
      <p:pic>
        <p:nvPicPr>
          <p:cNvPr id="506" name="Google Shape;506;p115"/>
          <p:cNvPicPr preferRelativeResize="0"/>
          <p:nvPr/>
        </p:nvPicPr>
        <p:blipFill rotWithShape="1">
          <a:blip r:embed="rId2">
            <a:alphaModFix amt="30000"/>
          </a:blip>
          <a:srcRect b="5549" l="0" r="-299" t="9336"/>
          <a:stretch/>
        </p:blipFill>
        <p:spPr>
          <a:xfrm flipH="1" rot="10800000">
            <a:off x="-13689" y="-27289"/>
            <a:ext cx="9171300" cy="5187900"/>
          </a:xfrm>
          <a:prstGeom prst="rect">
            <a:avLst/>
          </a:prstGeom>
          <a:noFill/>
          <a:ln cap="flat" cmpd="sng" w="9525">
            <a:solidFill>
              <a:schemeClr val="lt1"/>
            </a:solidFill>
            <a:prstDash val="solid"/>
            <a:round/>
            <a:headEnd len="sm" w="sm" type="none"/>
            <a:tailEnd len="sm" w="sm" type="none"/>
          </a:ln>
        </p:spPr>
      </p:pic>
      <p:sp>
        <p:nvSpPr>
          <p:cNvPr id="507" name="Google Shape;507;p115"/>
          <p:cNvSpPr txBox="1"/>
          <p:nvPr>
            <p:ph type="title"/>
          </p:nvPr>
        </p:nvSpPr>
        <p:spPr>
          <a:xfrm flipH="1">
            <a:off x="4320500" y="3453300"/>
            <a:ext cx="4107000" cy="898800"/>
          </a:xfrm>
          <a:prstGeom prst="rect">
            <a:avLst/>
          </a:prstGeom>
          <a:noFill/>
          <a:ln>
            <a:noFill/>
          </a:ln>
        </p:spPr>
        <p:txBody>
          <a:bodyPr anchorCtr="0" anchor="t" bIns="91425" lIns="91425" spcFirstLastPara="1" rIns="91425" wrap="square" tIns="91425">
            <a:noAutofit/>
          </a:bodyPr>
          <a:lstStyle>
            <a:lvl1pPr lvl="0" algn="r">
              <a:lnSpc>
                <a:spcPct val="8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8" name="Shape 50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9" name="Shape 509"/>
        <p:cNvGrpSpPr/>
        <p:nvPr/>
      </p:nvGrpSpPr>
      <p:grpSpPr>
        <a:xfrm>
          <a:off x="0" y="0"/>
          <a:ext cx="0" cy="0"/>
          <a:chOff x="0" y="0"/>
          <a:chExt cx="0" cy="0"/>
        </a:xfrm>
      </p:grpSpPr>
      <p:sp>
        <p:nvSpPr>
          <p:cNvPr id="510" name="Google Shape;510;p11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b="1" sz="4200">
                <a:solidFill>
                  <a:schemeClr val="lt1"/>
                </a:solidFill>
                <a:latin typeface="Iceland"/>
                <a:ea typeface="Iceland"/>
                <a:cs typeface="Iceland"/>
                <a:sym typeface="Icelan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1" name="Google Shape;511;p117"/>
          <p:cNvSpPr txBox="1"/>
          <p:nvPr>
            <p:ph idx="2" type="title"/>
          </p:nvPr>
        </p:nvSpPr>
        <p:spPr>
          <a:xfrm>
            <a:off x="777663" y="1657325"/>
            <a:ext cx="2398800" cy="4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800">
                <a:solidFill>
                  <a:schemeClr val="dk1"/>
                </a:solidFill>
                <a:latin typeface="Iceland"/>
                <a:ea typeface="Iceland"/>
                <a:cs typeface="Iceland"/>
                <a:sym typeface="Icel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2" name="Google Shape;512;p117"/>
          <p:cNvSpPr txBox="1"/>
          <p:nvPr>
            <p:ph idx="1" type="subTitle"/>
          </p:nvPr>
        </p:nvSpPr>
        <p:spPr>
          <a:xfrm>
            <a:off x="788238" y="2123550"/>
            <a:ext cx="2360700" cy="628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13" name="Google Shape;513;p117"/>
          <p:cNvSpPr txBox="1"/>
          <p:nvPr>
            <p:ph idx="3" type="title"/>
          </p:nvPr>
        </p:nvSpPr>
        <p:spPr>
          <a:xfrm>
            <a:off x="3461063" y="1657325"/>
            <a:ext cx="2398800" cy="4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800">
                <a:solidFill>
                  <a:schemeClr val="dk1"/>
                </a:solidFill>
                <a:latin typeface="Iceland"/>
                <a:ea typeface="Iceland"/>
                <a:cs typeface="Iceland"/>
                <a:sym typeface="Icel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4" name="Google Shape;514;p117"/>
          <p:cNvSpPr txBox="1"/>
          <p:nvPr>
            <p:ph idx="4" type="subTitle"/>
          </p:nvPr>
        </p:nvSpPr>
        <p:spPr>
          <a:xfrm>
            <a:off x="3466350" y="2123550"/>
            <a:ext cx="2360700" cy="628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15" name="Google Shape;515;p117"/>
          <p:cNvSpPr txBox="1"/>
          <p:nvPr>
            <p:ph idx="5" type="title"/>
          </p:nvPr>
        </p:nvSpPr>
        <p:spPr>
          <a:xfrm>
            <a:off x="777663" y="3236550"/>
            <a:ext cx="2398800" cy="4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800">
                <a:solidFill>
                  <a:schemeClr val="dk1"/>
                </a:solidFill>
                <a:latin typeface="Iceland"/>
                <a:ea typeface="Iceland"/>
                <a:cs typeface="Iceland"/>
                <a:sym typeface="Icel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6" name="Google Shape;516;p117"/>
          <p:cNvSpPr txBox="1"/>
          <p:nvPr>
            <p:ph idx="6" type="subTitle"/>
          </p:nvPr>
        </p:nvSpPr>
        <p:spPr>
          <a:xfrm>
            <a:off x="788238" y="3702775"/>
            <a:ext cx="2360700" cy="628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17" name="Google Shape;517;p117"/>
          <p:cNvSpPr txBox="1"/>
          <p:nvPr>
            <p:ph idx="7" type="title"/>
          </p:nvPr>
        </p:nvSpPr>
        <p:spPr>
          <a:xfrm>
            <a:off x="3461063" y="3236550"/>
            <a:ext cx="2398800" cy="4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800">
                <a:solidFill>
                  <a:schemeClr val="dk1"/>
                </a:solidFill>
                <a:latin typeface="Iceland"/>
                <a:ea typeface="Iceland"/>
                <a:cs typeface="Iceland"/>
                <a:sym typeface="Icel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8" name="Google Shape;518;p117"/>
          <p:cNvSpPr txBox="1"/>
          <p:nvPr>
            <p:ph idx="8" type="subTitle"/>
          </p:nvPr>
        </p:nvSpPr>
        <p:spPr>
          <a:xfrm>
            <a:off x="3466350" y="3702775"/>
            <a:ext cx="2360700" cy="628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19" name="Google Shape;519;p117"/>
          <p:cNvSpPr txBox="1"/>
          <p:nvPr>
            <p:ph idx="9" type="title"/>
          </p:nvPr>
        </p:nvSpPr>
        <p:spPr>
          <a:xfrm>
            <a:off x="6144463" y="1657325"/>
            <a:ext cx="2350200" cy="4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800">
                <a:solidFill>
                  <a:schemeClr val="dk1"/>
                </a:solidFill>
                <a:latin typeface="Iceland"/>
                <a:ea typeface="Iceland"/>
                <a:cs typeface="Iceland"/>
                <a:sym typeface="Icel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0" name="Google Shape;520;p117"/>
          <p:cNvSpPr txBox="1"/>
          <p:nvPr>
            <p:ph idx="13" type="subTitle"/>
          </p:nvPr>
        </p:nvSpPr>
        <p:spPr>
          <a:xfrm>
            <a:off x="6144463" y="2123550"/>
            <a:ext cx="2360700" cy="628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21" name="Google Shape;521;p117"/>
          <p:cNvSpPr txBox="1"/>
          <p:nvPr>
            <p:ph idx="14" type="title"/>
          </p:nvPr>
        </p:nvSpPr>
        <p:spPr>
          <a:xfrm>
            <a:off x="6144463" y="3236550"/>
            <a:ext cx="2350200" cy="407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800">
                <a:solidFill>
                  <a:schemeClr val="dk1"/>
                </a:solidFill>
                <a:latin typeface="Iceland"/>
                <a:ea typeface="Iceland"/>
                <a:cs typeface="Iceland"/>
                <a:sym typeface="Iceland"/>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2" name="Google Shape;522;p117"/>
          <p:cNvSpPr txBox="1"/>
          <p:nvPr>
            <p:ph idx="15" type="subTitle"/>
          </p:nvPr>
        </p:nvSpPr>
        <p:spPr>
          <a:xfrm>
            <a:off x="6144462" y="3702775"/>
            <a:ext cx="2360700" cy="628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23" name="Google Shape;523;p117"/>
          <p:cNvSpPr txBox="1"/>
          <p:nvPr>
            <p:ph idx="16" type="title"/>
          </p:nvPr>
        </p:nvSpPr>
        <p:spPr>
          <a:xfrm rot="-5400000">
            <a:off x="347169" y="1718413"/>
            <a:ext cx="527700" cy="33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b="1" sz="1800">
                <a:solidFill>
                  <a:schemeClr val="lt1"/>
                </a:solidFill>
                <a:latin typeface="Iceland"/>
                <a:ea typeface="Iceland"/>
                <a:cs typeface="Iceland"/>
                <a:sym typeface="Icel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24" name="Google Shape;524;p117"/>
          <p:cNvSpPr txBox="1"/>
          <p:nvPr>
            <p:ph idx="17" type="title"/>
          </p:nvPr>
        </p:nvSpPr>
        <p:spPr>
          <a:xfrm rot="-5400000">
            <a:off x="3030560" y="1718413"/>
            <a:ext cx="527700" cy="33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b="1" sz="1800">
                <a:solidFill>
                  <a:schemeClr val="lt1"/>
                </a:solidFill>
                <a:latin typeface="Iceland"/>
                <a:ea typeface="Iceland"/>
                <a:cs typeface="Iceland"/>
                <a:sym typeface="Icel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25" name="Google Shape;525;p117"/>
          <p:cNvSpPr txBox="1"/>
          <p:nvPr>
            <p:ph idx="18" type="title"/>
          </p:nvPr>
        </p:nvSpPr>
        <p:spPr>
          <a:xfrm rot="-5400000">
            <a:off x="5713950" y="1718413"/>
            <a:ext cx="527700" cy="33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b="1" sz="1800">
                <a:solidFill>
                  <a:schemeClr val="lt1"/>
                </a:solidFill>
                <a:latin typeface="Iceland"/>
                <a:ea typeface="Iceland"/>
                <a:cs typeface="Iceland"/>
                <a:sym typeface="Icel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26" name="Google Shape;526;p117"/>
          <p:cNvSpPr txBox="1"/>
          <p:nvPr>
            <p:ph idx="19" type="title"/>
          </p:nvPr>
        </p:nvSpPr>
        <p:spPr>
          <a:xfrm rot="-5400000">
            <a:off x="347169" y="3285125"/>
            <a:ext cx="527700" cy="33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b="1" sz="1800">
                <a:solidFill>
                  <a:schemeClr val="lt1"/>
                </a:solidFill>
                <a:latin typeface="Iceland"/>
                <a:ea typeface="Iceland"/>
                <a:cs typeface="Iceland"/>
                <a:sym typeface="Icel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27" name="Google Shape;527;p117"/>
          <p:cNvSpPr txBox="1"/>
          <p:nvPr>
            <p:ph idx="20" type="title"/>
          </p:nvPr>
        </p:nvSpPr>
        <p:spPr>
          <a:xfrm rot="-5400000">
            <a:off x="3030560" y="3285125"/>
            <a:ext cx="527700" cy="33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b="1" sz="1800">
                <a:solidFill>
                  <a:schemeClr val="lt1"/>
                </a:solidFill>
                <a:latin typeface="Iceland"/>
                <a:ea typeface="Iceland"/>
                <a:cs typeface="Iceland"/>
                <a:sym typeface="Icel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28" name="Google Shape;528;p117"/>
          <p:cNvSpPr txBox="1"/>
          <p:nvPr>
            <p:ph idx="21" type="title"/>
          </p:nvPr>
        </p:nvSpPr>
        <p:spPr>
          <a:xfrm rot="-5400000">
            <a:off x="5713950" y="3285125"/>
            <a:ext cx="527700" cy="333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b="1" sz="1800">
                <a:solidFill>
                  <a:schemeClr val="lt1"/>
                </a:solidFill>
                <a:latin typeface="Iceland"/>
                <a:ea typeface="Iceland"/>
                <a:cs typeface="Iceland"/>
                <a:sym typeface="Icelan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529" name="Google Shape;529;p117"/>
          <p:cNvGrpSpPr/>
          <p:nvPr/>
        </p:nvGrpSpPr>
        <p:grpSpPr>
          <a:xfrm>
            <a:off x="4522832" y="214796"/>
            <a:ext cx="4457637" cy="950507"/>
            <a:chOff x="4522832" y="846796"/>
            <a:chExt cx="4457637" cy="950507"/>
          </a:xfrm>
        </p:grpSpPr>
        <p:grpSp>
          <p:nvGrpSpPr>
            <p:cNvPr id="530" name="Google Shape;530;p117"/>
            <p:cNvGrpSpPr/>
            <p:nvPr/>
          </p:nvGrpSpPr>
          <p:grpSpPr>
            <a:xfrm rot="5400000">
              <a:off x="6692516" y="-878615"/>
              <a:ext cx="534724" cy="4041181"/>
              <a:chOff x="291701" y="600825"/>
              <a:chExt cx="534724" cy="2841300"/>
            </a:xfrm>
          </p:grpSpPr>
          <p:cxnSp>
            <p:nvCxnSpPr>
              <p:cNvPr id="531" name="Google Shape;531;p117"/>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532" name="Google Shape;532;p117"/>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533" name="Google Shape;533;p117"/>
            <p:cNvGrpSpPr/>
            <p:nvPr/>
          </p:nvGrpSpPr>
          <p:grpSpPr>
            <a:xfrm rot="5400000">
              <a:off x="4731180" y="638448"/>
              <a:ext cx="56303" cy="472999"/>
              <a:chOff x="8309118" y="3432128"/>
              <a:chExt cx="56303" cy="472999"/>
            </a:xfrm>
          </p:grpSpPr>
          <p:grpSp>
            <p:nvGrpSpPr>
              <p:cNvPr id="534" name="Google Shape;534;p117"/>
              <p:cNvGrpSpPr/>
              <p:nvPr/>
            </p:nvGrpSpPr>
            <p:grpSpPr>
              <a:xfrm>
                <a:off x="8337367" y="3432128"/>
                <a:ext cx="0" cy="112674"/>
                <a:chOff x="1857100" y="87500"/>
                <a:chExt cx="0" cy="388800"/>
              </a:xfrm>
            </p:grpSpPr>
            <p:cxnSp>
              <p:nvCxnSpPr>
                <p:cNvPr id="535" name="Google Shape;535;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36" name="Google Shape;536;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537" name="Google Shape;537;p117"/>
              <p:cNvGrpSpPr/>
              <p:nvPr/>
            </p:nvGrpSpPr>
            <p:grpSpPr>
              <a:xfrm>
                <a:off x="8309118" y="3628812"/>
                <a:ext cx="56303" cy="79626"/>
                <a:chOff x="3187742" y="233350"/>
                <a:chExt cx="274920" cy="388800"/>
              </a:xfrm>
            </p:grpSpPr>
            <p:grpSp>
              <p:nvGrpSpPr>
                <p:cNvPr id="538" name="Google Shape;538;p117"/>
                <p:cNvGrpSpPr/>
                <p:nvPr/>
              </p:nvGrpSpPr>
              <p:grpSpPr>
                <a:xfrm>
                  <a:off x="3325200" y="233350"/>
                  <a:ext cx="0" cy="388800"/>
                  <a:chOff x="1857100" y="87500"/>
                  <a:chExt cx="0" cy="388800"/>
                </a:xfrm>
              </p:grpSpPr>
              <p:cxnSp>
                <p:nvCxnSpPr>
                  <p:cNvPr id="539" name="Google Shape;539;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40" name="Google Shape;540;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541" name="Google Shape;541;p117"/>
                <p:cNvGrpSpPr/>
                <p:nvPr/>
              </p:nvGrpSpPr>
              <p:grpSpPr>
                <a:xfrm>
                  <a:off x="3325202" y="233337"/>
                  <a:ext cx="0" cy="388796"/>
                  <a:chOff x="1857100" y="87500"/>
                  <a:chExt cx="0" cy="388800"/>
                </a:xfrm>
              </p:grpSpPr>
              <p:cxnSp>
                <p:nvCxnSpPr>
                  <p:cNvPr id="542" name="Google Shape;542;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43" name="Google Shape;543;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544" name="Google Shape;544;p117"/>
              <p:cNvGrpSpPr/>
              <p:nvPr/>
            </p:nvGrpSpPr>
            <p:grpSpPr>
              <a:xfrm>
                <a:off x="8337367" y="3792453"/>
                <a:ext cx="0" cy="112674"/>
                <a:chOff x="1857100" y="87500"/>
                <a:chExt cx="0" cy="388800"/>
              </a:xfrm>
            </p:grpSpPr>
            <p:cxnSp>
              <p:nvCxnSpPr>
                <p:cNvPr id="545" name="Google Shape;545;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46" name="Google Shape;546;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547" name="Google Shape;547;p117"/>
            <p:cNvGrpSpPr/>
            <p:nvPr/>
          </p:nvGrpSpPr>
          <p:grpSpPr>
            <a:xfrm>
              <a:off x="8907010" y="1324304"/>
              <a:ext cx="56303" cy="472999"/>
              <a:chOff x="8309118" y="3432128"/>
              <a:chExt cx="56303" cy="472999"/>
            </a:xfrm>
          </p:grpSpPr>
          <p:grpSp>
            <p:nvGrpSpPr>
              <p:cNvPr id="548" name="Google Shape;548;p117"/>
              <p:cNvGrpSpPr/>
              <p:nvPr/>
            </p:nvGrpSpPr>
            <p:grpSpPr>
              <a:xfrm>
                <a:off x="8337367" y="3432128"/>
                <a:ext cx="0" cy="112674"/>
                <a:chOff x="1857100" y="87500"/>
                <a:chExt cx="0" cy="388800"/>
              </a:xfrm>
            </p:grpSpPr>
            <p:cxnSp>
              <p:nvCxnSpPr>
                <p:cNvPr id="549" name="Google Shape;549;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50" name="Google Shape;550;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551" name="Google Shape;551;p117"/>
              <p:cNvGrpSpPr/>
              <p:nvPr/>
            </p:nvGrpSpPr>
            <p:grpSpPr>
              <a:xfrm>
                <a:off x="8309118" y="3628812"/>
                <a:ext cx="56303" cy="79626"/>
                <a:chOff x="3187742" y="233350"/>
                <a:chExt cx="274920" cy="388800"/>
              </a:xfrm>
            </p:grpSpPr>
            <p:grpSp>
              <p:nvGrpSpPr>
                <p:cNvPr id="552" name="Google Shape;552;p117"/>
                <p:cNvGrpSpPr/>
                <p:nvPr/>
              </p:nvGrpSpPr>
              <p:grpSpPr>
                <a:xfrm>
                  <a:off x="3325200" y="233350"/>
                  <a:ext cx="0" cy="388800"/>
                  <a:chOff x="1857100" y="87500"/>
                  <a:chExt cx="0" cy="388800"/>
                </a:xfrm>
              </p:grpSpPr>
              <p:cxnSp>
                <p:nvCxnSpPr>
                  <p:cNvPr id="553" name="Google Shape;553;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54" name="Google Shape;554;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555" name="Google Shape;555;p117"/>
                <p:cNvGrpSpPr/>
                <p:nvPr/>
              </p:nvGrpSpPr>
              <p:grpSpPr>
                <a:xfrm>
                  <a:off x="3325202" y="233337"/>
                  <a:ext cx="0" cy="388796"/>
                  <a:chOff x="1857100" y="87500"/>
                  <a:chExt cx="0" cy="388800"/>
                </a:xfrm>
              </p:grpSpPr>
              <p:cxnSp>
                <p:nvCxnSpPr>
                  <p:cNvPr id="556" name="Google Shape;556;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57" name="Google Shape;557;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558" name="Google Shape;558;p117"/>
              <p:cNvGrpSpPr/>
              <p:nvPr/>
            </p:nvGrpSpPr>
            <p:grpSpPr>
              <a:xfrm>
                <a:off x="8337367" y="3792453"/>
                <a:ext cx="0" cy="112674"/>
                <a:chOff x="1857100" y="87500"/>
                <a:chExt cx="0" cy="388800"/>
              </a:xfrm>
            </p:grpSpPr>
            <p:cxnSp>
              <p:nvCxnSpPr>
                <p:cNvPr id="559" name="Google Shape;559;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60" name="Google Shape;560;p117"/>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
        <p:nvSpPr>
          <p:cNvPr id="561" name="Google Shape;561;p117"/>
          <p:cNvSpPr/>
          <p:nvPr/>
        </p:nvSpPr>
        <p:spPr>
          <a:xfrm>
            <a:off x="-1375900" y="3764250"/>
            <a:ext cx="2762900" cy="2762900"/>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62" name="Shape 562"/>
        <p:cNvGrpSpPr/>
        <p:nvPr/>
      </p:nvGrpSpPr>
      <p:grpSpPr>
        <a:xfrm>
          <a:off x="0" y="0"/>
          <a:ext cx="0" cy="0"/>
          <a:chOff x="0" y="0"/>
          <a:chExt cx="0" cy="0"/>
        </a:xfrm>
      </p:grpSpPr>
      <p:sp>
        <p:nvSpPr>
          <p:cNvPr id="563" name="Google Shape;563;p118"/>
          <p:cNvSpPr txBox="1"/>
          <p:nvPr>
            <p:ph type="title"/>
          </p:nvPr>
        </p:nvSpPr>
        <p:spPr>
          <a:xfrm>
            <a:off x="3910500" y="1547063"/>
            <a:ext cx="4520400" cy="1964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b="1" sz="13000">
                <a:latin typeface="Iceland"/>
                <a:ea typeface="Iceland"/>
                <a:cs typeface="Iceland"/>
                <a:sym typeface="Iceland"/>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564" name="Google Shape;564;p118"/>
          <p:cNvSpPr txBox="1"/>
          <p:nvPr>
            <p:ph idx="1" type="subTitle"/>
          </p:nvPr>
        </p:nvSpPr>
        <p:spPr>
          <a:xfrm>
            <a:off x="3910500" y="3654063"/>
            <a:ext cx="4520400" cy="59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65" name="Shape 565"/>
        <p:cNvGrpSpPr/>
        <p:nvPr/>
      </p:nvGrpSpPr>
      <p:grpSpPr>
        <a:xfrm>
          <a:off x="0" y="0"/>
          <a:ext cx="0" cy="0"/>
          <a:chOff x="0" y="0"/>
          <a:chExt cx="0" cy="0"/>
        </a:xfrm>
      </p:grpSpPr>
      <p:sp>
        <p:nvSpPr>
          <p:cNvPr id="566" name="Google Shape;566;p119"/>
          <p:cNvSpPr txBox="1"/>
          <p:nvPr>
            <p:ph type="title"/>
          </p:nvPr>
        </p:nvSpPr>
        <p:spPr>
          <a:xfrm>
            <a:off x="4070700" y="3103423"/>
            <a:ext cx="4360200" cy="33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67" name="Google Shape;567;p119"/>
          <p:cNvSpPr txBox="1"/>
          <p:nvPr>
            <p:ph idx="1" type="subTitle"/>
          </p:nvPr>
        </p:nvSpPr>
        <p:spPr>
          <a:xfrm>
            <a:off x="713100" y="1419575"/>
            <a:ext cx="7717800" cy="16509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atin typeface="Didact Gothic"/>
                <a:ea typeface="Didact Gothic"/>
                <a:cs typeface="Didact Gothic"/>
                <a:sym typeface="Didact Gothic"/>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
        <p:nvSpPr>
          <p:cNvPr id="568" name="Google Shape;568;p119"/>
          <p:cNvSpPr/>
          <p:nvPr/>
        </p:nvSpPr>
        <p:spPr>
          <a:xfrm>
            <a:off x="-777846" y="3852287"/>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69" name="Shape 569"/>
        <p:cNvGrpSpPr/>
        <p:nvPr/>
      </p:nvGrpSpPr>
      <p:grpSpPr>
        <a:xfrm>
          <a:off x="0" y="0"/>
          <a:ext cx="0" cy="0"/>
          <a:chOff x="0" y="0"/>
          <a:chExt cx="0" cy="0"/>
        </a:xfrm>
      </p:grpSpPr>
      <p:sp>
        <p:nvSpPr>
          <p:cNvPr id="570" name="Google Shape;570;p120"/>
          <p:cNvSpPr txBox="1"/>
          <p:nvPr>
            <p:ph type="title"/>
          </p:nvPr>
        </p:nvSpPr>
        <p:spPr>
          <a:xfrm>
            <a:off x="720000" y="1483613"/>
            <a:ext cx="3852000" cy="14619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1" name="Google Shape;571;p120"/>
          <p:cNvSpPr txBox="1"/>
          <p:nvPr>
            <p:ph idx="1" type="subTitle"/>
          </p:nvPr>
        </p:nvSpPr>
        <p:spPr>
          <a:xfrm>
            <a:off x="720000" y="2945538"/>
            <a:ext cx="3852000" cy="100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72" name="Shape 572"/>
        <p:cNvGrpSpPr/>
        <p:nvPr/>
      </p:nvGrpSpPr>
      <p:grpSpPr>
        <a:xfrm>
          <a:off x="0" y="0"/>
          <a:ext cx="0" cy="0"/>
          <a:chOff x="0" y="0"/>
          <a:chExt cx="0" cy="0"/>
        </a:xfrm>
      </p:grpSpPr>
      <p:sp>
        <p:nvSpPr>
          <p:cNvPr id="573" name="Google Shape;573;p121"/>
          <p:cNvSpPr txBox="1"/>
          <p:nvPr>
            <p:ph type="title"/>
          </p:nvPr>
        </p:nvSpPr>
        <p:spPr>
          <a:xfrm>
            <a:off x="720000" y="1669275"/>
            <a:ext cx="29457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4" name="Google Shape;574;p121"/>
          <p:cNvSpPr txBox="1"/>
          <p:nvPr>
            <p:ph idx="1" type="subTitle"/>
          </p:nvPr>
        </p:nvSpPr>
        <p:spPr>
          <a:xfrm>
            <a:off x="720000" y="2393938"/>
            <a:ext cx="2945700" cy="108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75" name="Google Shape;575;p121"/>
          <p:cNvSpPr/>
          <p:nvPr/>
        </p:nvSpPr>
        <p:spPr>
          <a:xfrm>
            <a:off x="-777846" y="3827985"/>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21"/>
          <p:cNvSpPr/>
          <p:nvPr/>
        </p:nvSpPr>
        <p:spPr>
          <a:xfrm>
            <a:off x="8385525" y="3827985"/>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21"/>
          <p:cNvSpPr/>
          <p:nvPr/>
        </p:nvSpPr>
        <p:spPr>
          <a:xfrm>
            <a:off x="-55946" y="-777865"/>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1" name="Shape 11"/>
        <p:cNvGrpSpPr/>
        <p:nvPr/>
      </p:nvGrpSpPr>
      <p:grpSpPr>
        <a:xfrm>
          <a:off x="0" y="0"/>
          <a:ext cx="0" cy="0"/>
          <a:chOff x="0" y="0"/>
          <a:chExt cx="0" cy="0"/>
        </a:xfrm>
      </p:grpSpPr>
      <p:sp>
        <p:nvSpPr>
          <p:cNvPr id="12" name="Google Shape;12;p104"/>
          <p:cNvSpPr txBox="1"/>
          <p:nvPr>
            <p:ph idx="1" type="body"/>
          </p:nvPr>
        </p:nvSpPr>
        <p:spPr>
          <a:xfrm>
            <a:off x="720000" y="1775625"/>
            <a:ext cx="3647100" cy="2856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5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
        <p:nvSpPr>
          <p:cNvPr id="13" name="Google Shape;13;p104"/>
          <p:cNvSpPr txBox="1"/>
          <p:nvPr>
            <p:ph idx="2" type="body"/>
          </p:nvPr>
        </p:nvSpPr>
        <p:spPr>
          <a:xfrm>
            <a:off x="4776800" y="1775625"/>
            <a:ext cx="3647100" cy="2856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2500">
                <a:latin typeface="Bebas Neue"/>
                <a:ea typeface="Bebas Neue"/>
                <a:cs typeface="Bebas Neue"/>
                <a:sym typeface="Bebas Neue"/>
              </a:defRPr>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
        <p:nvSpPr>
          <p:cNvPr id="14" name="Google Shape;14;p10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5" name="Google Shape;15;p104"/>
          <p:cNvGrpSpPr/>
          <p:nvPr/>
        </p:nvGrpSpPr>
        <p:grpSpPr>
          <a:xfrm>
            <a:off x="4522832" y="214796"/>
            <a:ext cx="4457637" cy="950507"/>
            <a:chOff x="4522832" y="846796"/>
            <a:chExt cx="4457637" cy="950507"/>
          </a:xfrm>
        </p:grpSpPr>
        <p:grpSp>
          <p:nvGrpSpPr>
            <p:cNvPr id="16" name="Google Shape;16;p104"/>
            <p:cNvGrpSpPr/>
            <p:nvPr/>
          </p:nvGrpSpPr>
          <p:grpSpPr>
            <a:xfrm rot="5400000">
              <a:off x="6692516" y="-878615"/>
              <a:ext cx="534724" cy="4041181"/>
              <a:chOff x="291701" y="600825"/>
              <a:chExt cx="534724" cy="2841300"/>
            </a:xfrm>
          </p:grpSpPr>
          <p:cxnSp>
            <p:nvCxnSpPr>
              <p:cNvPr id="17" name="Google Shape;17;p104"/>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18" name="Google Shape;18;p104"/>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19" name="Google Shape;19;p104"/>
            <p:cNvGrpSpPr/>
            <p:nvPr/>
          </p:nvGrpSpPr>
          <p:grpSpPr>
            <a:xfrm rot="5400000">
              <a:off x="4731180" y="638448"/>
              <a:ext cx="56303" cy="472999"/>
              <a:chOff x="8309118" y="3432128"/>
              <a:chExt cx="56303" cy="472999"/>
            </a:xfrm>
          </p:grpSpPr>
          <p:grpSp>
            <p:nvGrpSpPr>
              <p:cNvPr id="20" name="Google Shape;20;p104"/>
              <p:cNvGrpSpPr/>
              <p:nvPr/>
            </p:nvGrpSpPr>
            <p:grpSpPr>
              <a:xfrm>
                <a:off x="8337367" y="3432128"/>
                <a:ext cx="0" cy="112674"/>
                <a:chOff x="1857100" y="87500"/>
                <a:chExt cx="0" cy="388800"/>
              </a:xfrm>
            </p:grpSpPr>
            <p:cxnSp>
              <p:nvCxnSpPr>
                <p:cNvPr id="21" name="Google Shape;21;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2" name="Google Shape;22;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3" name="Google Shape;23;p104"/>
              <p:cNvGrpSpPr/>
              <p:nvPr/>
            </p:nvGrpSpPr>
            <p:grpSpPr>
              <a:xfrm>
                <a:off x="8309118" y="3628812"/>
                <a:ext cx="56303" cy="79626"/>
                <a:chOff x="3187742" y="233350"/>
                <a:chExt cx="274920" cy="388800"/>
              </a:xfrm>
            </p:grpSpPr>
            <p:grpSp>
              <p:nvGrpSpPr>
                <p:cNvPr id="24" name="Google Shape;24;p104"/>
                <p:cNvGrpSpPr/>
                <p:nvPr/>
              </p:nvGrpSpPr>
              <p:grpSpPr>
                <a:xfrm>
                  <a:off x="3325200" y="233350"/>
                  <a:ext cx="0" cy="388800"/>
                  <a:chOff x="1857100" y="87500"/>
                  <a:chExt cx="0" cy="388800"/>
                </a:xfrm>
              </p:grpSpPr>
              <p:cxnSp>
                <p:nvCxnSpPr>
                  <p:cNvPr id="25" name="Google Shape;25;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6" name="Google Shape;26;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7" name="Google Shape;27;p104"/>
                <p:cNvGrpSpPr/>
                <p:nvPr/>
              </p:nvGrpSpPr>
              <p:grpSpPr>
                <a:xfrm>
                  <a:off x="3325202" y="233337"/>
                  <a:ext cx="0" cy="388796"/>
                  <a:chOff x="1857100" y="87500"/>
                  <a:chExt cx="0" cy="388800"/>
                </a:xfrm>
              </p:grpSpPr>
              <p:cxnSp>
                <p:nvCxnSpPr>
                  <p:cNvPr id="28" name="Google Shape;28;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9" name="Google Shape;29;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0" name="Google Shape;30;p104"/>
              <p:cNvGrpSpPr/>
              <p:nvPr/>
            </p:nvGrpSpPr>
            <p:grpSpPr>
              <a:xfrm>
                <a:off x="8337367" y="3792453"/>
                <a:ext cx="0" cy="112674"/>
                <a:chOff x="1857100" y="87500"/>
                <a:chExt cx="0" cy="388800"/>
              </a:xfrm>
            </p:grpSpPr>
            <p:cxnSp>
              <p:nvCxnSpPr>
                <p:cNvPr id="31" name="Google Shape;31;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2" name="Google Shape;32;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3" name="Google Shape;33;p104"/>
            <p:cNvGrpSpPr/>
            <p:nvPr/>
          </p:nvGrpSpPr>
          <p:grpSpPr>
            <a:xfrm>
              <a:off x="8907010" y="1324304"/>
              <a:ext cx="56303" cy="472999"/>
              <a:chOff x="8309118" y="3432128"/>
              <a:chExt cx="56303" cy="472999"/>
            </a:xfrm>
          </p:grpSpPr>
          <p:grpSp>
            <p:nvGrpSpPr>
              <p:cNvPr id="34" name="Google Shape;34;p104"/>
              <p:cNvGrpSpPr/>
              <p:nvPr/>
            </p:nvGrpSpPr>
            <p:grpSpPr>
              <a:xfrm>
                <a:off x="8337367" y="3432128"/>
                <a:ext cx="0" cy="112674"/>
                <a:chOff x="1857100" y="87500"/>
                <a:chExt cx="0" cy="388800"/>
              </a:xfrm>
            </p:grpSpPr>
            <p:cxnSp>
              <p:nvCxnSpPr>
                <p:cNvPr id="35" name="Google Shape;35;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6" name="Google Shape;36;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7" name="Google Shape;37;p104"/>
              <p:cNvGrpSpPr/>
              <p:nvPr/>
            </p:nvGrpSpPr>
            <p:grpSpPr>
              <a:xfrm>
                <a:off x="8309118" y="3628812"/>
                <a:ext cx="56303" cy="79626"/>
                <a:chOff x="3187742" y="233350"/>
                <a:chExt cx="274920" cy="388800"/>
              </a:xfrm>
            </p:grpSpPr>
            <p:grpSp>
              <p:nvGrpSpPr>
                <p:cNvPr id="38" name="Google Shape;38;p104"/>
                <p:cNvGrpSpPr/>
                <p:nvPr/>
              </p:nvGrpSpPr>
              <p:grpSpPr>
                <a:xfrm>
                  <a:off x="3325200" y="233350"/>
                  <a:ext cx="0" cy="388800"/>
                  <a:chOff x="1857100" y="87500"/>
                  <a:chExt cx="0" cy="388800"/>
                </a:xfrm>
              </p:grpSpPr>
              <p:cxnSp>
                <p:nvCxnSpPr>
                  <p:cNvPr id="39" name="Google Shape;39;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0" name="Google Shape;40;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41" name="Google Shape;41;p104"/>
                <p:cNvGrpSpPr/>
                <p:nvPr/>
              </p:nvGrpSpPr>
              <p:grpSpPr>
                <a:xfrm>
                  <a:off x="3325202" y="233337"/>
                  <a:ext cx="0" cy="388796"/>
                  <a:chOff x="1857100" y="87500"/>
                  <a:chExt cx="0" cy="388800"/>
                </a:xfrm>
              </p:grpSpPr>
              <p:cxnSp>
                <p:nvCxnSpPr>
                  <p:cNvPr id="42" name="Google Shape;42;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3" name="Google Shape;43;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44" name="Google Shape;44;p104"/>
              <p:cNvGrpSpPr/>
              <p:nvPr/>
            </p:nvGrpSpPr>
            <p:grpSpPr>
              <a:xfrm>
                <a:off x="8337367" y="3792453"/>
                <a:ext cx="0" cy="112674"/>
                <a:chOff x="1857100" y="87500"/>
                <a:chExt cx="0" cy="388800"/>
              </a:xfrm>
            </p:grpSpPr>
            <p:cxnSp>
              <p:nvCxnSpPr>
                <p:cNvPr id="45" name="Google Shape;45;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6" name="Google Shape;46;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47" name="Google Shape;47;p104"/>
          <p:cNvGrpSpPr/>
          <p:nvPr/>
        </p:nvGrpSpPr>
        <p:grpSpPr>
          <a:xfrm rot="10800000">
            <a:off x="186091" y="3690355"/>
            <a:ext cx="4457637" cy="950507"/>
            <a:chOff x="4522832" y="846796"/>
            <a:chExt cx="4457637" cy="950507"/>
          </a:xfrm>
        </p:grpSpPr>
        <p:grpSp>
          <p:nvGrpSpPr>
            <p:cNvPr id="48" name="Google Shape;48;p104"/>
            <p:cNvGrpSpPr/>
            <p:nvPr/>
          </p:nvGrpSpPr>
          <p:grpSpPr>
            <a:xfrm rot="5400000">
              <a:off x="6692516" y="-878615"/>
              <a:ext cx="534724" cy="4041181"/>
              <a:chOff x="291701" y="600825"/>
              <a:chExt cx="534724" cy="2841300"/>
            </a:xfrm>
          </p:grpSpPr>
          <p:cxnSp>
            <p:nvCxnSpPr>
              <p:cNvPr id="49" name="Google Shape;49;p104"/>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50" name="Google Shape;50;p104"/>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51" name="Google Shape;51;p104"/>
            <p:cNvGrpSpPr/>
            <p:nvPr/>
          </p:nvGrpSpPr>
          <p:grpSpPr>
            <a:xfrm rot="5400000">
              <a:off x="4731180" y="638448"/>
              <a:ext cx="56303" cy="472999"/>
              <a:chOff x="8309118" y="3432128"/>
              <a:chExt cx="56303" cy="472999"/>
            </a:xfrm>
          </p:grpSpPr>
          <p:grpSp>
            <p:nvGrpSpPr>
              <p:cNvPr id="52" name="Google Shape;52;p104"/>
              <p:cNvGrpSpPr/>
              <p:nvPr/>
            </p:nvGrpSpPr>
            <p:grpSpPr>
              <a:xfrm>
                <a:off x="8337367" y="3432128"/>
                <a:ext cx="0" cy="112674"/>
                <a:chOff x="1857100" y="87500"/>
                <a:chExt cx="0" cy="388800"/>
              </a:xfrm>
            </p:grpSpPr>
            <p:cxnSp>
              <p:nvCxnSpPr>
                <p:cNvPr id="53" name="Google Shape;53;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4" name="Google Shape;54;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55" name="Google Shape;55;p104"/>
              <p:cNvGrpSpPr/>
              <p:nvPr/>
            </p:nvGrpSpPr>
            <p:grpSpPr>
              <a:xfrm>
                <a:off x="8309118" y="3628812"/>
                <a:ext cx="56303" cy="79626"/>
                <a:chOff x="3187742" y="233350"/>
                <a:chExt cx="274920" cy="388800"/>
              </a:xfrm>
            </p:grpSpPr>
            <p:grpSp>
              <p:nvGrpSpPr>
                <p:cNvPr id="56" name="Google Shape;56;p104"/>
                <p:cNvGrpSpPr/>
                <p:nvPr/>
              </p:nvGrpSpPr>
              <p:grpSpPr>
                <a:xfrm>
                  <a:off x="3325200" y="233350"/>
                  <a:ext cx="0" cy="388800"/>
                  <a:chOff x="1857100" y="87500"/>
                  <a:chExt cx="0" cy="388800"/>
                </a:xfrm>
              </p:grpSpPr>
              <p:cxnSp>
                <p:nvCxnSpPr>
                  <p:cNvPr id="57" name="Google Shape;57;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58" name="Google Shape;58;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59" name="Google Shape;59;p104"/>
                <p:cNvGrpSpPr/>
                <p:nvPr/>
              </p:nvGrpSpPr>
              <p:grpSpPr>
                <a:xfrm>
                  <a:off x="3325202" y="233337"/>
                  <a:ext cx="0" cy="388796"/>
                  <a:chOff x="1857100" y="87500"/>
                  <a:chExt cx="0" cy="388800"/>
                </a:xfrm>
              </p:grpSpPr>
              <p:cxnSp>
                <p:nvCxnSpPr>
                  <p:cNvPr id="60" name="Google Shape;60;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1" name="Google Shape;61;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2" name="Google Shape;62;p104"/>
              <p:cNvGrpSpPr/>
              <p:nvPr/>
            </p:nvGrpSpPr>
            <p:grpSpPr>
              <a:xfrm>
                <a:off x="8337367" y="3792453"/>
                <a:ext cx="0" cy="112674"/>
                <a:chOff x="1857100" y="87500"/>
                <a:chExt cx="0" cy="388800"/>
              </a:xfrm>
            </p:grpSpPr>
            <p:cxnSp>
              <p:nvCxnSpPr>
                <p:cNvPr id="63" name="Google Shape;63;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4" name="Google Shape;64;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5" name="Google Shape;65;p104"/>
            <p:cNvGrpSpPr/>
            <p:nvPr/>
          </p:nvGrpSpPr>
          <p:grpSpPr>
            <a:xfrm>
              <a:off x="8907010" y="1324304"/>
              <a:ext cx="56303" cy="472999"/>
              <a:chOff x="8309118" y="3432128"/>
              <a:chExt cx="56303" cy="472999"/>
            </a:xfrm>
          </p:grpSpPr>
          <p:grpSp>
            <p:nvGrpSpPr>
              <p:cNvPr id="66" name="Google Shape;66;p104"/>
              <p:cNvGrpSpPr/>
              <p:nvPr/>
            </p:nvGrpSpPr>
            <p:grpSpPr>
              <a:xfrm>
                <a:off x="8337367" y="3432128"/>
                <a:ext cx="0" cy="112674"/>
                <a:chOff x="1857100" y="87500"/>
                <a:chExt cx="0" cy="388800"/>
              </a:xfrm>
            </p:grpSpPr>
            <p:cxnSp>
              <p:nvCxnSpPr>
                <p:cNvPr id="67" name="Google Shape;67;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8" name="Google Shape;68;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9" name="Google Shape;69;p104"/>
              <p:cNvGrpSpPr/>
              <p:nvPr/>
            </p:nvGrpSpPr>
            <p:grpSpPr>
              <a:xfrm>
                <a:off x="8309118" y="3628812"/>
                <a:ext cx="56303" cy="79626"/>
                <a:chOff x="3187742" y="233350"/>
                <a:chExt cx="274920" cy="388800"/>
              </a:xfrm>
            </p:grpSpPr>
            <p:grpSp>
              <p:nvGrpSpPr>
                <p:cNvPr id="70" name="Google Shape;70;p104"/>
                <p:cNvGrpSpPr/>
                <p:nvPr/>
              </p:nvGrpSpPr>
              <p:grpSpPr>
                <a:xfrm>
                  <a:off x="3325200" y="233350"/>
                  <a:ext cx="0" cy="388800"/>
                  <a:chOff x="1857100" y="87500"/>
                  <a:chExt cx="0" cy="388800"/>
                </a:xfrm>
              </p:grpSpPr>
              <p:cxnSp>
                <p:nvCxnSpPr>
                  <p:cNvPr id="71" name="Google Shape;71;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2" name="Google Shape;72;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3" name="Google Shape;73;p104"/>
                <p:cNvGrpSpPr/>
                <p:nvPr/>
              </p:nvGrpSpPr>
              <p:grpSpPr>
                <a:xfrm>
                  <a:off x="3325202" y="233337"/>
                  <a:ext cx="0" cy="388796"/>
                  <a:chOff x="1857100" y="87500"/>
                  <a:chExt cx="0" cy="388800"/>
                </a:xfrm>
              </p:grpSpPr>
              <p:cxnSp>
                <p:nvCxnSpPr>
                  <p:cNvPr id="74" name="Google Shape;74;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5" name="Google Shape;75;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6" name="Google Shape;76;p104"/>
              <p:cNvGrpSpPr/>
              <p:nvPr/>
            </p:nvGrpSpPr>
            <p:grpSpPr>
              <a:xfrm>
                <a:off x="8337367" y="3792453"/>
                <a:ext cx="0" cy="112674"/>
                <a:chOff x="1857100" y="87500"/>
                <a:chExt cx="0" cy="388800"/>
              </a:xfrm>
            </p:grpSpPr>
            <p:cxnSp>
              <p:nvCxnSpPr>
                <p:cNvPr id="77" name="Google Shape;77;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8" name="Google Shape;78;p10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78" name="Shape 578"/>
        <p:cNvGrpSpPr/>
        <p:nvPr/>
      </p:nvGrpSpPr>
      <p:grpSpPr>
        <a:xfrm>
          <a:off x="0" y="0"/>
          <a:ext cx="0" cy="0"/>
          <a:chOff x="0" y="0"/>
          <a:chExt cx="0" cy="0"/>
        </a:xfrm>
      </p:grpSpPr>
      <p:sp>
        <p:nvSpPr>
          <p:cNvPr id="579" name="Google Shape;579;p122"/>
          <p:cNvSpPr txBox="1"/>
          <p:nvPr>
            <p:ph type="title"/>
          </p:nvPr>
        </p:nvSpPr>
        <p:spPr>
          <a:xfrm>
            <a:off x="713100" y="3177876"/>
            <a:ext cx="1978200" cy="4047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8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80" name="Google Shape;580;p122"/>
          <p:cNvSpPr txBox="1"/>
          <p:nvPr>
            <p:ph idx="1" type="subTitle"/>
          </p:nvPr>
        </p:nvSpPr>
        <p:spPr>
          <a:xfrm>
            <a:off x="713100" y="3584600"/>
            <a:ext cx="1978200" cy="780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81" name="Google Shape;581;p122"/>
          <p:cNvSpPr txBox="1"/>
          <p:nvPr>
            <p:ph idx="2" type="title"/>
          </p:nvPr>
        </p:nvSpPr>
        <p:spPr>
          <a:xfrm>
            <a:off x="6445807" y="1549000"/>
            <a:ext cx="1978200" cy="4047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8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82" name="Google Shape;582;p122"/>
          <p:cNvSpPr txBox="1"/>
          <p:nvPr>
            <p:ph idx="3" type="subTitle"/>
          </p:nvPr>
        </p:nvSpPr>
        <p:spPr>
          <a:xfrm>
            <a:off x="6445805" y="1953677"/>
            <a:ext cx="1978200" cy="780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83" name="Google Shape;583;p122"/>
          <p:cNvSpPr txBox="1"/>
          <p:nvPr>
            <p:ph idx="4" type="title"/>
          </p:nvPr>
        </p:nvSpPr>
        <p:spPr>
          <a:xfrm>
            <a:off x="2575950" y="1549000"/>
            <a:ext cx="1978200" cy="4047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8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84" name="Google Shape;584;p122"/>
          <p:cNvSpPr txBox="1"/>
          <p:nvPr>
            <p:ph idx="5" type="subTitle"/>
          </p:nvPr>
        </p:nvSpPr>
        <p:spPr>
          <a:xfrm>
            <a:off x="2575950" y="1953677"/>
            <a:ext cx="1978200" cy="780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85" name="Google Shape;585;p122"/>
          <p:cNvSpPr txBox="1"/>
          <p:nvPr>
            <p:ph idx="6" type="title"/>
          </p:nvPr>
        </p:nvSpPr>
        <p:spPr>
          <a:xfrm>
            <a:off x="4589873" y="3177876"/>
            <a:ext cx="1978200" cy="4047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8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86" name="Google Shape;586;p122"/>
          <p:cNvSpPr txBox="1"/>
          <p:nvPr>
            <p:ph idx="7" type="subTitle"/>
          </p:nvPr>
        </p:nvSpPr>
        <p:spPr>
          <a:xfrm>
            <a:off x="4589875" y="3584600"/>
            <a:ext cx="1978200" cy="780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87" name="Google Shape;587;p122"/>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88" name="Google Shape;588;p122"/>
          <p:cNvSpPr/>
          <p:nvPr/>
        </p:nvSpPr>
        <p:spPr>
          <a:xfrm>
            <a:off x="-777846" y="3835048"/>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22"/>
          <p:cNvSpPr/>
          <p:nvPr/>
        </p:nvSpPr>
        <p:spPr>
          <a:xfrm>
            <a:off x="8385525" y="3835048"/>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90" name="Shape 590"/>
        <p:cNvGrpSpPr/>
        <p:nvPr/>
      </p:nvGrpSpPr>
      <p:grpSpPr>
        <a:xfrm>
          <a:off x="0" y="0"/>
          <a:ext cx="0" cy="0"/>
          <a:chOff x="0" y="0"/>
          <a:chExt cx="0" cy="0"/>
        </a:xfrm>
      </p:grpSpPr>
      <p:sp>
        <p:nvSpPr>
          <p:cNvPr id="591" name="Google Shape;591;p12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92" name="Google Shape;592;p123"/>
          <p:cNvSpPr txBox="1"/>
          <p:nvPr>
            <p:ph idx="2" type="title"/>
          </p:nvPr>
        </p:nvSpPr>
        <p:spPr>
          <a:xfrm>
            <a:off x="1311745" y="1795241"/>
            <a:ext cx="17472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93" name="Google Shape;593;p123"/>
          <p:cNvSpPr txBox="1"/>
          <p:nvPr>
            <p:ph idx="1" type="subTitle"/>
          </p:nvPr>
        </p:nvSpPr>
        <p:spPr>
          <a:xfrm>
            <a:off x="1311745" y="2164566"/>
            <a:ext cx="1747200" cy="6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94" name="Google Shape;594;p123"/>
          <p:cNvSpPr txBox="1"/>
          <p:nvPr>
            <p:ph idx="3" type="title"/>
          </p:nvPr>
        </p:nvSpPr>
        <p:spPr>
          <a:xfrm>
            <a:off x="4005905" y="1795241"/>
            <a:ext cx="17472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95" name="Google Shape;595;p123"/>
          <p:cNvSpPr txBox="1"/>
          <p:nvPr>
            <p:ph idx="4" type="subTitle"/>
          </p:nvPr>
        </p:nvSpPr>
        <p:spPr>
          <a:xfrm>
            <a:off x="4005905" y="2164566"/>
            <a:ext cx="1747200" cy="6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96" name="Google Shape;596;p123"/>
          <p:cNvSpPr txBox="1"/>
          <p:nvPr>
            <p:ph idx="5" type="title"/>
          </p:nvPr>
        </p:nvSpPr>
        <p:spPr>
          <a:xfrm>
            <a:off x="1311745" y="3552551"/>
            <a:ext cx="17472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97" name="Google Shape;597;p123"/>
          <p:cNvSpPr txBox="1"/>
          <p:nvPr>
            <p:ph idx="6" type="subTitle"/>
          </p:nvPr>
        </p:nvSpPr>
        <p:spPr>
          <a:xfrm>
            <a:off x="1311745" y="3921902"/>
            <a:ext cx="1747200" cy="6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598" name="Google Shape;598;p123"/>
          <p:cNvSpPr txBox="1"/>
          <p:nvPr>
            <p:ph idx="7" type="title"/>
          </p:nvPr>
        </p:nvSpPr>
        <p:spPr>
          <a:xfrm>
            <a:off x="4005905" y="3552551"/>
            <a:ext cx="17472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99" name="Google Shape;599;p123"/>
          <p:cNvSpPr txBox="1"/>
          <p:nvPr>
            <p:ph idx="8" type="subTitle"/>
          </p:nvPr>
        </p:nvSpPr>
        <p:spPr>
          <a:xfrm>
            <a:off x="4005905" y="3921902"/>
            <a:ext cx="1747200" cy="6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600" name="Google Shape;600;p123"/>
          <p:cNvSpPr txBox="1"/>
          <p:nvPr>
            <p:ph idx="9" type="title"/>
          </p:nvPr>
        </p:nvSpPr>
        <p:spPr>
          <a:xfrm>
            <a:off x="6700065" y="1795241"/>
            <a:ext cx="17472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01" name="Google Shape;601;p123"/>
          <p:cNvSpPr txBox="1"/>
          <p:nvPr>
            <p:ph idx="13" type="subTitle"/>
          </p:nvPr>
        </p:nvSpPr>
        <p:spPr>
          <a:xfrm>
            <a:off x="6700065" y="2164565"/>
            <a:ext cx="1747200" cy="6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602" name="Google Shape;602;p123"/>
          <p:cNvSpPr txBox="1"/>
          <p:nvPr>
            <p:ph idx="14" type="title"/>
          </p:nvPr>
        </p:nvSpPr>
        <p:spPr>
          <a:xfrm>
            <a:off x="6700065" y="3552551"/>
            <a:ext cx="17472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03" name="Google Shape;603;p123"/>
          <p:cNvSpPr txBox="1"/>
          <p:nvPr>
            <p:ph idx="15" type="subTitle"/>
          </p:nvPr>
        </p:nvSpPr>
        <p:spPr>
          <a:xfrm>
            <a:off x="6700065" y="3921900"/>
            <a:ext cx="1747200" cy="6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grpSp>
        <p:nvGrpSpPr>
          <p:cNvPr id="604" name="Google Shape;604;p123"/>
          <p:cNvGrpSpPr/>
          <p:nvPr/>
        </p:nvGrpSpPr>
        <p:grpSpPr>
          <a:xfrm flipH="1" rot="5400000">
            <a:off x="6264209" y="1936374"/>
            <a:ext cx="4457637" cy="950507"/>
            <a:chOff x="4522832" y="846796"/>
            <a:chExt cx="4457637" cy="950507"/>
          </a:xfrm>
        </p:grpSpPr>
        <p:grpSp>
          <p:nvGrpSpPr>
            <p:cNvPr id="605" name="Google Shape;605;p123"/>
            <p:cNvGrpSpPr/>
            <p:nvPr/>
          </p:nvGrpSpPr>
          <p:grpSpPr>
            <a:xfrm rot="5400000">
              <a:off x="6692516" y="-878615"/>
              <a:ext cx="534724" cy="4041181"/>
              <a:chOff x="291701" y="600825"/>
              <a:chExt cx="534724" cy="2841300"/>
            </a:xfrm>
          </p:grpSpPr>
          <p:cxnSp>
            <p:nvCxnSpPr>
              <p:cNvPr id="606" name="Google Shape;606;p123"/>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607" name="Google Shape;607;p123"/>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608" name="Google Shape;608;p123"/>
            <p:cNvGrpSpPr/>
            <p:nvPr/>
          </p:nvGrpSpPr>
          <p:grpSpPr>
            <a:xfrm rot="5400000">
              <a:off x="4731180" y="638448"/>
              <a:ext cx="56303" cy="472999"/>
              <a:chOff x="8309118" y="3432128"/>
              <a:chExt cx="56303" cy="472999"/>
            </a:xfrm>
          </p:grpSpPr>
          <p:grpSp>
            <p:nvGrpSpPr>
              <p:cNvPr id="609" name="Google Shape;609;p123"/>
              <p:cNvGrpSpPr/>
              <p:nvPr/>
            </p:nvGrpSpPr>
            <p:grpSpPr>
              <a:xfrm>
                <a:off x="8337367" y="3432128"/>
                <a:ext cx="0" cy="112674"/>
                <a:chOff x="1857100" y="87500"/>
                <a:chExt cx="0" cy="388800"/>
              </a:xfrm>
            </p:grpSpPr>
            <p:cxnSp>
              <p:nvCxnSpPr>
                <p:cNvPr id="610" name="Google Shape;610;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11" name="Google Shape;611;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12" name="Google Shape;612;p123"/>
              <p:cNvGrpSpPr/>
              <p:nvPr/>
            </p:nvGrpSpPr>
            <p:grpSpPr>
              <a:xfrm>
                <a:off x="8309118" y="3628812"/>
                <a:ext cx="56303" cy="79626"/>
                <a:chOff x="3187742" y="233350"/>
                <a:chExt cx="274920" cy="388800"/>
              </a:xfrm>
            </p:grpSpPr>
            <p:grpSp>
              <p:nvGrpSpPr>
                <p:cNvPr id="613" name="Google Shape;613;p123"/>
                <p:cNvGrpSpPr/>
                <p:nvPr/>
              </p:nvGrpSpPr>
              <p:grpSpPr>
                <a:xfrm>
                  <a:off x="3325200" y="233350"/>
                  <a:ext cx="0" cy="388800"/>
                  <a:chOff x="1857100" y="87500"/>
                  <a:chExt cx="0" cy="388800"/>
                </a:xfrm>
              </p:grpSpPr>
              <p:cxnSp>
                <p:nvCxnSpPr>
                  <p:cNvPr id="614" name="Google Shape;614;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15" name="Google Shape;615;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16" name="Google Shape;616;p123"/>
                <p:cNvGrpSpPr/>
                <p:nvPr/>
              </p:nvGrpSpPr>
              <p:grpSpPr>
                <a:xfrm>
                  <a:off x="3325202" y="233337"/>
                  <a:ext cx="0" cy="388796"/>
                  <a:chOff x="1857100" y="87500"/>
                  <a:chExt cx="0" cy="388800"/>
                </a:xfrm>
              </p:grpSpPr>
              <p:cxnSp>
                <p:nvCxnSpPr>
                  <p:cNvPr id="617" name="Google Shape;617;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18" name="Google Shape;618;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19" name="Google Shape;619;p123"/>
              <p:cNvGrpSpPr/>
              <p:nvPr/>
            </p:nvGrpSpPr>
            <p:grpSpPr>
              <a:xfrm>
                <a:off x="8337367" y="3792453"/>
                <a:ext cx="0" cy="112674"/>
                <a:chOff x="1857100" y="87500"/>
                <a:chExt cx="0" cy="388800"/>
              </a:xfrm>
            </p:grpSpPr>
            <p:cxnSp>
              <p:nvCxnSpPr>
                <p:cNvPr id="620" name="Google Shape;620;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21" name="Google Shape;621;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22" name="Google Shape;622;p123"/>
            <p:cNvGrpSpPr/>
            <p:nvPr/>
          </p:nvGrpSpPr>
          <p:grpSpPr>
            <a:xfrm>
              <a:off x="8907010" y="1324304"/>
              <a:ext cx="56303" cy="472999"/>
              <a:chOff x="8309118" y="3432128"/>
              <a:chExt cx="56303" cy="472999"/>
            </a:xfrm>
          </p:grpSpPr>
          <p:grpSp>
            <p:nvGrpSpPr>
              <p:cNvPr id="623" name="Google Shape;623;p123"/>
              <p:cNvGrpSpPr/>
              <p:nvPr/>
            </p:nvGrpSpPr>
            <p:grpSpPr>
              <a:xfrm>
                <a:off x="8337367" y="3432128"/>
                <a:ext cx="0" cy="112674"/>
                <a:chOff x="1857100" y="87500"/>
                <a:chExt cx="0" cy="388800"/>
              </a:xfrm>
            </p:grpSpPr>
            <p:cxnSp>
              <p:nvCxnSpPr>
                <p:cNvPr id="624" name="Google Shape;624;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25" name="Google Shape;625;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26" name="Google Shape;626;p123"/>
              <p:cNvGrpSpPr/>
              <p:nvPr/>
            </p:nvGrpSpPr>
            <p:grpSpPr>
              <a:xfrm>
                <a:off x="8309118" y="3628812"/>
                <a:ext cx="56303" cy="79626"/>
                <a:chOff x="3187742" y="233350"/>
                <a:chExt cx="274920" cy="388800"/>
              </a:xfrm>
            </p:grpSpPr>
            <p:grpSp>
              <p:nvGrpSpPr>
                <p:cNvPr id="627" name="Google Shape;627;p123"/>
                <p:cNvGrpSpPr/>
                <p:nvPr/>
              </p:nvGrpSpPr>
              <p:grpSpPr>
                <a:xfrm>
                  <a:off x="3325200" y="233350"/>
                  <a:ext cx="0" cy="388800"/>
                  <a:chOff x="1857100" y="87500"/>
                  <a:chExt cx="0" cy="388800"/>
                </a:xfrm>
              </p:grpSpPr>
              <p:cxnSp>
                <p:nvCxnSpPr>
                  <p:cNvPr id="628" name="Google Shape;628;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29" name="Google Shape;629;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30" name="Google Shape;630;p123"/>
                <p:cNvGrpSpPr/>
                <p:nvPr/>
              </p:nvGrpSpPr>
              <p:grpSpPr>
                <a:xfrm>
                  <a:off x="3325202" y="233337"/>
                  <a:ext cx="0" cy="388796"/>
                  <a:chOff x="1857100" y="87500"/>
                  <a:chExt cx="0" cy="388800"/>
                </a:xfrm>
              </p:grpSpPr>
              <p:cxnSp>
                <p:nvCxnSpPr>
                  <p:cNvPr id="631" name="Google Shape;631;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32" name="Google Shape;632;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33" name="Google Shape;633;p123"/>
              <p:cNvGrpSpPr/>
              <p:nvPr/>
            </p:nvGrpSpPr>
            <p:grpSpPr>
              <a:xfrm>
                <a:off x="8337367" y="3792453"/>
                <a:ext cx="0" cy="112674"/>
                <a:chOff x="1857100" y="87500"/>
                <a:chExt cx="0" cy="388800"/>
              </a:xfrm>
            </p:grpSpPr>
            <p:cxnSp>
              <p:nvCxnSpPr>
                <p:cNvPr id="634" name="Google Shape;634;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35" name="Google Shape;635;p123"/>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36" name="Shape 636"/>
        <p:cNvGrpSpPr/>
        <p:nvPr/>
      </p:nvGrpSpPr>
      <p:grpSpPr>
        <a:xfrm>
          <a:off x="0" y="0"/>
          <a:ext cx="0" cy="0"/>
          <a:chOff x="0" y="0"/>
          <a:chExt cx="0" cy="0"/>
        </a:xfrm>
      </p:grpSpPr>
      <p:sp>
        <p:nvSpPr>
          <p:cNvPr id="637" name="Google Shape;637;p12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638" name="Google Shape;638;p124"/>
          <p:cNvGrpSpPr/>
          <p:nvPr/>
        </p:nvGrpSpPr>
        <p:grpSpPr>
          <a:xfrm>
            <a:off x="4522832" y="214796"/>
            <a:ext cx="4457637" cy="950507"/>
            <a:chOff x="4522832" y="846796"/>
            <a:chExt cx="4457637" cy="950507"/>
          </a:xfrm>
        </p:grpSpPr>
        <p:grpSp>
          <p:nvGrpSpPr>
            <p:cNvPr id="639" name="Google Shape;639;p124"/>
            <p:cNvGrpSpPr/>
            <p:nvPr/>
          </p:nvGrpSpPr>
          <p:grpSpPr>
            <a:xfrm rot="5400000">
              <a:off x="6692516" y="-878615"/>
              <a:ext cx="534724" cy="4041181"/>
              <a:chOff x="291701" y="600825"/>
              <a:chExt cx="534724" cy="2841300"/>
            </a:xfrm>
          </p:grpSpPr>
          <p:cxnSp>
            <p:nvCxnSpPr>
              <p:cNvPr id="640" name="Google Shape;640;p124"/>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641" name="Google Shape;641;p124"/>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642" name="Google Shape;642;p124"/>
            <p:cNvGrpSpPr/>
            <p:nvPr/>
          </p:nvGrpSpPr>
          <p:grpSpPr>
            <a:xfrm rot="5400000">
              <a:off x="4731180" y="638448"/>
              <a:ext cx="56303" cy="472999"/>
              <a:chOff x="8309118" y="3432128"/>
              <a:chExt cx="56303" cy="472999"/>
            </a:xfrm>
          </p:grpSpPr>
          <p:grpSp>
            <p:nvGrpSpPr>
              <p:cNvPr id="643" name="Google Shape;643;p124"/>
              <p:cNvGrpSpPr/>
              <p:nvPr/>
            </p:nvGrpSpPr>
            <p:grpSpPr>
              <a:xfrm>
                <a:off x="8337367" y="3432128"/>
                <a:ext cx="0" cy="112674"/>
                <a:chOff x="1857100" y="87500"/>
                <a:chExt cx="0" cy="388800"/>
              </a:xfrm>
            </p:grpSpPr>
            <p:cxnSp>
              <p:nvCxnSpPr>
                <p:cNvPr id="644" name="Google Shape;644;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45" name="Google Shape;645;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46" name="Google Shape;646;p124"/>
              <p:cNvGrpSpPr/>
              <p:nvPr/>
            </p:nvGrpSpPr>
            <p:grpSpPr>
              <a:xfrm>
                <a:off x="8309118" y="3628812"/>
                <a:ext cx="56303" cy="79626"/>
                <a:chOff x="3187742" y="233350"/>
                <a:chExt cx="274920" cy="388800"/>
              </a:xfrm>
            </p:grpSpPr>
            <p:grpSp>
              <p:nvGrpSpPr>
                <p:cNvPr id="647" name="Google Shape;647;p124"/>
                <p:cNvGrpSpPr/>
                <p:nvPr/>
              </p:nvGrpSpPr>
              <p:grpSpPr>
                <a:xfrm>
                  <a:off x="3325200" y="233350"/>
                  <a:ext cx="0" cy="388800"/>
                  <a:chOff x="1857100" y="87500"/>
                  <a:chExt cx="0" cy="388800"/>
                </a:xfrm>
              </p:grpSpPr>
              <p:cxnSp>
                <p:nvCxnSpPr>
                  <p:cNvPr id="648" name="Google Shape;648;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49" name="Google Shape;649;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50" name="Google Shape;650;p124"/>
                <p:cNvGrpSpPr/>
                <p:nvPr/>
              </p:nvGrpSpPr>
              <p:grpSpPr>
                <a:xfrm>
                  <a:off x="3325202" y="233337"/>
                  <a:ext cx="0" cy="388796"/>
                  <a:chOff x="1857100" y="87500"/>
                  <a:chExt cx="0" cy="388800"/>
                </a:xfrm>
              </p:grpSpPr>
              <p:cxnSp>
                <p:nvCxnSpPr>
                  <p:cNvPr id="651" name="Google Shape;651;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52" name="Google Shape;652;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53" name="Google Shape;653;p124"/>
              <p:cNvGrpSpPr/>
              <p:nvPr/>
            </p:nvGrpSpPr>
            <p:grpSpPr>
              <a:xfrm>
                <a:off x="8337367" y="3792453"/>
                <a:ext cx="0" cy="112674"/>
                <a:chOff x="1857100" y="87500"/>
                <a:chExt cx="0" cy="388800"/>
              </a:xfrm>
            </p:grpSpPr>
            <p:cxnSp>
              <p:nvCxnSpPr>
                <p:cNvPr id="654" name="Google Shape;654;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55" name="Google Shape;655;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56" name="Google Shape;656;p124"/>
            <p:cNvGrpSpPr/>
            <p:nvPr/>
          </p:nvGrpSpPr>
          <p:grpSpPr>
            <a:xfrm>
              <a:off x="8907010" y="1324304"/>
              <a:ext cx="56303" cy="472999"/>
              <a:chOff x="8309118" y="3432128"/>
              <a:chExt cx="56303" cy="472999"/>
            </a:xfrm>
          </p:grpSpPr>
          <p:grpSp>
            <p:nvGrpSpPr>
              <p:cNvPr id="657" name="Google Shape;657;p124"/>
              <p:cNvGrpSpPr/>
              <p:nvPr/>
            </p:nvGrpSpPr>
            <p:grpSpPr>
              <a:xfrm>
                <a:off x="8337367" y="3432128"/>
                <a:ext cx="0" cy="112674"/>
                <a:chOff x="1857100" y="87500"/>
                <a:chExt cx="0" cy="388800"/>
              </a:xfrm>
            </p:grpSpPr>
            <p:cxnSp>
              <p:nvCxnSpPr>
                <p:cNvPr id="658" name="Google Shape;658;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59" name="Google Shape;659;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60" name="Google Shape;660;p124"/>
              <p:cNvGrpSpPr/>
              <p:nvPr/>
            </p:nvGrpSpPr>
            <p:grpSpPr>
              <a:xfrm>
                <a:off x="8309118" y="3628812"/>
                <a:ext cx="56303" cy="79626"/>
                <a:chOff x="3187742" y="233350"/>
                <a:chExt cx="274920" cy="388800"/>
              </a:xfrm>
            </p:grpSpPr>
            <p:grpSp>
              <p:nvGrpSpPr>
                <p:cNvPr id="661" name="Google Shape;661;p124"/>
                <p:cNvGrpSpPr/>
                <p:nvPr/>
              </p:nvGrpSpPr>
              <p:grpSpPr>
                <a:xfrm>
                  <a:off x="3325200" y="233350"/>
                  <a:ext cx="0" cy="388800"/>
                  <a:chOff x="1857100" y="87500"/>
                  <a:chExt cx="0" cy="388800"/>
                </a:xfrm>
              </p:grpSpPr>
              <p:cxnSp>
                <p:nvCxnSpPr>
                  <p:cNvPr id="662" name="Google Shape;662;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63" name="Google Shape;663;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64" name="Google Shape;664;p124"/>
                <p:cNvGrpSpPr/>
                <p:nvPr/>
              </p:nvGrpSpPr>
              <p:grpSpPr>
                <a:xfrm>
                  <a:off x="3325202" y="233337"/>
                  <a:ext cx="0" cy="388796"/>
                  <a:chOff x="1857100" y="87500"/>
                  <a:chExt cx="0" cy="388800"/>
                </a:xfrm>
              </p:grpSpPr>
              <p:cxnSp>
                <p:nvCxnSpPr>
                  <p:cNvPr id="665" name="Google Shape;665;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66" name="Google Shape;666;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67" name="Google Shape;667;p124"/>
              <p:cNvGrpSpPr/>
              <p:nvPr/>
            </p:nvGrpSpPr>
            <p:grpSpPr>
              <a:xfrm>
                <a:off x="8337367" y="3792453"/>
                <a:ext cx="0" cy="112674"/>
                <a:chOff x="1857100" y="87500"/>
                <a:chExt cx="0" cy="388800"/>
              </a:xfrm>
            </p:grpSpPr>
            <p:cxnSp>
              <p:nvCxnSpPr>
                <p:cNvPr id="668" name="Google Shape;668;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69" name="Google Shape;669;p124"/>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70" name="Shape 670"/>
        <p:cNvGrpSpPr/>
        <p:nvPr/>
      </p:nvGrpSpPr>
      <p:grpSpPr>
        <a:xfrm>
          <a:off x="0" y="0"/>
          <a:ext cx="0" cy="0"/>
          <a:chOff x="0" y="0"/>
          <a:chExt cx="0" cy="0"/>
        </a:xfrm>
      </p:grpSpPr>
      <p:sp>
        <p:nvSpPr>
          <p:cNvPr id="671" name="Google Shape;671;p12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672" name="Google Shape;672;p125"/>
          <p:cNvGrpSpPr/>
          <p:nvPr/>
        </p:nvGrpSpPr>
        <p:grpSpPr>
          <a:xfrm rot="5400000">
            <a:off x="6255743" y="2198592"/>
            <a:ext cx="4457637" cy="950507"/>
            <a:chOff x="4522832" y="846796"/>
            <a:chExt cx="4457637" cy="950507"/>
          </a:xfrm>
        </p:grpSpPr>
        <p:grpSp>
          <p:nvGrpSpPr>
            <p:cNvPr id="673" name="Google Shape;673;p125"/>
            <p:cNvGrpSpPr/>
            <p:nvPr/>
          </p:nvGrpSpPr>
          <p:grpSpPr>
            <a:xfrm rot="5400000">
              <a:off x="6692516" y="-878615"/>
              <a:ext cx="534724" cy="4041181"/>
              <a:chOff x="291701" y="600825"/>
              <a:chExt cx="534724" cy="2841300"/>
            </a:xfrm>
          </p:grpSpPr>
          <p:cxnSp>
            <p:nvCxnSpPr>
              <p:cNvPr id="674" name="Google Shape;674;p125"/>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675" name="Google Shape;675;p125"/>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676" name="Google Shape;676;p125"/>
            <p:cNvGrpSpPr/>
            <p:nvPr/>
          </p:nvGrpSpPr>
          <p:grpSpPr>
            <a:xfrm rot="5400000">
              <a:off x="4731180" y="638448"/>
              <a:ext cx="56303" cy="472999"/>
              <a:chOff x="8309118" y="3432128"/>
              <a:chExt cx="56303" cy="472999"/>
            </a:xfrm>
          </p:grpSpPr>
          <p:grpSp>
            <p:nvGrpSpPr>
              <p:cNvPr id="677" name="Google Shape;677;p125"/>
              <p:cNvGrpSpPr/>
              <p:nvPr/>
            </p:nvGrpSpPr>
            <p:grpSpPr>
              <a:xfrm>
                <a:off x="8337367" y="3432128"/>
                <a:ext cx="0" cy="112674"/>
                <a:chOff x="1857100" y="87500"/>
                <a:chExt cx="0" cy="388800"/>
              </a:xfrm>
            </p:grpSpPr>
            <p:cxnSp>
              <p:nvCxnSpPr>
                <p:cNvPr id="678" name="Google Shape;678;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79" name="Google Shape;679;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80" name="Google Shape;680;p125"/>
              <p:cNvGrpSpPr/>
              <p:nvPr/>
            </p:nvGrpSpPr>
            <p:grpSpPr>
              <a:xfrm>
                <a:off x="8309118" y="3628812"/>
                <a:ext cx="56303" cy="79626"/>
                <a:chOff x="3187742" y="233350"/>
                <a:chExt cx="274920" cy="388800"/>
              </a:xfrm>
            </p:grpSpPr>
            <p:grpSp>
              <p:nvGrpSpPr>
                <p:cNvPr id="681" name="Google Shape;681;p125"/>
                <p:cNvGrpSpPr/>
                <p:nvPr/>
              </p:nvGrpSpPr>
              <p:grpSpPr>
                <a:xfrm>
                  <a:off x="3325200" y="233350"/>
                  <a:ext cx="0" cy="388800"/>
                  <a:chOff x="1857100" y="87500"/>
                  <a:chExt cx="0" cy="388800"/>
                </a:xfrm>
              </p:grpSpPr>
              <p:cxnSp>
                <p:nvCxnSpPr>
                  <p:cNvPr id="682" name="Google Shape;682;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83" name="Google Shape;683;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84" name="Google Shape;684;p125"/>
                <p:cNvGrpSpPr/>
                <p:nvPr/>
              </p:nvGrpSpPr>
              <p:grpSpPr>
                <a:xfrm>
                  <a:off x="3325202" y="233337"/>
                  <a:ext cx="0" cy="388796"/>
                  <a:chOff x="1857100" y="87500"/>
                  <a:chExt cx="0" cy="388800"/>
                </a:xfrm>
              </p:grpSpPr>
              <p:cxnSp>
                <p:nvCxnSpPr>
                  <p:cNvPr id="685" name="Google Shape;685;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86" name="Google Shape;686;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87" name="Google Shape;687;p125"/>
              <p:cNvGrpSpPr/>
              <p:nvPr/>
            </p:nvGrpSpPr>
            <p:grpSpPr>
              <a:xfrm>
                <a:off x="8337367" y="3792453"/>
                <a:ext cx="0" cy="112674"/>
                <a:chOff x="1857100" y="87500"/>
                <a:chExt cx="0" cy="388800"/>
              </a:xfrm>
            </p:grpSpPr>
            <p:cxnSp>
              <p:nvCxnSpPr>
                <p:cNvPr id="688" name="Google Shape;688;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89" name="Google Shape;689;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690" name="Google Shape;690;p125"/>
            <p:cNvGrpSpPr/>
            <p:nvPr/>
          </p:nvGrpSpPr>
          <p:grpSpPr>
            <a:xfrm>
              <a:off x="8907010" y="1324304"/>
              <a:ext cx="56303" cy="472999"/>
              <a:chOff x="8309118" y="3432128"/>
              <a:chExt cx="56303" cy="472999"/>
            </a:xfrm>
          </p:grpSpPr>
          <p:grpSp>
            <p:nvGrpSpPr>
              <p:cNvPr id="691" name="Google Shape;691;p125"/>
              <p:cNvGrpSpPr/>
              <p:nvPr/>
            </p:nvGrpSpPr>
            <p:grpSpPr>
              <a:xfrm>
                <a:off x="8337367" y="3432128"/>
                <a:ext cx="0" cy="112674"/>
                <a:chOff x="1857100" y="87500"/>
                <a:chExt cx="0" cy="388800"/>
              </a:xfrm>
            </p:grpSpPr>
            <p:cxnSp>
              <p:nvCxnSpPr>
                <p:cNvPr id="692" name="Google Shape;692;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93" name="Google Shape;693;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94" name="Google Shape;694;p125"/>
              <p:cNvGrpSpPr/>
              <p:nvPr/>
            </p:nvGrpSpPr>
            <p:grpSpPr>
              <a:xfrm>
                <a:off x="8309118" y="3628812"/>
                <a:ext cx="56303" cy="79626"/>
                <a:chOff x="3187742" y="233350"/>
                <a:chExt cx="274920" cy="388800"/>
              </a:xfrm>
            </p:grpSpPr>
            <p:grpSp>
              <p:nvGrpSpPr>
                <p:cNvPr id="695" name="Google Shape;695;p125"/>
                <p:cNvGrpSpPr/>
                <p:nvPr/>
              </p:nvGrpSpPr>
              <p:grpSpPr>
                <a:xfrm>
                  <a:off x="3325200" y="233350"/>
                  <a:ext cx="0" cy="388800"/>
                  <a:chOff x="1857100" y="87500"/>
                  <a:chExt cx="0" cy="388800"/>
                </a:xfrm>
              </p:grpSpPr>
              <p:cxnSp>
                <p:nvCxnSpPr>
                  <p:cNvPr id="696" name="Google Shape;696;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697" name="Google Shape;697;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698" name="Google Shape;698;p125"/>
                <p:cNvGrpSpPr/>
                <p:nvPr/>
              </p:nvGrpSpPr>
              <p:grpSpPr>
                <a:xfrm>
                  <a:off x="3325202" y="233337"/>
                  <a:ext cx="0" cy="388796"/>
                  <a:chOff x="1857100" y="87500"/>
                  <a:chExt cx="0" cy="388800"/>
                </a:xfrm>
              </p:grpSpPr>
              <p:cxnSp>
                <p:nvCxnSpPr>
                  <p:cNvPr id="699" name="Google Shape;699;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00" name="Google Shape;700;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01" name="Google Shape;701;p125"/>
              <p:cNvGrpSpPr/>
              <p:nvPr/>
            </p:nvGrpSpPr>
            <p:grpSpPr>
              <a:xfrm>
                <a:off x="8337367" y="3792453"/>
                <a:ext cx="0" cy="112674"/>
                <a:chOff x="1857100" y="87500"/>
                <a:chExt cx="0" cy="388800"/>
              </a:xfrm>
            </p:grpSpPr>
            <p:cxnSp>
              <p:nvCxnSpPr>
                <p:cNvPr id="702" name="Google Shape;702;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03" name="Google Shape;703;p12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704" name="Shape 704"/>
        <p:cNvGrpSpPr/>
        <p:nvPr/>
      </p:nvGrpSpPr>
      <p:grpSpPr>
        <a:xfrm>
          <a:off x="0" y="0"/>
          <a:ext cx="0" cy="0"/>
          <a:chOff x="0" y="0"/>
          <a:chExt cx="0" cy="0"/>
        </a:xfrm>
      </p:grpSpPr>
      <p:sp>
        <p:nvSpPr>
          <p:cNvPr id="705" name="Google Shape;705;p12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06" name="Google Shape;706;p126"/>
          <p:cNvSpPr/>
          <p:nvPr/>
        </p:nvSpPr>
        <p:spPr>
          <a:xfrm>
            <a:off x="-777846" y="942610"/>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26"/>
          <p:cNvSpPr/>
          <p:nvPr/>
        </p:nvSpPr>
        <p:spPr>
          <a:xfrm>
            <a:off x="8385525" y="942610"/>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08" name="Shape 708"/>
        <p:cNvGrpSpPr/>
        <p:nvPr/>
      </p:nvGrpSpPr>
      <p:grpSpPr>
        <a:xfrm>
          <a:off x="0" y="0"/>
          <a:ext cx="0" cy="0"/>
          <a:chOff x="0" y="0"/>
          <a:chExt cx="0" cy="0"/>
        </a:xfrm>
      </p:grpSpPr>
      <p:sp>
        <p:nvSpPr>
          <p:cNvPr id="709" name="Google Shape;709;p127"/>
          <p:cNvSpPr txBox="1"/>
          <p:nvPr>
            <p:ph type="title"/>
          </p:nvPr>
        </p:nvSpPr>
        <p:spPr>
          <a:xfrm>
            <a:off x="696900" y="731176"/>
            <a:ext cx="3195600" cy="57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2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10" name="Google Shape;710;p127"/>
          <p:cNvSpPr txBox="1"/>
          <p:nvPr>
            <p:ph idx="1" type="subTitle"/>
          </p:nvPr>
        </p:nvSpPr>
        <p:spPr>
          <a:xfrm>
            <a:off x="696900" y="1352513"/>
            <a:ext cx="3195600" cy="569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11" name="Google Shape;711;p127"/>
          <p:cNvSpPr txBox="1"/>
          <p:nvPr>
            <p:ph idx="2" type="title"/>
          </p:nvPr>
        </p:nvSpPr>
        <p:spPr>
          <a:xfrm>
            <a:off x="696900" y="2014001"/>
            <a:ext cx="3195600" cy="56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2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12" name="Google Shape;712;p127"/>
          <p:cNvSpPr txBox="1"/>
          <p:nvPr>
            <p:ph idx="3" type="subTitle"/>
          </p:nvPr>
        </p:nvSpPr>
        <p:spPr>
          <a:xfrm>
            <a:off x="696900" y="2631794"/>
            <a:ext cx="3195600" cy="569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13" name="Google Shape;713;p127"/>
          <p:cNvSpPr txBox="1"/>
          <p:nvPr>
            <p:ph idx="4" type="title"/>
          </p:nvPr>
        </p:nvSpPr>
        <p:spPr>
          <a:xfrm>
            <a:off x="696900" y="3289501"/>
            <a:ext cx="3195600" cy="57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4200">
                <a:solidFill>
                  <a:schemeClr val="dk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14" name="Google Shape;714;p127"/>
          <p:cNvSpPr txBox="1"/>
          <p:nvPr>
            <p:ph idx="5" type="subTitle"/>
          </p:nvPr>
        </p:nvSpPr>
        <p:spPr>
          <a:xfrm>
            <a:off x="696900" y="3911075"/>
            <a:ext cx="3195600" cy="5697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15" name="Shape 715"/>
        <p:cNvGrpSpPr/>
        <p:nvPr/>
      </p:nvGrpSpPr>
      <p:grpSpPr>
        <a:xfrm>
          <a:off x="0" y="0"/>
          <a:ext cx="0" cy="0"/>
          <a:chOff x="0" y="0"/>
          <a:chExt cx="0" cy="0"/>
        </a:xfrm>
      </p:grpSpPr>
      <p:sp>
        <p:nvSpPr>
          <p:cNvPr id="716" name="Google Shape;716;p128"/>
          <p:cNvSpPr txBox="1"/>
          <p:nvPr>
            <p:ph type="title"/>
          </p:nvPr>
        </p:nvSpPr>
        <p:spPr>
          <a:xfrm>
            <a:off x="720000" y="1393361"/>
            <a:ext cx="3434700" cy="6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54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7" name="Google Shape;717;p128"/>
          <p:cNvSpPr txBox="1"/>
          <p:nvPr>
            <p:ph idx="1" type="subTitle"/>
          </p:nvPr>
        </p:nvSpPr>
        <p:spPr>
          <a:xfrm>
            <a:off x="720000" y="2187262"/>
            <a:ext cx="3434700" cy="118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718" name="Google Shape;718;p128"/>
          <p:cNvSpPr txBox="1"/>
          <p:nvPr/>
        </p:nvSpPr>
        <p:spPr>
          <a:xfrm>
            <a:off x="720000" y="3650662"/>
            <a:ext cx="3927600" cy="61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chemeClr val="lt1"/>
                </a:solidFill>
                <a:latin typeface="Didact Gothic"/>
                <a:ea typeface="Didact Gothic"/>
                <a:cs typeface="Didact Gothic"/>
                <a:sym typeface="Didact Gothic"/>
              </a:rPr>
              <a:t>CREDITS: This presentation template was created by </a:t>
            </a:r>
            <a:r>
              <a:rPr b="0" i="0" lang="en" sz="1000" u="none" cap="none" strike="noStrike">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b="0" i="0" lang="en" sz="1000" u="none" cap="none" strike="noStrike">
                <a:solidFill>
                  <a:schemeClr val="lt1"/>
                </a:solidFill>
                <a:latin typeface="Didact Gothic"/>
                <a:ea typeface="Didact Gothic"/>
                <a:cs typeface="Didact Gothic"/>
                <a:sym typeface="Didact Gothic"/>
              </a:rPr>
              <a:t>, including icons by </a:t>
            </a:r>
            <a:r>
              <a:rPr b="0" i="0" lang="en" sz="1000" u="none" cap="none" strike="noStrike">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b="0" i="0" lang="en" sz="1000" u="none" cap="none" strike="noStrike">
                <a:solidFill>
                  <a:schemeClr val="lt1"/>
                </a:solidFill>
                <a:latin typeface="Didact Gothic"/>
                <a:ea typeface="Didact Gothic"/>
                <a:cs typeface="Didact Gothic"/>
                <a:sym typeface="Didact Gothic"/>
              </a:rPr>
              <a:t>, and infographics &amp; images by </a:t>
            </a:r>
            <a:r>
              <a:rPr b="0" i="0" lang="en" sz="1000" u="none" cap="none" strike="noStrike">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b="0" i="0" lang="en" sz="1000" u="none" cap="none" strike="noStrike">
                <a:solidFill>
                  <a:schemeClr val="lt1"/>
                </a:solidFill>
                <a:latin typeface="Didact Gothic"/>
                <a:ea typeface="Didact Gothic"/>
                <a:cs typeface="Didact Gothic"/>
                <a:sym typeface="Didact Gothic"/>
              </a:rPr>
              <a:t>.</a:t>
            </a:r>
            <a:endParaRPr b="0" i="0" sz="1000" u="none" cap="none" strike="noStrike">
              <a:solidFill>
                <a:schemeClr val="lt1"/>
              </a:solidFill>
              <a:latin typeface="Didact Gothic"/>
              <a:ea typeface="Didact Gothic"/>
              <a:cs typeface="Didact Gothic"/>
              <a:sym typeface="Didact Gothic"/>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19" name="Shape 719"/>
        <p:cNvGrpSpPr/>
        <p:nvPr/>
      </p:nvGrpSpPr>
      <p:grpSpPr>
        <a:xfrm>
          <a:off x="0" y="0"/>
          <a:ext cx="0" cy="0"/>
          <a:chOff x="0" y="0"/>
          <a:chExt cx="0" cy="0"/>
        </a:xfrm>
      </p:grpSpPr>
      <p:sp>
        <p:nvSpPr>
          <p:cNvPr id="720" name="Google Shape;720;p129"/>
          <p:cNvSpPr/>
          <p:nvPr/>
        </p:nvSpPr>
        <p:spPr>
          <a:xfrm>
            <a:off x="-777846" y="10"/>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29"/>
          <p:cNvSpPr/>
          <p:nvPr/>
        </p:nvSpPr>
        <p:spPr>
          <a:xfrm>
            <a:off x="8385525" y="10"/>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29"/>
          <p:cNvSpPr/>
          <p:nvPr/>
        </p:nvSpPr>
        <p:spPr>
          <a:xfrm>
            <a:off x="-777846" y="4389963"/>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29"/>
          <p:cNvSpPr/>
          <p:nvPr/>
        </p:nvSpPr>
        <p:spPr>
          <a:xfrm>
            <a:off x="8385525" y="4389963"/>
            <a:ext cx="1538106" cy="1538106"/>
          </a:xfrm>
          <a:custGeom>
            <a:rect b="b" l="l" r="r" t="t"/>
            <a:pathLst>
              <a:path extrusionOk="0" h="110516" w="110516">
                <a:moveTo>
                  <a:pt x="55125" y="0"/>
                </a:moveTo>
                <a:cubicBezTo>
                  <a:pt x="55125" y="37400"/>
                  <a:pt x="37112" y="55125"/>
                  <a:pt x="0" y="55125"/>
                </a:cubicBezTo>
                <a:cubicBezTo>
                  <a:pt x="37112" y="55125"/>
                  <a:pt x="55125" y="73116"/>
                  <a:pt x="55125" y="110515"/>
                </a:cubicBezTo>
                <a:cubicBezTo>
                  <a:pt x="55125" y="73116"/>
                  <a:pt x="73116" y="55125"/>
                  <a:pt x="110516" y="55125"/>
                </a:cubicBezTo>
                <a:cubicBezTo>
                  <a:pt x="73116" y="55125"/>
                  <a:pt x="55125" y="37400"/>
                  <a:pt x="551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24" name="Shape 724"/>
        <p:cNvGrpSpPr/>
        <p:nvPr/>
      </p:nvGrpSpPr>
      <p:grpSpPr>
        <a:xfrm>
          <a:off x="0" y="0"/>
          <a:ext cx="0" cy="0"/>
          <a:chOff x="0" y="0"/>
          <a:chExt cx="0" cy="0"/>
        </a:xfrm>
      </p:grpSpPr>
      <p:grpSp>
        <p:nvGrpSpPr>
          <p:cNvPr id="725" name="Google Shape;725;p130"/>
          <p:cNvGrpSpPr/>
          <p:nvPr/>
        </p:nvGrpSpPr>
        <p:grpSpPr>
          <a:xfrm rot="5400000">
            <a:off x="6255743" y="2198592"/>
            <a:ext cx="4457637" cy="950507"/>
            <a:chOff x="4522832" y="846796"/>
            <a:chExt cx="4457637" cy="950507"/>
          </a:xfrm>
        </p:grpSpPr>
        <p:grpSp>
          <p:nvGrpSpPr>
            <p:cNvPr id="726" name="Google Shape;726;p130"/>
            <p:cNvGrpSpPr/>
            <p:nvPr/>
          </p:nvGrpSpPr>
          <p:grpSpPr>
            <a:xfrm rot="5400000">
              <a:off x="6692516" y="-878615"/>
              <a:ext cx="534724" cy="4041181"/>
              <a:chOff x="291701" y="600825"/>
              <a:chExt cx="534724" cy="2841300"/>
            </a:xfrm>
          </p:grpSpPr>
          <p:cxnSp>
            <p:nvCxnSpPr>
              <p:cNvPr id="727" name="Google Shape;727;p130"/>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728" name="Google Shape;728;p130"/>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729" name="Google Shape;729;p130"/>
            <p:cNvGrpSpPr/>
            <p:nvPr/>
          </p:nvGrpSpPr>
          <p:grpSpPr>
            <a:xfrm rot="5400000">
              <a:off x="4731180" y="638448"/>
              <a:ext cx="56303" cy="472999"/>
              <a:chOff x="8309118" y="3432128"/>
              <a:chExt cx="56303" cy="472999"/>
            </a:xfrm>
          </p:grpSpPr>
          <p:grpSp>
            <p:nvGrpSpPr>
              <p:cNvPr id="730" name="Google Shape;730;p130"/>
              <p:cNvGrpSpPr/>
              <p:nvPr/>
            </p:nvGrpSpPr>
            <p:grpSpPr>
              <a:xfrm>
                <a:off x="8337367" y="3432128"/>
                <a:ext cx="0" cy="112674"/>
                <a:chOff x="1857100" y="87500"/>
                <a:chExt cx="0" cy="388800"/>
              </a:xfrm>
            </p:grpSpPr>
            <p:cxnSp>
              <p:nvCxnSpPr>
                <p:cNvPr id="731" name="Google Shape;731;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32" name="Google Shape;732;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33" name="Google Shape;733;p130"/>
              <p:cNvGrpSpPr/>
              <p:nvPr/>
            </p:nvGrpSpPr>
            <p:grpSpPr>
              <a:xfrm>
                <a:off x="8309118" y="3628812"/>
                <a:ext cx="56303" cy="79626"/>
                <a:chOff x="3187742" y="233350"/>
                <a:chExt cx="274920" cy="388800"/>
              </a:xfrm>
            </p:grpSpPr>
            <p:grpSp>
              <p:nvGrpSpPr>
                <p:cNvPr id="734" name="Google Shape;734;p130"/>
                <p:cNvGrpSpPr/>
                <p:nvPr/>
              </p:nvGrpSpPr>
              <p:grpSpPr>
                <a:xfrm>
                  <a:off x="3325200" y="233350"/>
                  <a:ext cx="0" cy="388800"/>
                  <a:chOff x="1857100" y="87500"/>
                  <a:chExt cx="0" cy="388800"/>
                </a:xfrm>
              </p:grpSpPr>
              <p:cxnSp>
                <p:nvCxnSpPr>
                  <p:cNvPr id="735" name="Google Shape;735;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36" name="Google Shape;736;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37" name="Google Shape;737;p130"/>
                <p:cNvGrpSpPr/>
                <p:nvPr/>
              </p:nvGrpSpPr>
              <p:grpSpPr>
                <a:xfrm>
                  <a:off x="3325202" y="233337"/>
                  <a:ext cx="0" cy="388796"/>
                  <a:chOff x="1857100" y="87500"/>
                  <a:chExt cx="0" cy="388800"/>
                </a:xfrm>
              </p:grpSpPr>
              <p:cxnSp>
                <p:nvCxnSpPr>
                  <p:cNvPr id="738" name="Google Shape;738;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39" name="Google Shape;739;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40" name="Google Shape;740;p130"/>
              <p:cNvGrpSpPr/>
              <p:nvPr/>
            </p:nvGrpSpPr>
            <p:grpSpPr>
              <a:xfrm>
                <a:off x="8337367" y="3792453"/>
                <a:ext cx="0" cy="112674"/>
                <a:chOff x="1857100" y="87500"/>
                <a:chExt cx="0" cy="388800"/>
              </a:xfrm>
            </p:grpSpPr>
            <p:cxnSp>
              <p:nvCxnSpPr>
                <p:cNvPr id="741" name="Google Shape;741;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42" name="Google Shape;742;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43" name="Google Shape;743;p130"/>
            <p:cNvGrpSpPr/>
            <p:nvPr/>
          </p:nvGrpSpPr>
          <p:grpSpPr>
            <a:xfrm>
              <a:off x="8907010" y="1324304"/>
              <a:ext cx="56303" cy="472999"/>
              <a:chOff x="8309118" y="3432128"/>
              <a:chExt cx="56303" cy="472999"/>
            </a:xfrm>
          </p:grpSpPr>
          <p:grpSp>
            <p:nvGrpSpPr>
              <p:cNvPr id="744" name="Google Shape;744;p130"/>
              <p:cNvGrpSpPr/>
              <p:nvPr/>
            </p:nvGrpSpPr>
            <p:grpSpPr>
              <a:xfrm>
                <a:off x="8337367" y="3432128"/>
                <a:ext cx="0" cy="112674"/>
                <a:chOff x="1857100" y="87500"/>
                <a:chExt cx="0" cy="388800"/>
              </a:xfrm>
            </p:grpSpPr>
            <p:cxnSp>
              <p:nvCxnSpPr>
                <p:cNvPr id="745" name="Google Shape;745;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46" name="Google Shape;746;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47" name="Google Shape;747;p130"/>
              <p:cNvGrpSpPr/>
              <p:nvPr/>
            </p:nvGrpSpPr>
            <p:grpSpPr>
              <a:xfrm>
                <a:off x="8309118" y="3628812"/>
                <a:ext cx="56303" cy="79626"/>
                <a:chOff x="3187742" y="233350"/>
                <a:chExt cx="274920" cy="388800"/>
              </a:xfrm>
            </p:grpSpPr>
            <p:grpSp>
              <p:nvGrpSpPr>
                <p:cNvPr id="748" name="Google Shape;748;p130"/>
                <p:cNvGrpSpPr/>
                <p:nvPr/>
              </p:nvGrpSpPr>
              <p:grpSpPr>
                <a:xfrm>
                  <a:off x="3325200" y="233350"/>
                  <a:ext cx="0" cy="388800"/>
                  <a:chOff x="1857100" y="87500"/>
                  <a:chExt cx="0" cy="388800"/>
                </a:xfrm>
              </p:grpSpPr>
              <p:cxnSp>
                <p:nvCxnSpPr>
                  <p:cNvPr id="749" name="Google Shape;749;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50" name="Google Shape;750;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51" name="Google Shape;751;p130"/>
                <p:cNvGrpSpPr/>
                <p:nvPr/>
              </p:nvGrpSpPr>
              <p:grpSpPr>
                <a:xfrm>
                  <a:off x="3325202" y="233337"/>
                  <a:ext cx="0" cy="388796"/>
                  <a:chOff x="1857100" y="87500"/>
                  <a:chExt cx="0" cy="388800"/>
                </a:xfrm>
              </p:grpSpPr>
              <p:cxnSp>
                <p:nvCxnSpPr>
                  <p:cNvPr id="752" name="Google Shape;752;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53" name="Google Shape;753;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54" name="Google Shape;754;p130"/>
              <p:cNvGrpSpPr/>
              <p:nvPr/>
            </p:nvGrpSpPr>
            <p:grpSpPr>
              <a:xfrm>
                <a:off x="8337367" y="3792453"/>
                <a:ext cx="0" cy="112674"/>
                <a:chOff x="1857100" y="87500"/>
                <a:chExt cx="0" cy="388800"/>
              </a:xfrm>
            </p:grpSpPr>
            <p:cxnSp>
              <p:nvCxnSpPr>
                <p:cNvPr id="755" name="Google Shape;755;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56" name="Google Shape;756;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757" name="Google Shape;757;p130"/>
          <p:cNvGrpSpPr/>
          <p:nvPr/>
        </p:nvGrpSpPr>
        <p:grpSpPr>
          <a:xfrm rot="-5400000">
            <a:off x="-1548669" y="1951323"/>
            <a:ext cx="4457637" cy="950507"/>
            <a:chOff x="4522832" y="846796"/>
            <a:chExt cx="4457637" cy="950507"/>
          </a:xfrm>
        </p:grpSpPr>
        <p:grpSp>
          <p:nvGrpSpPr>
            <p:cNvPr id="758" name="Google Shape;758;p130"/>
            <p:cNvGrpSpPr/>
            <p:nvPr/>
          </p:nvGrpSpPr>
          <p:grpSpPr>
            <a:xfrm rot="5400000">
              <a:off x="6692516" y="-878615"/>
              <a:ext cx="534724" cy="4041181"/>
              <a:chOff x="291701" y="600825"/>
              <a:chExt cx="534724" cy="2841300"/>
            </a:xfrm>
          </p:grpSpPr>
          <p:cxnSp>
            <p:nvCxnSpPr>
              <p:cNvPr id="759" name="Google Shape;759;p130"/>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760" name="Google Shape;760;p130"/>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761" name="Google Shape;761;p130"/>
            <p:cNvGrpSpPr/>
            <p:nvPr/>
          </p:nvGrpSpPr>
          <p:grpSpPr>
            <a:xfrm rot="5400000">
              <a:off x="4731180" y="638448"/>
              <a:ext cx="56303" cy="472999"/>
              <a:chOff x="8309118" y="3432128"/>
              <a:chExt cx="56303" cy="472999"/>
            </a:xfrm>
          </p:grpSpPr>
          <p:grpSp>
            <p:nvGrpSpPr>
              <p:cNvPr id="762" name="Google Shape;762;p130"/>
              <p:cNvGrpSpPr/>
              <p:nvPr/>
            </p:nvGrpSpPr>
            <p:grpSpPr>
              <a:xfrm>
                <a:off x="8337367" y="3432128"/>
                <a:ext cx="0" cy="112674"/>
                <a:chOff x="1857100" y="87500"/>
                <a:chExt cx="0" cy="388800"/>
              </a:xfrm>
            </p:grpSpPr>
            <p:cxnSp>
              <p:nvCxnSpPr>
                <p:cNvPr id="763" name="Google Shape;763;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64" name="Google Shape;764;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65" name="Google Shape;765;p130"/>
              <p:cNvGrpSpPr/>
              <p:nvPr/>
            </p:nvGrpSpPr>
            <p:grpSpPr>
              <a:xfrm>
                <a:off x="8309118" y="3628812"/>
                <a:ext cx="56303" cy="79626"/>
                <a:chOff x="3187742" y="233350"/>
                <a:chExt cx="274920" cy="388800"/>
              </a:xfrm>
            </p:grpSpPr>
            <p:grpSp>
              <p:nvGrpSpPr>
                <p:cNvPr id="766" name="Google Shape;766;p130"/>
                <p:cNvGrpSpPr/>
                <p:nvPr/>
              </p:nvGrpSpPr>
              <p:grpSpPr>
                <a:xfrm>
                  <a:off x="3325200" y="233350"/>
                  <a:ext cx="0" cy="388800"/>
                  <a:chOff x="1857100" y="87500"/>
                  <a:chExt cx="0" cy="388800"/>
                </a:xfrm>
              </p:grpSpPr>
              <p:cxnSp>
                <p:nvCxnSpPr>
                  <p:cNvPr id="767" name="Google Shape;767;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68" name="Google Shape;768;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69" name="Google Shape;769;p130"/>
                <p:cNvGrpSpPr/>
                <p:nvPr/>
              </p:nvGrpSpPr>
              <p:grpSpPr>
                <a:xfrm>
                  <a:off x="3325202" y="233337"/>
                  <a:ext cx="0" cy="388796"/>
                  <a:chOff x="1857100" y="87500"/>
                  <a:chExt cx="0" cy="388800"/>
                </a:xfrm>
              </p:grpSpPr>
              <p:cxnSp>
                <p:nvCxnSpPr>
                  <p:cNvPr id="770" name="Google Shape;770;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71" name="Google Shape;771;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72" name="Google Shape;772;p130"/>
              <p:cNvGrpSpPr/>
              <p:nvPr/>
            </p:nvGrpSpPr>
            <p:grpSpPr>
              <a:xfrm>
                <a:off x="8337367" y="3792453"/>
                <a:ext cx="0" cy="112674"/>
                <a:chOff x="1857100" y="87500"/>
                <a:chExt cx="0" cy="388800"/>
              </a:xfrm>
            </p:grpSpPr>
            <p:cxnSp>
              <p:nvCxnSpPr>
                <p:cNvPr id="773" name="Google Shape;773;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74" name="Google Shape;774;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75" name="Google Shape;775;p130"/>
            <p:cNvGrpSpPr/>
            <p:nvPr/>
          </p:nvGrpSpPr>
          <p:grpSpPr>
            <a:xfrm>
              <a:off x="8907010" y="1324304"/>
              <a:ext cx="56303" cy="472999"/>
              <a:chOff x="8309118" y="3432128"/>
              <a:chExt cx="56303" cy="472999"/>
            </a:xfrm>
          </p:grpSpPr>
          <p:grpSp>
            <p:nvGrpSpPr>
              <p:cNvPr id="776" name="Google Shape;776;p130"/>
              <p:cNvGrpSpPr/>
              <p:nvPr/>
            </p:nvGrpSpPr>
            <p:grpSpPr>
              <a:xfrm>
                <a:off x="8337367" y="3432128"/>
                <a:ext cx="0" cy="112674"/>
                <a:chOff x="1857100" y="87500"/>
                <a:chExt cx="0" cy="388800"/>
              </a:xfrm>
            </p:grpSpPr>
            <p:cxnSp>
              <p:nvCxnSpPr>
                <p:cNvPr id="777" name="Google Shape;777;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78" name="Google Shape;778;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79" name="Google Shape;779;p130"/>
              <p:cNvGrpSpPr/>
              <p:nvPr/>
            </p:nvGrpSpPr>
            <p:grpSpPr>
              <a:xfrm>
                <a:off x="8309118" y="3628812"/>
                <a:ext cx="56303" cy="79626"/>
                <a:chOff x="3187742" y="233350"/>
                <a:chExt cx="274920" cy="388800"/>
              </a:xfrm>
            </p:grpSpPr>
            <p:grpSp>
              <p:nvGrpSpPr>
                <p:cNvPr id="780" name="Google Shape;780;p130"/>
                <p:cNvGrpSpPr/>
                <p:nvPr/>
              </p:nvGrpSpPr>
              <p:grpSpPr>
                <a:xfrm>
                  <a:off x="3325200" y="233350"/>
                  <a:ext cx="0" cy="388800"/>
                  <a:chOff x="1857100" y="87500"/>
                  <a:chExt cx="0" cy="388800"/>
                </a:xfrm>
              </p:grpSpPr>
              <p:cxnSp>
                <p:nvCxnSpPr>
                  <p:cNvPr id="781" name="Google Shape;781;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82" name="Google Shape;782;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783" name="Google Shape;783;p130"/>
                <p:cNvGrpSpPr/>
                <p:nvPr/>
              </p:nvGrpSpPr>
              <p:grpSpPr>
                <a:xfrm>
                  <a:off x="3325202" y="233337"/>
                  <a:ext cx="0" cy="388796"/>
                  <a:chOff x="1857100" y="87500"/>
                  <a:chExt cx="0" cy="388800"/>
                </a:xfrm>
              </p:grpSpPr>
              <p:cxnSp>
                <p:nvCxnSpPr>
                  <p:cNvPr id="784" name="Google Shape;784;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85" name="Google Shape;785;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786" name="Google Shape;786;p130"/>
              <p:cNvGrpSpPr/>
              <p:nvPr/>
            </p:nvGrpSpPr>
            <p:grpSpPr>
              <a:xfrm>
                <a:off x="8337367" y="3792453"/>
                <a:ext cx="0" cy="112674"/>
                <a:chOff x="1857100" y="87500"/>
                <a:chExt cx="0" cy="388800"/>
              </a:xfrm>
            </p:grpSpPr>
            <p:cxnSp>
              <p:nvCxnSpPr>
                <p:cNvPr id="787" name="Google Shape;787;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788" name="Google Shape;788;p13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789" name="Shape 789"/>
        <p:cNvGrpSpPr/>
        <p:nvPr/>
      </p:nvGrpSpPr>
      <p:grpSpPr>
        <a:xfrm>
          <a:off x="0" y="0"/>
          <a:ext cx="0" cy="0"/>
          <a:chOff x="0" y="0"/>
          <a:chExt cx="0" cy="0"/>
        </a:xfrm>
      </p:grpSpPr>
      <p:grpSp>
        <p:nvGrpSpPr>
          <p:cNvPr id="790" name="Google Shape;790;p131"/>
          <p:cNvGrpSpPr/>
          <p:nvPr/>
        </p:nvGrpSpPr>
        <p:grpSpPr>
          <a:xfrm>
            <a:off x="228565" y="228299"/>
            <a:ext cx="8686424" cy="4682375"/>
            <a:chOff x="719500" y="3344478"/>
            <a:chExt cx="7710300" cy="4156200"/>
          </a:xfrm>
        </p:grpSpPr>
        <p:pic>
          <p:nvPicPr>
            <p:cNvPr id="791" name="Google Shape;791;p131"/>
            <p:cNvPicPr preferRelativeResize="0"/>
            <p:nvPr/>
          </p:nvPicPr>
          <p:blipFill rotWithShape="1">
            <a:blip r:embed="rId2">
              <a:alphaModFix amt="80000"/>
            </a:blip>
            <a:srcRect b="15780" l="0" r="0" t="3168"/>
            <a:stretch/>
          </p:blipFill>
          <p:spPr>
            <a:xfrm flipH="1" rot="10800000">
              <a:off x="729228" y="3344478"/>
              <a:ext cx="7691100" cy="4156200"/>
            </a:xfrm>
            <a:prstGeom prst="round1Rect">
              <a:avLst>
                <a:gd fmla="val 50000" name="adj"/>
              </a:avLst>
            </a:prstGeom>
            <a:noFill/>
            <a:ln cap="flat" cmpd="sng" w="9525">
              <a:solidFill>
                <a:schemeClr val="lt1"/>
              </a:solidFill>
              <a:prstDash val="solid"/>
              <a:round/>
              <a:headEnd len="sm" w="sm" type="none"/>
              <a:tailEnd len="sm" w="sm" type="none"/>
            </a:ln>
          </p:spPr>
        </p:pic>
        <p:cxnSp>
          <p:nvCxnSpPr>
            <p:cNvPr id="792" name="Google Shape;792;p131"/>
            <p:cNvCxnSpPr/>
            <p:nvPr/>
          </p:nvCxnSpPr>
          <p:spPr>
            <a:xfrm>
              <a:off x="719500" y="3510025"/>
              <a:ext cx="7710300" cy="0"/>
            </a:xfrm>
            <a:prstGeom prst="straightConnector1">
              <a:avLst/>
            </a:prstGeom>
            <a:noFill/>
            <a:ln cap="flat" cmpd="sng" w="9525">
              <a:solidFill>
                <a:schemeClr val="lt1"/>
              </a:solidFill>
              <a:prstDash val="solid"/>
              <a:round/>
              <a:headEnd len="sm" w="sm" type="none"/>
              <a:tailEnd len="sm" w="sm" type="none"/>
            </a:ln>
          </p:spPr>
        </p:cxnSp>
        <p:grpSp>
          <p:nvGrpSpPr>
            <p:cNvPr id="793" name="Google Shape;793;p131"/>
            <p:cNvGrpSpPr/>
            <p:nvPr/>
          </p:nvGrpSpPr>
          <p:grpSpPr>
            <a:xfrm flipH="1" rot="5400000">
              <a:off x="6224241" y="3339869"/>
              <a:ext cx="28647" cy="177117"/>
              <a:chOff x="6038025" y="856150"/>
              <a:chExt cx="281400" cy="1739850"/>
            </a:xfrm>
          </p:grpSpPr>
          <p:sp>
            <p:nvSpPr>
              <p:cNvPr id="794" name="Google Shape;794;p131"/>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31"/>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31"/>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31"/>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8" name="Google Shape;798;p131"/>
            <p:cNvGrpSpPr/>
            <p:nvPr/>
          </p:nvGrpSpPr>
          <p:grpSpPr>
            <a:xfrm flipH="1" rot="5400000">
              <a:off x="3462891" y="3339869"/>
              <a:ext cx="28647" cy="177117"/>
              <a:chOff x="6038025" y="856150"/>
              <a:chExt cx="281400" cy="1739850"/>
            </a:xfrm>
          </p:grpSpPr>
          <p:sp>
            <p:nvSpPr>
              <p:cNvPr id="799" name="Google Shape;799;p131"/>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31"/>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31"/>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31"/>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131"/>
            <p:cNvGrpSpPr/>
            <p:nvPr/>
          </p:nvGrpSpPr>
          <p:grpSpPr>
            <a:xfrm flipH="1" rot="5400000">
              <a:off x="985166" y="3339869"/>
              <a:ext cx="28647" cy="177117"/>
              <a:chOff x="6038025" y="856150"/>
              <a:chExt cx="281400" cy="1739850"/>
            </a:xfrm>
          </p:grpSpPr>
          <p:sp>
            <p:nvSpPr>
              <p:cNvPr id="804" name="Google Shape;804;p131"/>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31"/>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31"/>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31"/>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131"/>
            <p:cNvGrpSpPr/>
            <p:nvPr/>
          </p:nvGrpSpPr>
          <p:grpSpPr>
            <a:xfrm flipH="1" rot="5400000">
              <a:off x="8132941" y="3339869"/>
              <a:ext cx="28647" cy="177117"/>
              <a:chOff x="6038025" y="856150"/>
              <a:chExt cx="281400" cy="1739850"/>
            </a:xfrm>
          </p:grpSpPr>
          <p:sp>
            <p:nvSpPr>
              <p:cNvPr id="809" name="Google Shape;809;p131"/>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31"/>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31"/>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31"/>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3" name="Google Shape;813;p131"/>
          <p:cNvGrpSpPr/>
          <p:nvPr/>
        </p:nvGrpSpPr>
        <p:grpSpPr>
          <a:xfrm>
            <a:off x="8310567" y="1779442"/>
            <a:ext cx="204959" cy="848327"/>
            <a:chOff x="8812923" y="1779442"/>
            <a:chExt cx="204959" cy="848327"/>
          </a:xfrm>
        </p:grpSpPr>
        <p:grpSp>
          <p:nvGrpSpPr>
            <p:cNvPr id="814" name="Google Shape;814;p131"/>
            <p:cNvGrpSpPr/>
            <p:nvPr/>
          </p:nvGrpSpPr>
          <p:grpSpPr>
            <a:xfrm>
              <a:off x="8889757" y="1779442"/>
              <a:ext cx="56303" cy="472999"/>
              <a:chOff x="8309118" y="3432128"/>
              <a:chExt cx="56303" cy="472999"/>
            </a:xfrm>
          </p:grpSpPr>
          <p:grpSp>
            <p:nvGrpSpPr>
              <p:cNvPr id="815" name="Google Shape;815;p131"/>
              <p:cNvGrpSpPr/>
              <p:nvPr/>
            </p:nvGrpSpPr>
            <p:grpSpPr>
              <a:xfrm>
                <a:off x="8337367" y="3432128"/>
                <a:ext cx="0" cy="112674"/>
                <a:chOff x="1857100" y="87500"/>
                <a:chExt cx="0" cy="388800"/>
              </a:xfrm>
            </p:grpSpPr>
            <p:cxnSp>
              <p:nvCxnSpPr>
                <p:cNvPr id="816" name="Google Shape;816;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17" name="Google Shape;817;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818" name="Google Shape;818;p131"/>
              <p:cNvGrpSpPr/>
              <p:nvPr/>
            </p:nvGrpSpPr>
            <p:grpSpPr>
              <a:xfrm>
                <a:off x="8309118" y="3628812"/>
                <a:ext cx="56303" cy="79626"/>
                <a:chOff x="3187742" y="233350"/>
                <a:chExt cx="274920" cy="388800"/>
              </a:xfrm>
            </p:grpSpPr>
            <p:grpSp>
              <p:nvGrpSpPr>
                <p:cNvPr id="819" name="Google Shape;819;p131"/>
                <p:cNvGrpSpPr/>
                <p:nvPr/>
              </p:nvGrpSpPr>
              <p:grpSpPr>
                <a:xfrm>
                  <a:off x="3325200" y="233350"/>
                  <a:ext cx="0" cy="388800"/>
                  <a:chOff x="1857100" y="87500"/>
                  <a:chExt cx="0" cy="388800"/>
                </a:xfrm>
              </p:grpSpPr>
              <p:cxnSp>
                <p:nvCxnSpPr>
                  <p:cNvPr id="820" name="Google Shape;820;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21" name="Google Shape;821;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822" name="Google Shape;822;p131"/>
                <p:cNvGrpSpPr/>
                <p:nvPr/>
              </p:nvGrpSpPr>
              <p:grpSpPr>
                <a:xfrm>
                  <a:off x="3325202" y="233337"/>
                  <a:ext cx="0" cy="388796"/>
                  <a:chOff x="1857100" y="87500"/>
                  <a:chExt cx="0" cy="388800"/>
                </a:xfrm>
              </p:grpSpPr>
              <p:cxnSp>
                <p:nvCxnSpPr>
                  <p:cNvPr id="823" name="Google Shape;823;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24" name="Google Shape;824;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825" name="Google Shape;825;p131"/>
              <p:cNvGrpSpPr/>
              <p:nvPr/>
            </p:nvGrpSpPr>
            <p:grpSpPr>
              <a:xfrm>
                <a:off x="8337367" y="3792453"/>
                <a:ext cx="0" cy="112674"/>
                <a:chOff x="1857100" y="87500"/>
                <a:chExt cx="0" cy="388800"/>
              </a:xfrm>
            </p:grpSpPr>
            <p:cxnSp>
              <p:nvCxnSpPr>
                <p:cNvPr id="826" name="Google Shape;826;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27" name="Google Shape;827;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sp>
          <p:nvSpPr>
            <p:cNvPr id="828" name="Google Shape;828;p131"/>
            <p:cNvSpPr/>
            <p:nvPr/>
          </p:nvSpPr>
          <p:spPr>
            <a:xfrm>
              <a:off x="8812923" y="2443741"/>
              <a:ext cx="204959" cy="184028"/>
            </a:xfrm>
            <a:custGeom>
              <a:rect b="b" l="l" r="r" t="t"/>
              <a:pathLst>
                <a:path extrusionOk="0" h="87114" w="97022">
                  <a:moveTo>
                    <a:pt x="48511" y="1"/>
                  </a:moveTo>
                  <a:cubicBezTo>
                    <a:pt x="35445" y="1"/>
                    <a:pt x="22377" y="13978"/>
                    <a:pt x="47062" y="41932"/>
                  </a:cubicBezTo>
                  <a:lnTo>
                    <a:pt x="47062" y="41932"/>
                  </a:lnTo>
                  <a:cubicBezTo>
                    <a:pt x="47546" y="42393"/>
                    <a:pt x="48026" y="42842"/>
                    <a:pt x="48503" y="43281"/>
                  </a:cubicBezTo>
                  <a:lnTo>
                    <a:pt x="48503" y="43281"/>
                  </a:lnTo>
                  <a:cubicBezTo>
                    <a:pt x="48982" y="42840"/>
                    <a:pt x="49464" y="42388"/>
                    <a:pt x="49951" y="41925"/>
                  </a:cubicBezTo>
                  <a:lnTo>
                    <a:pt x="49951" y="41925"/>
                  </a:lnTo>
                  <a:cubicBezTo>
                    <a:pt x="74637" y="13976"/>
                    <a:pt x="61575" y="1"/>
                    <a:pt x="48511" y="1"/>
                  </a:cubicBezTo>
                  <a:close/>
                  <a:moveTo>
                    <a:pt x="19275" y="28287"/>
                  </a:moveTo>
                  <a:cubicBezTo>
                    <a:pt x="1" y="28287"/>
                    <a:pt x="3" y="58833"/>
                    <a:pt x="19282" y="58833"/>
                  </a:cubicBezTo>
                  <a:cubicBezTo>
                    <a:pt x="26337" y="58833"/>
                    <a:pt x="35974" y="54742"/>
                    <a:pt x="48194" y="43565"/>
                  </a:cubicBezTo>
                  <a:lnTo>
                    <a:pt x="48194" y="43565"/>
                  </a:lnTo>
                  <a:cubicBezTo>
                    <a:pt x="35971" y="32380"/>
                    <a:pt x="26331" y="28287"/>
                    <a:pt x="19275" y="28287"/>
                  </a:cubicBezTo>
                  <a:close/>
                  <a:moveTo>
                    <a:pt x="77741" y="28287"/>
                  </a:moveTo>
                  <a:cubicBezTo>
                    <a:pt x="70682" y="28287"/>
                    <a:pt x="61039" y="32380"/>
                    <a:pt x="48812" y="43565"/>
                  </a:cubicBezTo>
                  <a:cubicBezTo>
                    <a:pt x="48762" y="43519"/>
                    <a:pt x="48711" y="43472"/>
                    <a:pt x="48660" y="43426"/>
                  </a:cubicBezTo>
                  <a:lnTo>
                    <a:pt x="48660" y="43426"/>
                  </a:lnTo>
                  <a:cubicBezTo>
                    <a:pt x="49823" y="42163"/>
                    <a:pt x="51062" y="40873"/>
                    <a:pt x="52379" y="39556"/>
                  </a:cubicBezTo>
                  <a:lnTo>
                    <a:pt x="52379" y="39556"/>
                  </a:lnTo>
                  <a:cubicBezTo>
                    <a:pt x="51559" y="40376"/>
                    <a:pt x="50749" y="41166"/>
                    <a:pt x="49951" y="41925"/>
                  </a:cubicBezTo>
                  <a:lnTo>
                    <a:pt x="49951" y="41925"/>
                  </a:lnTo>
                  <a:cubicBezTo>
                    <a:pt x="49521" y="42411"/>
                    <a:pt x="49081" y="42902"/>
                    <a:pt x="48628" y="43396"/>
                  </a:cubicBezTo>
                  <a:lnTo>
                    <a:pt x="48628" y="43396"/>
                  </a:lnTo>
                  <a:cubicBezTo>
                    <a:pt x="48587" y="43358"/>
                    <a:pt x="48545" y="43319"/>
                    <a:pt x="48503" y="43281"/>
                  </a:cubicBezTo>
                  <a:lnTo>
                    <a:pt x="48503" y="43281"/>
                  </a:lnTo>
                  <a:cubicBezTo>
                    <a:pt x="48461" y="43319"/>
                    <a:pt x="48419" y="43358"/>
                    <a:pt x="48378" y="43396"/>
                  </a:cubicBezTo>
                  <a:lnTo>
                    <a:pt x="48378" y="43396"/>
                  </a:lnTo>
                  <a:cubicBezTo>
                    <a:pt x="47927" y="42904"/>
                    <a:pt x="47489" y="42416"/>
                    <a:pt x="47062" y="41932"/>
                  </a:cubicBezTo>
                  <a:lnTo>
                    <a:pt x="47062" y="41932"/>
                  </a:lnTo>
                  <a:cubicBezTo>
                    <a:pt x="46260" y="41170"/>
                    <a:pt x="45448" y="40379"/>
                    <a:pt x="44626" y="39556"/>
                  </a:cubicBezTo>
                  <a:lnTo>
                    <a:pt x="44626" y="39556"/>
                  </a:lnTo>
                  <a:cubicBezTo>
                    <a:pt x="45943" y="40873"/>
                    <a:pt x="47182" y="42163"/>
                    <a:pt x="48346" y="43426"/>
                  </a:cubicBezTo>
                  <a:lnTo>
                    <a:pt x="48346" y="43426"/>
                  </a:lnTo>
                  <a:cubicBezTo>
                    <a:pt x="48295" y="43472"/>
                    <a:pt x="48244" y="43519"/>
                    <a:pt x="48194" y="43565"/>
                  </a:cubicBezTo>
                  <a:lnTo>
                    <a:pt x="48194" y="43565"/>
                  </a:lnTo>
                  <a:cubicBezTo>
                    <a:pt x="48244" y="43611"/>
                    <a:pt x="48295" y="43658"/>
                    <a:pt x="48346" y="43704"/>
                  </a:cubicBezTo>
                  <a:lnTo>
                    <a:pt x="48346" y="43704"/>
                  </a:lnTo>
                  <a:cubicBezTo>
                    <a:pt x="47182" y="44967"/>
                    <a:pt x="45943" y="46258"/>
                    <a:pt x="44625" y="47576"/>
                  </a:cubicBezTo>
                  <a:cubicBezTo>
                    <a:pt x="45446" y="46755"/>
                    <a:pt x="46256" y="45965"/>
                    <a:pt x="47055" y="45204"/>
                  </a:cubicBezTo>
                  <a:lnTo>
                    <a:pt x="47055" y="45204"/>
                  </a:lnTo>
                  <a:cubicBezTo>
                    <a:pt x="47485" y="44718"/>
                    <a:pt x="47925" y="44228"/>
                    <a:pt x="48378" y="43734"/>
                  </a:cubicBezTo>
                  <a:lnTo>
                    <a:pt x="48378" y="43734"/>
                  </a:lnTo>
                  <a:cubicBezTo>
                    <a:pt x="48419" y="43772"/>
                    <a:pt x="48461" y="43810"/>
                    <a:pt x="48503" y="43849"/>
                  </a:cubicBezTo>
                  <a:lnTo>
                    <a:pt x="48503" y="43849"/>
                  </a:lnTo>
                  <a:cubicBezTo>
                    <a:pt x="48545" y="43810"/>
                    <a:pt x="48587" y="43772"/>
                    <a:pt x="48628" y="43734"/>
                  </a:cubicBezTo>
                  <a:lnTo>
                    <a:pt x="48628" y="43734"/>
                  </a:lnTo>
                  <a:cubicBezTo>
                    <a:pt x="49083" y="44230"/>
                    <a:pt x="49526" y="44723"/>
                    <a:pt x="49957" y="45211"/>
                  </a:cubicBezTo>
                  <a:lnTo>
                    <a:pt x="49957" y="45211"/>
                  </a:lnTo>
                  <a:cubicBezTo>
                    <a:pt x="49468" y="44746"/>
                    <a:pt x="48984" y="44292"/>
                    <a:pt x="48503" y="43849"/>
                  </a:cubicBezTo>
                  <a:lnTo>
                    <a:pt x="48503" y="43849"/>
                  </a:lnTo>
                  <a:cubicBezTo>
                    <a:pt x="48024" y="44290"/>
                    <a:pt x="47542" y="44742"/>
                    <a:pt x="47055" y="45204"/>
                  </a:cubicBezTo>
                  <a:lnTo>
                    <a:pt x="47055" y="45204"/>
                  </a:lnTo>
                  <a:cubicBezTo>
                    <a:pt x="22380" y="73144"/>
                    <a:pt x="35446" y="87114"/>
                    <a:pt x="48511" y="87114"/>
                  </a:cubicBezTo>
                  <a:cubicBezTo>
                    <a:pt x="61574" y="87114"/>
                    <a:pt x="74635" y="73146"/>
                    <a:pt x="49957" y="45211"/>
                  </a:cubicBezTo>
                  <a:lnTo>
                    <a:pt x="49957" y="45211"/>
                  </a:lnTo>
                  <a:cubicBezTo>
                    <a:pt x="50754" y="45970"/>
                    <a:pt x="51562" y="46758"/>
                    <a:pt x="52380" y="47576"/>
                  </a:cubicBezTo>
                  <a:cubicBezTo>
                    <a:pt x="51062" y="46258"/>
                    <a:pt x="49823" y="44967"/>
                    <a:pt x="48660" y="43704"/>
                  </a:cubicBezTo>
                  <a:lnTo>
                    <a:pt x="48660" y="43704"/>
                  </a:lnTo>
                  <a:cubicBezTo>
                    <a:pt x="48711" y="43658"/>
                    <a:pt x="48762" y="43611"/>
                    <a:pt x="48812" y="43565"/>
                  </a:cubicBezTo>
                  <a:lnTo>
                    <a:pt x="48812" y="43565"/>
                  </a:lnTo>
                  <a:cubicBezTo>
                    <a:pt x="61036" y="54742"/>
                    <a:pt x="70676" y="58833"/>
                    <a:pt x="77734" y="58833"/>
                  </a:cubicBezTo>
                  <a:cubicBezTo>
                    <a:pt x="97020" y="58833"/>
                    <a:pt x="97022" y="28287"/>
                    <a:pt x="77741" y="28287"/>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9" name="Google Shape;829;p131"/>
          <p:cNvGrpSpPr/>
          <p:nvPr/>
        </p:nvGrpSpPr>
        <p:grpSpPr>
          <a:xfrm>
            <a:off x="617189" y="1779442"/>
            <a:ext cx="204959" cy="848327"/>
            <a:chOff x="126123" y="1779442"/>
            <a:chExt cx="204959" cy="848327"/>
          </a:xfrm>
        </p:grpSpPr>
        <p:grpSp>
          <p:nvGrpSpPr>
            <p:cNvPr id="830" name="Google Shape;830;p131"/>
            <p:cNvGrpSpPr/>
            <p:nvPr/>
          </p:nvGrpSpPr>
          <p:grpSpPr>
            <a:xfrm>
              <a:off x="203207" y="1779442"/>
              <a:ext cx="56303" cy="472999"/>
              <a:chOff x="8309118" y="3432128"/>
              <a:chExt cx="56303" cy="472999"/>
            </a:xfrm>
          </p:grpSpPr>
          <p:grpSp>
            <p:nvGrpSpPr>
              <p:cNvPr id="831" name="Google Shape;831;p131"/>
              <p:cNvGrpSpPr/>
              <p:nvPr/>
            </p:nvGrpSpPr>
            <p:grpSpPr>
              <a:xfrm>
                <a:off x="8337367" y="3432128"/>
                <a:ext cx="0" cy="112674"/>
                <a:chOff x="1857100" y="87500"/>
                <a:chExt cx="0" cy="388800"/>
              </a:xfrm>
            </p:grpSpPr>
            <p:cxnSp>
              <p:nvCxnSpPr>
                <p:cNvPr id="832" name="Google Shape;832;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33" name="Google Shape;833;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834" name="Google Shape;834;p131"/>
              <p:cNvGrpSpPr/>
              <p:nvPr/>
            </p:nvGrpSpPr>
            <p:grpSpPr>
              <a:xfrm>
                <a:off x="8309118" y="3628812"/>
                <a:ext cx="56303" cy="79626"/>
                <a:chOff x="3187742" y="233350"/>
                <a:chExt cx="274920" cy="388800"/>
              </a:xfrm>
            </p:grpSpPr>
            <p:grpSp>
              <p:nvGrpSpPr>
                <p:cNvPr id="835" name="Google Shape;835;p131"/>
                <p:cNvGrpSpPr/>
                <p:nvPr/>
              </p:nvGrpSpPr>
              <p:grpSpPr>
                <a:xfrm>
                  <a:off x="3325200" y="233350"/>
                  <a:ext cx="0" cy="388800"/>
                  <a:chOff x="1857100" y="87500"/>
                  <a:chExt cx="0" cy="388800"/>
                </a:xfrm>
              </p:grpSpPr>
              <p:cxnSp>
                <p:nvCxnSpPr>
                  <p:cNvPr id="836" name="Google Shape;836;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37" name="Google Shape;837;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838" name="Google Shape;838;p131"/>
                <p:cNvGrpSpPr/>
                <p:nvPr/>
              </p:nvGrpSpPr>
              <p:grpSpPr>
                <a:xfrm>
                  <a:off x="3325202" y="233337"/>
                  <a:ext cx="0" cy="388796"/>
                  <a:chOff x="1857100" y="87500"/>
                  <a:chExt cx="0" cy="388800"/>
                </a:xfrm>
              </p:grpSpPr>
              <p:cxnSp>
                <p:nvCxnSpPr>
                  <p:cNvPr id="839" name="Google Shape;839;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40" name="Google Shape;840;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841" name="Google Shape;841;p131"/>
              <p:cNvGrpSpPr/>
              <p:nvPr/>
            </p:nvGrpSpPr>
            <p:grpSpPr>
              <a:xfrm>
                <a:off x="8337367" y="3792453"/>
                <a:ext cx="0" cy="112674"/>
                <a:chOff x="1857100" y="87500"/>
                <a:chExt cx="0" cy="388800"/>
              </a:xfrm>
            </p:grpSpPr>
            <p:cxnSp>
              <p:nvCxnSpPr>
                <p:cNvPr id="842" name="Google Shape;842;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843" name="Google Shape;843;p13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sp>
          <p:nvSpPr>
            <p:cNvPr id="844" name="Google Shape;844;p131"/>
            <p:cNvSpPr/>
            <p:nvPr/>
          </p:nvSpPr>
          <p:spPr>
            <a:xfrm>
              <a:off x="126123" y="2443741"/>
              <a:ext cx="204959" cy="184028"/>
            </a:xfrm>
            <a:custGeom>
              <a:rect b="b" l="l" r="r" t="t"/>
              <a:pathLst>
                <a:path extrusionOk="0" h="87114" w="97022">
                  <a:moveTo>
                    <a:pt x="48511" y="1"/>
                  </a:moveTo>
                  <a:cubicBezTo>
                    <a:pt x="35445" y="1"/>
                    <a:pt x="22377" y="13978"/>
                    <a:pt x="47062" y="41932"/>
                  </a:cubicBezTo>
                  <a:lnTo>
                    <a:pt x="47062" y="41932"/>
                  </a:lnTo>
                  <a:cubicBezTo>
                    <a:pt x="47546" y="42393"/>
                    <a:pt x="48026" y="42842"/>
                    <a:pt x="48503" y="43281"/>
                  </a:cubicBezTo>
                  <a:lnTo>
                    <a:pt x="48503" y="43281"/>
                  </a:lnTo>
                  <a:cubicBezTo>
                    <a:pt x="48982" y="42840"/>
                    <a:pt x="49464" y="42388"/>
                    <a:pt x="49951" y="41925"/>
                  </a:cubicBezTo>
                  <a:lnTo>
                    <a:pt x="49951" y="41925"/>
                  </a:lnTo>
                  <a:cubicBezTo>
                    <a:pt x="74637" y="13976"/>
                    <a:pt x="61575" y="1"/>
                    <a:pt x="48511" y="1"/>
                  </a:cubicBezTo>
                  <a:close/>
                  <a:moveTo>
                    <a:pt x="19275" y="28287"/>
                  </a:moveTo>
                  <a:cubicBezTo>
                    <a:pt x="1" y="28287"/>
                    <a:pt x="3" y="58833"/>
                    <a:pt x="19282" y="58833"/>
                  </a:cubicBezTo>
                  <a:cubicBezTo>
                    <a:pt x="26337" y="58833"/>
                    <a:pt x="35974" y="54742"/>
                    <a:pt x="48194" y="43565"/>
                  </a:cubicBezTo>
                  <a:lnTo>
                    <a:pt x="48194" y="43565"/>
                  </a:lnTo>
                  <a:cubicBezTo>
                    <a:pt x="35971" y="32380"/>
                    <a:pt x="26331" y="28287"/>
                    <a:pt x="19275" y="28287"/>
                  </a:cubicBezTo>
                  <a:close/>
                  <a:moveTo>
                    <a:pt x="77741" y="28287"/>
                  </a:moveTo>
                  <a:cubicBezTo>
                    <a:pt x="70682" y="28287"/>
                    <a:pt x="61039" y="32380"/>
                    <a:pt x="48812" y="43565"/>
                  </a:cubicBezTo>
                  <a:cubicBezTo>
                    <a:pt x="48762" y="43519"/>
                    <a:pt x="48711" y="43472"/>
                    <a:pt x="48660" y="43426"/>
                  </a:cubicBezTo>
                  <a:lnTo>
                    <a:pt x="48660" y="43426"/>
                  </a:lnTo>
                  <a:cubicBezTo>
                    <a:pt x="49823" y="42163"/>
                    <a:pt x="51062" y="40873"/>
                    <a:pt x="52379" y="39556"/>
                  </a:cubicBezTo>
                  <a:lnTo>
                    <a:pt x="52379" y="39556"/>
                  </a:lnTo>
                  <a:cubicBezTo>
                    <a:pt x="51559" y="40376"/>
                    <a:pt x="50749" y="41166"/>
                    <a:pt x="49951" y="41925"/>
                  </a:cubicBezTo>
                  <a:lnTo>
                    <a:pt x="49951" y="41925"/>
                  </a:lnTo>
                  <a:cubicBezTo>
                    <a:pt x="49521" y="42411"/>
                    <a:pt x="49081" y="42902"/>
                    <a:pt x="48628" y="43396"/>
                  </a:cubicBezTo>
                  <a:lnTo>
                    <a:pt x="48628" y="43396"/>
                  </a:lnTo>
                  <a:cubicBezTo>
                    <a:pt x="48587" y="43358"/>
                    <a:pt x="48545" y="43319"/>
                    <a:pt x="48503" y="43281"/>
                  </a:cubicBezTo>
                  <a:lnTo>
                    <a:pt x="48503" y="43281"/>
                  </a:lnTo>
                  <a:cubicBezTo>
                    <a:pt x="48461" y="43319"/>
                    <a:pt x="48419" y="43358"/>
                    <a:pt x="48378" y="43396"/>
                  </a:cubicBezTo>
                  <a:lnTo>
                    <a:pt x="48378" y="43396"/>
                  </a:lnTo>
                  <a:cubicBezTo>
                    <a:pt x="47927" y="42904"/>
                    <a:pt x="47489" y="42416"/>
                    <a:pt x="47062" y="41932"/>
                  </a:cubicBezTo>
                  <a:lnTo>
                    <a:pt x="47062" y="41932"/>
                  </a:lnTo>
                  <a:cubicBezTo>
                    <a:pt x="46260" y="41170"/>
                    <a:pt x="45448" y="40379"/>
                    <a:pt x="44626" y="39556"/>
                  </a:cubicBezTo>
                  <a:lnTo>
                    <a:pt x="44626" y="39556"/>
                  </a:lnTo>
                  <a:cubicBezTo>
                    <a:pt x="45943" y="40873"/>
                    <a:pt x="47182" y="42163"/>
                    <a:pt x="48346" y="43426"/>
                  </a:cubicBezTo>
                  <a:lnTo>
                    <a:pt x="48346" y="43426"/>
                  </a:lnTo>
                  <a:cubicBezTo>
                    <a:pt x="48295" y="43472"/>
                    <a:pt x="48244" y="43519"/>
                    <a:pt x="48194" y="43565"/>
                  </a:cubicBezTo>
                  <a:lnTo>
                    <a:pt x="48194" y="43565"/>
                  </a:lnTo>
                  <a:cubicBezTo>
                    <a:pt x="48244" y="43611"/>
                    <a:pt x="48295" y="43658"/>
                    <a:pt x="48346" y="43704"/>
                  </a:cubicBezTo>
                  <a:lnTo>
                    <a:pt x="48346" y="43704"/>
                  </a:lnTo>
                  <a:cubicBezTo>
                    <a:pt x="47182" y="44967"/>
                    <a:pt x="45943" y="46258"/>
                    <a:pt x="44625" y="47576"/>
                  </a:cubicBezTo>
                  <a:cubicBezTo>
                    <a:pt x="45446" y="46755"/>
                    <a:pt x="46256" y="45965"/>
                    <a:pt x="47055" y="45204"/>
                  </a:cubicBezTo>
                  <a:lnTo>
                    <a:pt x="47055" y="45204"/>
                  </a:lnTo>
                  <a:cubicBezTo>
                    <a:pt x="47485" y="44718"/>
                    <a:pt x="47925" y="44228"/>
                    <a:pt x="48378" y="43734"/>
                  </a:cubicBezTo>
                  <a:lnTo>
                    <a:pt x="48378" y="43734"/>
                  </a:lnTo>
                  <a:cubicBezTo>
                    <a:pt x="48419" y="43772"/>
                    <a:pt x="48461" y="43810"/>
                    <a:pt x="48503" y="43849"/>
                  </a:cubicBezTo>
                  <a:lnTo>
                    <a:pt x="48503" y="43849"/>
                  </a:lnTo>
                  <a:cubicBezTo>
                    <a:pt x="48545" y="43810"/>
                    <a:pt x="48587" y="43772"/>
                    <a:pt x="48628" y="43734"/>
                  </a:cubicBezTo>
                  <a:lnTo>
                    <a:pt x="48628" y="43734"/>
                  </a:lnTo>
                  <a:cubicBezTo>
                    <a:pt x="49083" y="44230"/>
                    <a:pt x="49526" y="44723"/>
                    <a:pt x="49957" y="45211"/>
                  </a:cubicBezTo>
                  <a:lnTo>
                    <a:pt x="49957" y="45211"/>
                  </a:lnTo>
                  <a:cubicBezTo>
                    <a:pt x="49468" y="44746"/>
                    <a:pt x="48984" y="44292"/>
                    <a:pt x="48503" y="43849"/>
                  </a:cubicBezTo>
                  <a:lnTo>
                    <a:pt x="48503" y="43849"/>
                  </a:lnTo>
                  <a:cubicBezTo>
                    <a:pt x="48024" y="44290"/>
                    <a:pt x="47542" y="44742"/>
                    <a:pt x="47055" y="45204"/>
                  </a:cubicBezTo>
                  <a:lnTo>
                    <a:pt x="47055" y="45204"/>
                  </a:lnTo>
                  <a:cubicBezTo>
                    <a:pt x="22380" y="73144"/>
                    <a:pt x="35446" y="87114"/>
                    <a:pt x="48511" y="87114"/>
                  </a:cubicBezTo>
                  <a:cubicBezTo>
                    <a:pt x="61574" y="87114"/>
                    <a:pt x="74635" y="73146"/>
                    <a:pt x="49957" y="45211"/>
                  </a:cubicBezTo>
                  <a:lnTo>
                    <a:pt x="49957" y="45211"/>
                  </a:lnTo>
                  <a:cubicBezTo>
                    <a:pt x="50754" y="45970"/>
                    <a:pt x="51562" y="46758"/>
                    <a:pt x="52380" y="47576"/>
                  </a:cubicBezTo>
                  <a:cubicBezTo>
                    <a:pt x="51062" y="46258"/>
                    <a:pt x="49823" y="44967"/>
                    <a:pt x="48660" y="43704"/>
                  </a:cubicBezTo>
                  <a:lnTo>
                    <a:pt x="48660" y="43704"/>
                  </a:lnTo>
                  <a:cubicBezTo>
                    <a:pt x="48711" y="43658"/>
                    <a:pt x="48762" y="43611"/>
                    <a:pt x="48812" y="43565"/>
                  </a:cubicBezTo>
                  <a:lnTo>
                    <a:pt x="48812" y="43565"/>
                  </a:lnTo>
                  <a:cubicBezTo>
                    <a:pt x="61036" y="54742"/>
                    <a:pt x="70676" y="58833"/>
                    <a:pt x="77734" y="58833"/>
                  </a:cubicBezTo>
                  <a:cubicBezTo>
                    <a:pt x="97020" y="58833"/>
                    <a:pt x="97022" y="28287"/>
                    <a:pt x="77741" y="28287"/>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9" name="Shape 79"/>
        <p:cNvGrpSpPr/>
        <p:nvPr/>
      </p:nvGrpSpPr>
      <p:grpSpPr>
        <a:xfrm>
          <a:off x="0" y="0"/>
          <a:ext cx="0" cy="0"/>
          <a:chOff x="0" y="0"/>
          <a:chExt cx="0" cy="0"/>
        </a:xfrm>
      </p:grpSpPr>
      <p:sp>
        <p:nvSpPr>
          <p:cNvPr id="80" name="Google Shape;80;p10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1" name="Google Shape;81;p105"/>
          <p:cNvSpPr txBox="1"/>
          <p:nvPr>
            <p:ph idx="2" type="title"/>
          </p:nvPr>
        </p:nvSpPr>
        <p:spPr>
          <a:xfrm>
            <a:off x="937700" y="2607725"/>
            <a:ext cx="2175300" cy="33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700">
                <a:solidFill>
                  <a:srgbClr val="191919"/>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2" name="Google Shape;82;p105"/>
          <p:cNvSpPr txBox="1"/>
          <p:nvPr>
            <p:ph idx="1" type="subTitle"/>
          </p:nvPr>
        </p:nvSpPr>
        <p:spPr>
          <a:xfrm>
            <a:off x="937700" y="1732448"/>
            <a:ext cx="2175300" cy="869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83" name="Google Shape;83;p105"/>
          <p:cNvSpPr txBox="1"/>
          <p:nvPr>
            <p:ph idx="3" type="title"/>
          </p:nvPr>
        </p:nvSpPr>
        <p:spPr>
          <a:xfrm>
            <a:off x="3484421" y="3514025"/>
            <a:ext cx="2175300" cy="33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700">
                <a:solidFill>
                  <a:srgbClr val="191919"/>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4" name="Google Shape;84;p105"/>
          <p:cNvSpPr txBox="1"/>
          <p:nvPr>
            <p:ph idx="4" type="subTitle"/>
          </p:nvPr>
        </p:nvSpPr>
        <p:spPr>
          <a:xfrm>
            <a:off x="3484421" y="2638748"/>
            <a:ext cx="2175300" cy="869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85" name="Google Shape;85;p105"/>
          <p:cNvSpPr txBox="1"/>
          <p:nvPr>
            <p:ph idx="5" type="title"/>
          </p:nvPr>
        </p:nvSpPr>
        <p:spPr>
          <a:xfrm>
            <a:off x="6031149" y="2607725"/>
            <a:ext cx="2175300" cy="33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700">
                <a:solidFill>
                  <a:srgbClr val="191919"/>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6" name="Google Shape;86;p105"/>
          <p:cNvSpPr txBox="1"/>
          <p:nvPr>
            <p:ph idx="6" type="subTitle"/>
          </p:nvPr>
        </p:nvSpPr>
        <p:spPr>
          <a:xfrm>
            <a:off x="6031149" y="1732448"/>
            <a:ext cx="2175300" cy="869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grpSp>
        <p:nvGrpSpPr>
          <p:cNvPr id="87" name="Google Shape;87;p105"/>
          <p:cNvGrpSpPr/>
          <p:nvPr/>
        </p:nvGrpSpPr>
        <p:grpSpPr>
          <a:xfrm>
            <a:off x="4522832" y="214796"/>
            <a:ext cx="4457637" cy="950507"/>
            <a:chOff x="4522832" y="846796"/>
            <a:chExt cx="4457637" cy="950507"/>
          </a:xfrm>
        </p:grpSpPr>
        <p:grpSp>
          <p:nvGrpSpPr>
            <p:cNvPr id="88" name="Google Shape;88;p105"/>
            <p:cNvGrpSpPr/>
            <p:nvPr/>
          </p:nvGrpSpPr>
          <p:grpSpPr>
            <a:xfrm rot="5400000">
              <a:off x="6692516" y="-878615"/>
              <a:ext cx="534724" cy="4041181"/>
              <a:chOff x="291701" y="600825"/>
              <a:chExt cx="534724" cy="2841300"/>
            </a:xfrm>
          </p:grpSpPr>
          <p:cxnSp>
            <p:nvCxnSpPr>
              <p:cNvPr id="89" name="Google Shape;89;p105"/>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90" name="Google Shape;90;p105"/>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91" name="Google Shape;91;p105"/>
            <p:cNvGrpSpPr/>
            <p:nvPr/>
          </p:nvGrpSpPr>
          <p:grpSpPr>
            <a:xfrm rot="5400000">
              <a:off x="4731180" y="638448"/>
              <a:ext cx="56303" cy="472999"/>
              <a:chOff x="8309118" y="3432128"/>
              <a:chExt cx="56303" cy="472999"/>
            </a:xfrm>
          </p:grpSpPr>
          <p:grpSp>
            <p:nvGrpSpPr>
              <p:cNvPr id="92" name="Google Shape;92;p105"/>
              <p:cNvGrpSpPr/>
              <p:nvPr/>
            </p:nvGrpSpPr>
            <p:grpSpPr>
              <a:xfrm>
                <a:off x="8337367" y="3432128"/>
                <a:ext cx="0" cy="112674"/>
                <a:chOff x="1857100" y="87500"/>
                <a:chExt cx="0" cy="388800"/>
              </a:xfrm>
            </p:grpSpPr>
            <p:cxnSp>
              <p:nvCxnSpPr>
                <p:cNvPr id="93" name="Google Shape;93;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4" name="Google Shape;94;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5" name="Google Shape;95;p105"/>
              <p:cNvGrpSpPr/>
              <p:nvPr/>
            </p:nvGrpSpPr>
            <p:grpSpPr>
              <a:xfrm>
                <a:off x="8309118" y="3628812"/>
                <a:ext cx="56303" cy="79626"/>
                <a:chOff x="3187742" y="233350"/>
                <a:chExt cx="274920" cy="388800"/>
              </a:xfrm>
            </p:grpSpPr>
            <p:grpSp>
              <p:nvGrpSpPr>
                <p:cNvPr id="96" name="Google Shape;96;p105"/>
                <p:cNvGrpSpPr/>
                <p:nvPr/>
              </p:nvGrpSpPr>
              <p:grpSpPr>
                <a:xfrm>
                  <a:off x="3325200" y="233350"/>
                  <a:ext cx="0" cy="388800"/>
                  <a:chOff x="1857100" y="87500"/>
                  <a:chExt cx="0" cy="388800"/>
                </a:xfrm>
              </p:grpSpPr>
              <p:cxnSp>
                <p:nvCxnSpPr>
                  <p:cNvPr id="97" name="Google Shape;97;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8" name="Google Shape;98;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9" name="Google Shape;99;p105"/>
                <p:cNvGrpSpPr/>
                <p:nvPr/>
              </p:nvGrpSpPr>
              <p:grpSpPr>
                <a:xfrm>
                  <a:off x="3325202" y="233337"/>
                  <a:ext cx="0" cy="388796"/>
                  <a:chOff x="1857100" y="87500"/>
                  <a:chExt cx="0" cy="388800"/>
                </a:xfrm>
              </p:grpSpPr>
              <p:cxnSp>
                <p:nvCxnSpPr>
                  <p:cNvPr id="100" name="Google Shape;100;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01" name="Google Shape;101;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02" name="Google Shape;102;p105"/>
              <p:cNvGrpSpPr/>
              <p:nvPr/>
            </p:nvGrpSpPr>
            <p:grpSpPr>
              <a:xfrm>
                <a:off x="8337367" y="3792453"/>
                <a:ext cx="0" cy="112674"/>
                <a:chOff x="1857100" y="87500"/>
                <a:chExt cx="0" cy="388800"/>
              </a:xfrm>
            </p:grpSpPr>
            <p:cxnSp>
              <p:nvCxnSpPr>
                <p:cNvPr id="103" name="Google Shape;103;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04" name="Google Shape;104;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05" name="Google Shape;105;p105"/>
            <p:cNvGrpSpPr/>
            <p:nvPr/>
          </p:nvGrpSpPr>
          <p:grpSpPr>
            <a:xfrm>
              <a:off x="8907010" y="1324304"/>
              <a:ext cx="56303" cy="472999"/>
              <a:chOff x="8309118" y="3432128"/>
              <a:chExt cx="56303" cy="472999"/>
            </a:xfrm>
          </p:grpSpPr>
          <p:grpSp>
            <p:nvGrpSpPr>
              <p:cNvPr id="106" name="Google Shape;106;p105"/>
              <p:cNvGrpSpPr/>
              <p:nvPr/>
            </p:nvGrpSpPr>
            <p:grpSpPr>
              <a:xfrm>
                <a:off x="8337367" y="3432128"/>
                <a:ext cx="0" cy="112674"/>
                <a:chOff x="1857100" y="87500"/>
                <a:chExt cx="0" cy="388800"/>
              </a:xfrm>
            </p:grpSpPr>
            <p:cxnSp>
              <p:nvCxnSpPr>
                <p:cNvPr id="107" name="Google Shape;107;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08" name="Google Shape;108;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09" name="Google Shape;109;p105"/>
              <p:cNvGrpSpPr/>
              <p:nvPr/>
            </p:nvGrpSpPr>
            <p:grpSpPr>
              <a:xfrm>
                <a:off x="8309118" y="3628812"/>
                <a:ext cx="56303" cy="79626"/>
                <a:chOff x="3187742" y="233350"/>
                <a:chExt cx="274920" cy="388800"/>
              </a:xfrm>
            </p:grpSpPr>
            <p:grpSp>
              <p:nvGrpSpPr>
                <p:cNvPr id="110" name="Google Shape;110;p105"/>
                <p:cNvGrpSpPr/>
                <p:nvPr/>
              </p:nvGrpSpPr>
              <p:grpSpPr>
                <a:xfrm>
                  <a:off x="3325200" y="233350"/>
                  <a:ext cx="0" cy="388800"/>
                  <a:chOff x="1857100" y="87500"/>
                  <a:chExt cx="0" cy="388800"/>
                </a:xfrm>
              </p:grpSpPr>
              <p:cxnSp>
                <p:nvCxnSpPr>
                  <p:cNvPr id="111" name="Google Shape;111;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13" name="Google Shape;113;p105"/>
                <p:cNvGrpSpPr/>
                <p:nvPr/>
              </p:nvGrpSpPr>
              <p:grpSpPr>
                <a:xfrm>
                  <a:off x="3325202" y="233337"/>
                  <a:ext cx="0" cy="388796"/>
                  <a:chOff x="1857100" y="87500"/>
                  <a:chExt cx="0" cy="388800"/>
                </a:xfrm>
              </p:grpSpPr>
              <p:cxnSp>
                <p:nvCxnSpPr>
                  <p:cNvPr id="114" name="Google Shape;114;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15" name="Google Shape;115;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16" name="Google Shape;116;p105"/>
              <p:cNvGrpSpPr/>
              <p:nvPr/>
            </p:nvGrpSpPr>
            <p:grpSpPr>
              <a:xfrm>
                <a:off x="8337367" y="3792453"/>
                <a:ext cx="0" cy="112674"/>
                <a:chOff x="1857100" y="87500"/>
                <a:chExt cx="0" cy="388800"/>
              </a:xfrm>
            </p:grpSpPr>
            <p:cxnSp>
              <p:nvCxnSpPr>
                <p:cNvPr id="117" name="Google Shape;117;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18" name="Google Shape;118;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119" name="Google Shape;119;p105"/>
          <p:cNvGrpSpPr/>
          <p:nvPr/>
        </p:nvGrpSpPr>
        <p:grpSpPr>
          <a:xfrm rot="10800000">
            <a:off x="186091" y="3690355"/>
            <a:ext cx="4457637" cy="950507"/>
            <a:chOff x="4522832" y="846796"/>
            <a:chExt cx="4457637" cy="950507"/>
          </a:xfrm>
        </p:grpSpPr>
        <p:grpSp>
          <p:nvGrpSpPr>
            <p:cNvPr id="120" name="Google Shape;120;p105"/>
            <p:cNvGrpSpPr/>
            <p:nvPr/>
          </p:nvGrpSpPr>
          <p:grpSpPr>
            <a:xfrm rot="5400000">
              <a:off x="6692516" y="-878615"/>
              <a:ext cx="534724" cy="4041181"/>
              <a:chOff x="291701" y="600825"/>
              <a:chExt cx="534724" cy="2841300"/>
            </a:xfrm>
          </p:grpSpPr>
          <p:cxnSp>
            <p:nvCxnSpPr>
              <p:cNvPr id="121" name="Google Shape;121;p105"/>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122" name="Google Shape;122;p105"/>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123" name="Google Shape;123;p105"/>
            <p:cNvGrpSpPr/>
            <p:nvPr/>
          </p:nvGrpSpPr>
          <p:grpSpPr>
            <a:xfrm rot="5400000">
              <a:off x="4731180" y="638448"/>
              <a:ext cx="56303" cy="472999"/>
              <a:chOff x="8309118" y="3432128"/>
              <a:chExt cx="56303" cy="472999"/>
            </a:xfrm>
          </p:grpSpPr>
          <p:grpSp>
            <p:nvGrpSpPr>
              <p:cNvPr id="124" name="Google Shape;124;p105"/>
              <p:cNvGrpSpPr/>
              <p:nvPr/>
            </p:nvGrpSpPr>
            <p:grpSpPr>
              <a:xfrm>
                <a:off x="8337367" y="3432128"/>
                <a:ext cx="0" cy="112674"/>
                <a:chOff x="1857100" y="87500"/>
                <a:chExt cx="0" cy="388800"/>
              </a:xfrm>
            </p:grpSpPr>
            <p:cxnSp>
              <p:nvCxnSpPr>
                <p:cNvPr id="125" name="Google Shape;125;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26" name="Google Shape;126;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27" name="Google Shape;127;p105"/>
              <p:cNvGrpSpPr/>
              <p:nvPr/>
            </p:nvGrpSpPr>
            <p:grpSpPr>
              <a:xfrm>
                <a:off x="8309118" y="3628812"/>
                <a:ext cx="56303" cy="79626"/>
                <a:chOff x="3187742" y="233350"/>
                <a:chExt cx="274920" cy="388800"/>
              </a:xfrm>
            </p:grpSpPr>
            <p:grpSp>
              <p:nvGrpSpPr>
                <p:cNvPr id="128" name="Google Shape;128;p105"/>
                <p:cNvGrpSpPr/>
                <p:nvPr/>
              </p:nvGrpSpPr>
              <p:grpSpPr>
                <a:xfrm>
                  <a:off x="3325200" y="233350"/>
                  <a:ext cx="0" cy="388800"/>
                  <a:chOff x="1857100" y="87500"/>
                  <a:chExt cx="0" cy="388800"/>
                </a:xfrm>
              </p:grpSpPr>
              <p:cxnSp>
                <p:nvCxnSpPr>
                  <p:cNvPr id="129" name="Google Shape;129;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30" name="Google Shape;130;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31" name="Google Shape;131;p105"/>
                <p:cNvGrpSpPr/>
                <p:nvPr/>
              </p:nvGrpSpPr>
              <p:grpSpPr>
                <a:xfrm>
                  <a:off x="3325202" y="233337"/>
                  <a:ext cx="0" cy="388796"/>
                  <a:chOff x="1857100" y="87500"/>
                  <a:chExt cx="0" cy="388800"/>
                </a:xfrm>
              </p:grpSpPr>
              <p:cxnSp>
                <p:nvCxnSpPr>
                  <p:cNvPr id="132" name="Google Shape;132;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33" name="Google Shape;133;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34" name="Google Shape;134;p105"/>
              <p:cNvGrpSpPr/>
              <p:nvPr/>
            </p:nvGrpSpPr>
            <p:grpSpPr>
              <a:xfrm>
                <a:off x="8337367" y="3792453"/>
                <a:ext cx="0" cy="112674"/>
                <a:chOff x="1857100" y="87500"/>
                <a:chExt cx="0" cy="388800"/>
              </a:xfrm>
            </p:grpSpPr>
            <p:cxnSp>
              <p:nvCxnSpPr>
                <p:cNvPr id="135" name="Google Shape;135;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36" name="Google Shape;136;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37" name="Google Shape;137;p105"/>
            <p:cNvGrpSpPr/>
            <p:nvPr/>
          </p:nvGrpSpPr>
          <p:grpSpPr>
            <a:xfrm>
              <a:off x="8907010" y="1324304"/>
              <a:ext cx="56303" cy="472999"/>
              <a:chOff x="8309118" y="3432128"/>
              <a:chExt cx="56303" cy="472999"/>
            </a:xfrm>
          </p:grpSpPr>
          <p:grpSp>
            <p:nvGrpSpPr>
              <p:cNvPr id="138" name="Google Shape;138;p105"/>
              <p:cNvGrpSpPr/>
              <p:nvPr/>
            </p:nvGrpSpPr>
            <p:grpSpPr>
              <a:xfrm>
                <a:off x="8337367" y="3432128"/>
                <a:ext cx="0" cy="112674"/>
                <a:chOff x="1857100" y="87500"/>
                <a:chExt cx="0" cy="388800"/>
              </a:xfrm>
            </p:grpSpPr>
            <p:cxnSp>
              <p:nvCxnSpPr>
                <p:cNvPr id="139" name="Google Shape;139;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40" name="Google Shape;140;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41" name="Google Shape;141;p105"/>
              <p:cNvGrpSpPr/>
              <p:nvPr/>
            </p:nvGrpSpPr>
            <p:grpSpPr>
              <a:xfrm>
                <a:off x="8309118" y="3628812"/>
                <a:ext cx="56303" cy="79626"/>
                <a:chOff x="3187742" y="233350"/>
                <a:chExt cx="274920" cy="388800"/>
              </a:xfrm>
            </p:grpSpPr>
            <p:grpSp>
              <p:nvGrpSpPr>
                <p:cNvPr id="142" name="Google Shape;142;p105"/>
                <p:cNvGrpSpPr/>
                <p:nvPr/>
              </p:nvGrpSpPr>
              <p:grpSpPr>
                <a:xfrm>
                  <a:off x="3325200" y="233350"/>
                  <a:ext cx="0" cy="388800"/>
                  <a:chOff x="1857100" y="87500"/>
                  <a:chExt cx="0" cy="388800"/>
                </a:xfrm>
              </p:grpSpPr>
              <p:cxnSp>
                <p:nvCxnSpPr>
                  <p:cNvPr id="143" name="Google Shape;143;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44" name="Google Shape;144;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45" name="Google Shape;145;p105"/>
                <p:cNvGrpSpPr/>
                <p:nvPr/>
              </p:nvGrpSpPr>
              <p:grpSpPr>
                <a:xfrm>
                  <a:off x="3325202" y="233337"/>
                  <a:ext cx="0" cy="388796"/>
                  <a:chOff x="1857100" y="87500"/>
                  <a:chExt cx="0" cy="388800"/>
                </a:xfrm>
              </p:grpSpPr>
              <p:cxnSp>
                <p:nvCxnSpPr>
                  <p:cNvPr id="146" name="Google Shape;146;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47" name="Google Shape;147;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48" name="Google Shape;148;p105"/>
              <p:cNvGrpSpPr/>
              <p:nvPr/>
            </p:nvGrpSpPr>
            <p:grpSpPr>
              <a:xfrm>
                <a:off x="8337367" y="3792453"/>
                <a:ext cx="0" cy="112674"/>
                <a:chOff x="1857100" y="87500"/>
                <a:chExt cx="0" cy="388800"/>
              </a:xfrm>
            </p:grpSpPr>
            <p:cxnSp>
              <p:nvCxnSpPr>
                <p:cNvPr id="149" name="Google Shape;149;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50" name="Google Shape;150;p105"/>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1" name="Shape 151"/>
        <p:cNvGrpSpPr/>
        <p:nvPr/>
      </p:nvGrpSpPr>
      <p:grpSpPr>
        <a:xfrm>
          <a:off x="0" y="0"/>
          <a:ext cx="0" cy="0"/>
          <a:chOff x="0" y="0"/>
          <a:chExt cx="0" cy="0"/>
        </a:xfrm>
      </p:grpSpPr>
      <p:sp>
        <p:nvSpPr>
          <p:cNvPr id="152" name="Google Shape;152;p106"/>
          <p:cNvSpPr txBox="1"/>
          <p:nvPr>
            <p:ph hasCustomPrompt="1" type="title"/>
          </p:nvPr>
        </p:nvSpPr>
        <p:spPr>
          <a:xfrm>
            <a:off x="1284000" y="1098213"/>
            <a:ext cx="6576000" cy="210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13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53" name="Google Shape;153;p106"/>
          <p:cNvSpPr txBox="1"/>
          <p:nvPr>
            <p:ph idx="1" type="subTitle"/>
          </p:nvPr>
        </p:nvSpPr>
        <p:spPr>
          <a:xfrm>
            <a:off x="1284000" y="3169343"/>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atin typeface="Didact Gothic"/>
                <a:ea typeface="Didact Gothic"/>
                <a:cs typeface="Didact Gothic"/>
                <a:sym typeface="Didact Gothic"/>
              </a:defRPr>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107"/>
          <p:cNvSpPr txBox="1"/>
          <p:nvPr>
            <p:ph type="title"/>
          </p:nvPr>
        </p:nvSpPr>
        <p:spPr>
          <a:xfrm>
            <a:off x="3973819" y="1965075"/>
            <a:ext cx="4443000" cy="680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107"/>
          <p:cNvSpPr txBox="1"/>
          <p:nvPr>
            <p:ph idx="2" type="title"/>
          </p:nvPr>
        </p:nvSpPr>
        <p:spPr>
          <a:xfrm rot="-5400000">
            <a:off x="2779321" y="3607735"/>
            <a:ext cx="1263900" cy="55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57" name="Google Shape;157;p107"/>
          <p:cNvSpPr txBox="1"/>
          <p:nvPr>
            <p:ph idx="1" type="subTitle"/>
          </p:nvPr>
        </p:nvSpPr>
        <p:spPr>
          <a:xfrm>
            <a:off x="3973825" y="2704325"/>
            <a:ext cx="4443000" cy="465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800">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58" name="Shape 158"/>
        <p:cNvGrpSpPr/>
        <p:nvPr/>
      </p:nvGrpSpPr>
      <p:grpSpPr>
        <a:xfrm>
          <a:off x="0" y="0"/>
          <a:ext cx="0" cy="0"/>
          <a:chOff x="0" y="0"/>
          <a:chExt cx="0" cy="0"/>
        </a:xfrm>
      </p:grpSpPr>
      <p:sp>
        <p:nvSpPr>
          <p:cNvPr id="159" name="Google Shape;159;p10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0" name="Google Shape;160;p108"/>
          <p:cNvSpPr txBox="1"/>
          <p:nvPr>
            <p:ph idx="2" type="title"/>
          </p:nvPr>
        </p:nvSpPr>
        <p:spPr>
          <a:xfrm>
            <a:off x="716550" y="2545925"/>
            <a:ext cx="2488500" cy="33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7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1" name="Google Shape;161;p108"/>
          <p:cNvSpPr txBox="1"/>
          <p:nvPr>
            <p:ph idx="1" type="subTitle"/>
          </p:nvPr>
        </p:nvSpPr>
        <p:spPr>
          <a:xfrm>
            <a:off x="716550" y="2954825"/>
            <a:ext cx="2488500" cy="1041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2"/>
                </a:solidFill>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62" name="Google Shape;162;p108"/>
          <p:cNvSpPr txBox="1"/>
          <p:nvPr>
            <p:ph idx="3" type="title"/>
          </p:nvPr>
        </p:nvSpPr>
        <p:spPr>
          <a:xfrm>
            <a:off x="3326000" y="2545925"/>
            <a:ext cx="2488500" cy="33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7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3" name="Google Shape;163;p108"/>
          <p:cNvSpPr txBox="1"/>
          <p:nvPr>
            <p:ph idx="4" type="subTitle"/>
          </p:nvPr>
        </p:nvSpPr>
        <p:spPr>
          <a:xfrm>
            <a:off x="3326000" y="2954825"/>
            <a:ext cx="2488500" cy="1041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64" name="Google Shape;164;p108"/>
          <p:cNvSpPr txBox="1"/>
          <p:nvPr>
            <p:ph idx="5" type="title"/>
          </p:nvPr>
        </p:nvSpPr>
        <p:spPr>
          <a:xfrm>
            <a:off x="5935450" y="2545925"/>
            <a:ext cx="2488500" cy="33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700">
                <a:solidFill>
                  <a:schemeClr val="dk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5" name="Google Shape;165;p108"/>
          <p:cNvSpPr txBox="1"/>
          <p:nvPr>
            <p:ph idx="6" type="subTitle"/>
          </p:nvPr>
        </p:nvSpPr>
        <p:spPr>
          <a:xfrm>
            <a:off x="5935450" y="2954825"/>
            <a:ext cx="2488500" cy="1041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Didact Gothic"/>
                <a:ea typeface="Didact Gothic"/>
                <a:cs typeface="Didact Gothic"/>
                <a:sym typeface="Didact Gothic"/>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grpSp>
        <p:nvGrpSpPr>
          <p:cNvPr id="166" name="Google Shape;166;p108"/>
          <p:cNvGrpSpPr/>
          <p:nvPr/>
        </p:nvGrpSpPr>
        <p:grpSpPr>
          <a:xfrm>
            <a:off x="4522832" y="214796"/>
            <a:ext cx="4457637" cy="950507"/>
            <a:chOff x="4522832" y="846796"/>
            <a:chExt cx="4457637" cy="950507"/>
          </a:xfrm>
        </p:grpSpPr>
        <p:grpSp>
          <p:nvGrpSpPr>
            <p:cNvPr id="167" name="Google Shape;167;p108"/>
            <p:cNvGrpSpPr/>
            <p:nvPr/>
          </p:nvGrpSpPr>
          <p:grpSpPr>
            <a:xfrm rot="5400000">
              <a:off x="6692516" y="-878615"/>
              <a:ext cx="534724" cy="4041181"/>
              <a:chOff x="291701" y="600825"/>
              <a:chExt cx="534724" cy="2841300"/>
            </a:xfrm>
          </p:grpSpPr>
          <p:cxnSp>
            <p:nvCxnSpPr>
              <p:cNvPr id="168" name="Google Shape;168;p108"/>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169" name="Google Shape;169;p108"/>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170" name="Google Shape;170;p108"/>
            <p:cNvGrpSpPr/>
            <p:nvPr/>
          </p:nvGrpSpPr>
          <p:grpSpPr>
            <a:xfrm rot="5400000">
              <a:off x="4731180" y="638448"/>
              <a:ext cx="56303" cy="472999"/>
              <a:chOff x="8309118" y="3432128"/>
              <a:chExt cx="56303" cy="472999"/>
            </a:xfrm>
          </p:grpSpPr>
          <p:grpSp>
            <p:nvGrpSpPr>
              <p:cNvPr id="171" name="Google Shape;171;p108"/>
              <p:cNvGrpSpPr/>
              <p:nvPr/>
            </p:nvGrpSpPr>
            <p:grpSpPr>
              <a:xfrm>
                <a:off x="8337367" y="3432128"/>
                <a:ext cx="0" cy="112674"/>
                <a:chOff x="1857100" y="87500"/>
                <a:chExt cx="0" cy="388800"/>
              </a:xfrm>
            </p:grpSpPr>
            <p:cxnSp>
              <p:nvCxnSpPr>
                <p:cNvPr id="172" name="Google Shape;172;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3" name="Google Shape;173;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74" name="Google Shape;174;p108"/>
              <p:cNvGrpSpPr/>
              <p:nvPr/>
            </p:nvGrpSpPr>
            <p:grpSpPr>
              <a:xfrm>
                <a:off x="8309118" y="3628812"/>
                <a:ext cx="56303" cy="79626"/>
                <a:chOff x="3187742" y="233350"/>
                <a:chExt cx="274920" cy="388800"/>
              </a:xfrm>
            </p:grpSpPr>
            <p:grpSp>
              <p:nvGrpSpPr>
                <p:cNvPr id="175" name="Google Shape;175;p108"/>
                <p:cNvGrpSpPr/>
                <p:nvPr/>
              </p:nvGrpSpPr>
              <p:grpSpPr>
                <a:xfrm>
                  <a:off x="3325200" y="233350"/>
                  <a:ext cx="0" cy="388800"/>
                  <a:chOff x="1857100" y="87500"/>
                  <a:chExt cx="0" cy="388800"/>
                </a:xfrm>
              </p:grpSpPr>
              <p:cxnSp>
                <p:nvCxnSpPr>
                  <p:cNvPr id="176" name="Google Shape;176;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7" name="Google Shape;177;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78" name="Google Shape;178;p108"/>
                <p:cNvGrpSpPr/>
                <p:nvPr/>
              </p:nvGrpSpPr>
              <p:grpSpPr>
                <a:xfrm>
                  <a:off x="3325202" y="233337"/>
                  <a:ext cx="0" cy="388796"/>
                  <a:chOff x="1857100" y="87500"/>
                  <a:chExt cx="0" cy="388800"/>
                </a:xfrm>
              </p:grpSpPr>
              <p:cxnSp>
                <p:nvCxnSpPr>
                  <p:cNvPr id="179" name="Google Shape;179;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80" name="Google Shape;180;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81" name="Google Shape;181;p108"/>
              <p:cNvGrpSpPr/>
              <p:nvPr/>
            </p:nvGrpSpPr>
            <p:grpSpPr>
              <a:xfrm>
                <a:off x="8337367" y="3792453"/>
                <a:ext cx="0" cy="112674"/>
                <a:chOff x="1857100" y="87500"/>
                <a:chExt cx="0" cy="388800"/>
              </a:xfrm>
            </p:grpSpPr>
            <p:cxnSp>
              <p:nvCxnSpPr>
                <p:cNvPr id="182" name="Google Shape;182;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83" name="Google Shape;183;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84" name="Google Shape;184;p108"/>
            <p:cNvGrpSpPr/>
            <p:nvPr/>
          </p:nvGrpSpPr>
          <p:grpSpPr>
            <a:xfrm>
              <a:off x="8907010" y="1324304"/>
              <a:ext cx="56303" cy="472999"/>
              <a:chOff x="8309118" y="3432128"/>
              <a:chExt cx="56303" cy="472999"/>
            </a:xfrm>
          </p:grpSpPr>
          <p:grpSp>
            <p:nvGrpSpPr>
              <p:cNvPr id="185" name="Google Shape;185;p108"/>
              <p:cNvGrpSpPr/>
              <p:nvPr/>
            </p:nvGrpSpPr>
            <p:grpSpPr>
              <a:xfrm>
                <a:off x="8337367" y="3432128"/>
                <a:ext cx="0" cy="112674"/>
                <a:chOff x="1857100" y="87500"/>
                <a:chExt cx="0" cy="388800"/>
              </a:xfrm>
            </p:grpSpPr>
            <p:cxnSp>
              <p:nvCxnSpPr>
                <p:cNvPr id="186" name="Google Shape;186;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87" name="Google Shape;187;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88" name="Google Shape;188;p108"/>
              <p:cNvGrpSpPr/>
              <p:nvPr/>
            </p:nvGrpSpPr>
            <p:grpSpPr>
              <a:xfrm>
                <a:off x="8309118" y="3628812"/>
                <a:ext cx="56303" cy="79626"/>
                <a:chOff x="3187742" y="233350"/>
                <a:chExt cx="274920" cy="388800"/>
              </a:xfrm>
            </p:grpSpPr>
            <p:grpSp>
              <p:nvGrpSpPr>
                <p:cNvPr id="189" name="Google Shape;189;p108"/>
                <p:cNvGrpSpPr/>
                <p:nvPr/>
              </p:nvGrpSpPr>
              <p:grpSpPr>
                <a:xfrm>
                  <a:off x="3325200" y="233350"/>
                  <a:ext cx="0" cy="388800"/>
                  <a:chOff x="1857100" y="87500"/>
                  <a:chExt cx="0" cy="388800"/>
                </a:xfrm>
              </p:grpSpPr>
              <p:cxnSp>
                <p:nvCxnSpPr>
                  <p:cNvPr id="190" name="Google Shape;190;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91" name="Google Shape;191;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92" name="Google Shape;192;p108"/>
                <p:cNvGrpSpPr/>
                <p:nvPr/>
              </p:nvGrpSpPr>
              <p:grpSpPr>
                <a:xfrm>
                  <a:off x="3325202" y="233337"/>
                  <a:ext cx="0" cy="388796"/>
                  <a:chOff x="1857100" y="87500"/>
                  <a:chExt cx="0" cy="388800"/>
                </a:xfrm>
              </p:grpSpPr>
              <p:cxnSp>
                <p:nvCxnSpPr>
                  <p:cNvPr id="193" name="Google Shape;193;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94" name="Google Shape;194;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95" name="Google Shape;195;p108"/>
              <p:cNvGrpSpPr/>
              <p:nvPr/>
            </p:nvGrpSpPr>
            <p:grpSpPr>
              <a:xfrm>
                <a:off x="8337367" y="3792453"/>
                <a:ext cx="0" cy="112674"/>
                <a:chOff x="1857100" y="87500"/>
                <a:chExt cx="0" cy="388800"/>
              </a:xfrm>
            </p:grpSpPr>
            <p:cxnSp>
              <p:nvCxnSpPr>
                <p:cNvPr id="196" name="Google Shape;196;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97" name="Google Shape;197;p108"/>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8" name="Shape 198"/>
        <p:cNvGrpSpPr/>
        <p:nvPr/>
      </p:nvGrpSpPr>
      <p:grpSpPr>
        <a:xfrm>
          <a:off x="0" y="0"/>
          <a:ext cx="0" cy="0"/>
          <a:chOff x="0" y="0"/>
          <a:chExt cx="0" cy="0"/>
        </a:xfrm>
      </p:grpSpPr>
      <p:sp>
        <p:nvSpPr>
          <p:cNvPr id="199" name="Google Shape;199;p109"/>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250">
                <a:latin typeface="Didact Gothic"/>
                <a:ea typeface="Didact Gothic"/>
                <a:cs typeface="Didact Gothic"/>
                <a:sym typeface="Didact Gothic"/>
              </a:defRPr>
            </a:lvl1pPr>
            <a:lvl2pPr indent="-304800" lvl="1" marL="914400" algn="l">
              <a:lnSpc>
                <a:spcPct val="115000"/>
              </a:lnSpc>
              <a:spcBef>
                <a:spcPts val="1600"/>
              </a:spcBef>
              <a:spcAft>
                <a:spcPts val="0"/>
              </a:spcAft>
              <a:buSzPts val="1200"/>
              <a:buFont typeface="Roboto Condensed Light"/>
              <a:buAutoNum type="alphaLcPeriod"/>
              <a:defRPr/>
            </a:lvl2pPr>
            <a:lvl3pPr indent="-304800" lvl="2" marL="1371600" algn="l">
              <a:lnSpc>
                <a:spcPct val="115000"/>
              </a:lnSpc>
              <a:spcBef>
                <a:spcPts val="1600"/>
              </a:spcBef>
              <a:spcAft>
                <a:spcPts val="0"/>
              </a:spcAft>
              <a:buSzPts val="1200"/>
              <a:buFont typeface="Roboto Condensed Light"/>
              <a:buAutoNum type="romanLcPeriod"/>
              <a:defRPr/>
            </a:lvl3pPr>
            <a:lvl4pPr indent="-304800" lvl="3" marL="1828800" algn="l">
              <a:lnSpc>
                <a:spcPct val="115000"/>
              </a:lnSpc>
              <a:spcBef>
                <a:spcPts val="1600"/>
              </a:spcBef>
              <a:spcAft>
                <a:spcPts val="0"/>
              </a:spcAft>
              <a:buSzPts val="1200"/>
              <a:buFont typeface="Roboto Condensed Light"/>
              <a:buAutoNum type="arabicPeriod"/>
              <a:defRPr/>
            </a:lvl4pPr>
            <a:lvl5pPr indent="-304800" lvl="4" marL="2286000" algn="l">
              <a:lnSpc>
                <a:spcPct val="115000"/>
              </a:lnSpc>
              <a:spcBef>
                <a:spcPts val="1600"/>
              </a:spcBef>
              <a:spcAft>
                <a:spcPts val="0"/>
              </a:spcAft>
              <a:buSzPts val="1200"/>
              <a:buFont typeface="Roboto Condensed Light"/>
              <a:buAutoNum type="alphaLcPeriod"/>
              <a:defRPr/>
            </a:lvl5pPr>
            <a:lvl6pPr indent="-304800" lvl="5" marL="2743200" algn="l">
              <a:lnSpc>
                <a:spcPct val="115000"/>
              </a:lnSpc>
              <a:spcBef>
                <a:spcPts val="1600"/>
              </a:spcBef>
              <a:spcAft>
                <a:spcPts val="0"/>
              </a:spcAft>
              <a:buSzPts val="1200"/>
              <a:buFont typeface="Roboto Condensed Light"/>
              <a:buAutoNum type="romanLcPeriod"/>
              <a:defRPr/>
            </a:lvl6pPr>
            <a:lvl7pPr indent="-304800" lvl="6" marL="3200400" algn="l">
              <a:lnSpc>
                <a:spcPct val="115000"/>
              </a:lnSpc>
              <a:spcBef>
                <a:spcPts val="1600"/>
              </a:spcBef>
              <a:spcAft>
                <a:spcPts val="0"/>
              </a:spcAft>
              <a:buSzPts val="1200"/>
              <a:buFont typeface="Roboto Condensed Light"/>
              <a:buAutoNum type="arabicPeriod"/>
              <a:defRPr/>
            </a:lvl7pPr>
            <a:lvl8pPr indent="-304800" lvl="7" marL="3657600" algn="l">
              <a:lnSpc>
                <a:spcPct val="115000"/>
              </a:lnSpc>
              <a:spcBef>
                <a:spcPts val="1600"/>
              </a:spcBef>
              <a:spcAft>
                <a:spcPts val="0"/>
              </a:spcAft>
              <a:buSzPts val="1200"/>
              <a:buFont typeface="Roboto Condensed Light"/>
              <a:buAutoNum type="alphaLcPeriod"/>
              <a:defRPr/>
            </a:lvl8pPr>
            <a:lvl9pPr indent="-304800" lvl="8" marL="4114800" algn="l">
              <a:lnSpc>
                <a:spcPct val="115000"/>
              </a:lnSpc>
              <a:spcBef>
                <a:spcPts val="1600"/>
              </a:spcBef>
              <a:spcAft>
                <a:spcPts val="1600"/>
              </a:spcAft>
              <a:buSzPts val="1200"/>
              <a:buFont typeface="Roboto Condensed Light"/>
              <a:buAutoNum type="romanLcPeriod"/>
              <a:defRPr/>
            </a:lvl9pPr>
          </a:lstStyle>
          <a:p/>
        </p:txBody>
      </p:sp>
      <p:sp>
        <p:nvSpPr>
          <p:cNvPr id="200" name="Google Shape;200;p10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01" name="Google Shape;201;p109"/>
          <p:cNvGrpSpPr/>
          <p:nvPr/>
        </p:nvGrpSpPr>
        <p:grpSpPr>
          <a:xfrm>
            <a:off x="4522832" y="214796"/>
            <a:ext cx="4457637" cy="950507"/>
            <a:chOff x="4522832" y="846796"/>
            <a:chExt cx="4457637" cy="950507"/>
          </a:xfrm>
        </p:grpSpPr>
        <p:grpSp>
          <p:nvGrpSpPr>
            <p:cNvPr id="202" name="Google Shape;202;p109"/>
            <p:cNvGrpSpPr/>
            <p:nvPr/>
          </p:nvGrpSpPr>
          <p:grpSpPr>
            <a:xfrm rot="5400000">
              <a:off x="6692516" y="-878615"/>
              <a:ext cx="534724" cy="4041181"/>
              <a:chOff x="291701" y="600825"/>
              <a:chExt cx="534724" cy="2841300"/>
            </a:xfrm>
          </p:grpSpPr>
          <p:cxnSp>
            <p:nvCxnSpPr>
              <p:cNvPr id="203" name="Google Shape;203;p109"/>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204" name="Google Shape;204;p109"/>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205" name="Google Shape;205;p109"/>
            <p:cNvGrpSpPr/>
            <p:nvPr/>
          </p:nvGrpSpPr>
          <p:grpSpPr>
            <a:xfrm rot="5400000">
              <a:off x="4731180" y="638448"/>
              <a:ext cx="56303" cy="472999"/>
              <a:chOff x="8309118" y="3432128"/>
              <a:chExt cx="56303" cy="472999"/>
            </a:xfrm>
          </p:grpSpPr>
          <p:grpSp>
            <p:nvGrpSpPr>
              <p:cNvPr id="206" name="Google Shape;206;p109"/>
              <p:cNvGrpSpPr/>
              <p:nvPr/>
            </p:nvGrpSpPr>
            <p:grpSpPr>
              <a:xfrm>
                <a:off x="8337367" y="3432128"/>
                <a:ext cx="0" cy="112674"/>
                <a:chOff x="1857100" y="87500"/>
                <a:chExt cx="0" cy="388800"/>
              </a:xfrm>
            </p:grpSpPr>
            <p:cxnSp>
              <p:nvCxnSpPr>
                <p:cNvPr id="207" name="Google Shape;207;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08" name="Google Shape;208;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09" name="Google Shape;209;p109"/>
              <p:cNvGrpSpPr/>
              <p:nvPr/>
            </p:nvGrpSpPr>
            <p:grpSpPr>
              <a:xfrm>
                <a:off x="8309118" y="3628812"/>
                <a:ext cx="56303" cy="79626"/>
                <a:chOff x="3187742" y="233350"/>
                <a:chExt cx="274920" cy="388800"/>
              </a:xfrm>
            </p:grpSpPr>
            <p:grpSp>
              <p:nvGrpSpPr>
                <p:cNvPr id="210" name="Google Shape;210;p109"/>
                <p:cNvGrpSpPr/>
                <p:nvPr/>
              </p:nvGrpSpPr>
              <p:grpSpPr>
                <a:xfrm>
                  <a:off x="3325200" y="233350"/>
                  <a:ext cx="0" cy="388800"/>
                  <a:chOff x="1857100" y="87500"/>
                  <a:chExt cx="0" cy="388800"/>
                </a:xfrm>
              </p:grpSpPr>
              <p:cxnSp>
                <p:nvCxnSpPr>
                  <p:cNvPr id="211" name="Google Shape;211;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12" name="Google Shape;212;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13" name="Google Shape;213;p109"/>
                <p:cNvGrpSpPr/>
                <p:nvPr/>
              </p:nvGrpSpPr>
              <p:grpSpPr>
                <a:xfrm>
                  <a:off x="3325202" y="233337"/>
                  <a:ext cx="0" cy="388796"/>
                  <a:chOff x="1857100" y="87500"/>
                  <a:chExt cx="0" cy="388800"/>
                </a:xfrm>
              </p:grpSpPr>
              <p:cxnSp>
                <p:nvCxnSpPr>
                  <p:cNvPr id="214" name="Google Shape;214;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15" name="Google Shape;215;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16" name="Google Shape;216;p109"/>
              <p:cNvGrpSpPr/>
              <p:nvPr/>
            </p:nvGrpSpPr>
            <p:grpSpPr>
              <a:xfrm>
                <a:off x="8337367" y="3792453"/>
                <a:ext cx="0" cy="112674"/>
                <a:chOff x="1857100" y="87500"/>
                <a:chExt cx="0" cy="388800"/>
              </a:xfrm>
            </p:grpSpPr>
            <p:cxnSp>
              <p:nvCxnSpPr>
                <p:cNvPr id="217" name="Google Shape;217;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18" name="Google Shape;218;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19" name="Google Shape;219;p109"/>
            <p:cNvGrpSpPr/>
            <p:nvPr/>
          </p:nvGrpSpPr>
          <p:grpSpPr>
            <a:xfrm>
              <a:off x="8907010" y="1324304"/>
              <a:ext cx="56303" cy="472999"/>
              <a:chOff x="8309118" y="3432128"/>
              <a:chExt cx="56303" cy="472999"/>
            </a:xfrm>
          </p:grpSpPr>
          <p:grpSp>
            <p:nvGrpSpPr>
              <p:cNvPr id="220" name="Google Shape;220;p109"/>
              <p:cNvGrpSpPr/>
              <p:nvPr/>
            </p:nvGrpSpPr>
            <p:grpSpPr>
              <a:xfrm>
                <a:off x="8337367" y="3432128"/>
                <a:ext cx="0" cy="112674"/>
                <a:chOff x="1857100" y="87500"/>
                <a:chExt cx="0" cy="388800"/>
              </a:xfrm>
            </p:grpSpPr>
            <p:cxnSp>
              <p:nvCxnSpPr>
                <p:cNvPr id="221" name="Google Shape;221;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22" name="Google Shape;222;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23" name="Google Shape;223;p109"/>
              <p:cNvGrpSpPr/>
              <p:nvPr/>
            </p:nvGrpSpPr>
            <p:grpSpPr>
              <a:xfrm>
                <a:off x="8309118" y="3628812"/>
                <a:ext cx="56303" cy="79626"/>
                <a:chOff x="3187742" y="233350"/>
                <a:chExt cx="274920" cy="388800"/>
              </a:xfrm>
            </p:grpSpPr>
            <p:grpSp>
              <p:nvGrpSpPr>
                <p:cNvPr id="224" name="Google Shape;224;p109"/>
                <p:cNvGrpSpPr/>
                <p:nvPr/>
              </p:nvGrpSpPr>
              <p:grpSpPr>
                <a:xfrm>
                  <a:off x="3325200" y="233350"/>
                  <a:ext cx="0" cy="388800"/>
                  <a:chOff x="1857100" y="87500"/>
                  <a:chExt cx="0" cy="388800"/>
                </a:xfrm>
              </p:grpSpPr>
              <p:cxnSp>
                <p:nvCxnSpPr>
                  <p:cNvPr id="225" name="Google Shape;225;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26" name="Google Shape;226;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27" name="Google Shape;227;p109"/>
                <p:cNvGrpSpPr/>
                <p:nvPr/>
              </p:nvGrpSpPr>
              <p:grpSpPr>
                <a:xfrm>
                  <a:off x="3325202" y="233337"/>
                  <a:ext cx="0" cy="388796"/>
                  <a:chOff x="1857100" y="87500"/>
                  <a:chExt cx="0" cy="388800"/>
                </a:xfrm>
              </p:grpSpPr>
              <p:cxnSp>
                <p:nvCxnSpPr>
                  <p:cNvPr id="228" name="Google Shape;228;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29" name="Google Shape;229;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30" name="Google Shape;230;p109"/>
              <p:cNvGrpSpPr/>
              <p:nvPr/>
            </p:nvGrpSpPr>
            <p:grpSpPr>
              <a:xfrm>
                <a:off x="8337367" y="3792453"/>
                <a:ext cx="0" cy="112674"/>
                <a:chOff x="1857100" y="87500"/>
                <a:chExt cx="0" cy="388800"/>
              </a:xfrm>
            </p:grpSpPr>
            <p:cxnSp>
              <p:nvCxnSpPr>
                <p:cNvPr id="231" name="Google Shape;231;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32" name="Google Shape;232;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233" name="Google Shape;233;p109"/>
          <p:cNvGrpSpPr/>
          <p:nvPr/>
        </p:nvGrpSpPr>
        <p:grpSpPr>
          <a:xfrm rot="-5400000">
            <a:off x="-1548669" y="1951323"/>
            <a:ext cx="4457637" cy="950507"/>
            <a:chOff x="4522832" y="846796"/>
            <a:chExt cx="4457637" cy="950507"/>
          </a:xfrm>
        </p:grpSpPr>
        <p:grpSp>
          <p:nvGrpSpPr>
            <p:cNvPr id="234" name="Google Shape;234;p109"/>
            <p:cNvGrpSpPr/>
            <p:nvPr/>
          </p:nvGrpSpPr>
          <p:grpSpPr>
            <a:xfrm rot="5400000">
              <a:off x="6692516" y="-878615"/>
              <a:ext cx="534724" cy="4041181"/>
              <a:chOff x="291701" y="600825"/>
              <a:chExt cx="534724" cy="2841300"/>
            </a:xfrm>
          </p:grpSpPr>
          <p:cxnSp>
            <p:nvCxnSpPr>
              <p:cNvPr id="235" name="Google Shape;235;p109"/>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236" name="Google Shape;236;p109"/>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237" name="Google Shape;237;p109"/>
            <p:cNvGrpSpPr/>
            <p:nvPr/>
          </p:nvGrpSpPr>
          <p:grpSpPr>
            <a:xfrm rot="5400000">
              <a:off x="4731180" y="638448"/>
              <a:ext cx="56303" cy="472999"/>
              <a:chOff x="8309118" y="3432128"/>
              <a:chExt cx="56303" cy="472999"/>
            </a:xfrm>
          </p:grpSpPr>
          <p:grpSp>
            <p:nvGrpSpPr>
              <p:cNvPr id="238" name="Google Shape;238;p109"/>
              <p:cNvGrpSpPr/>
              <p:nvPr/>
            </p:nvGrpSpPr>
            <p:grpSpPr>
              <a:xfrm>
                <a:off x="8337367" y="3432128"/>
                <a:ext cx="0" cy="112674"/>
                <a:chOff x="1857100" y="87500"/>
                <a:chExt cx="0" cy="388800"/>
              </a:xfrm>
            </p:grpSpPr>
            <p:cxnSp>
              <p:nvCxnSpPr>
                <p:cNvPr id="239" name="Google Shape;239;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40" name="Google Shape;240;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41" name="Google Shape;241;p109"/>
              <p:cNvGrpSpPr/>
              <p:nvPr/>
            </p:nvGrpSpPr>
            <p:grpSpPr>
              <a:xfrm>
                <a:off x="8309118" y="3628812"/>
                <a:ext cx="56303" cy="79626"/>
                <a:chOff x="3187742" y="233350"/>
                <a:chExt cx="274920" cy="388800"/>
              </a:xfrm>
            </p:grpSpPr>
            <p:grpSp>
              <p:nvGrpSpPr>
                <p:cNvPr id="242" name="Google Shape;242;p109"/>
                <p:cNvGrpSpPr/>
                <p:nvPr/>
              </p:nvGrpSpPr>
              <p:grpSpPr>
                <a:xfrm>
                  <a:off x="3325200" y="233350"/>
                  <a:ext cx="0" cy="388800"/>
                  <a:chOff x="1857100" y="87500"/>
                  <a:chExt cx="0" cy="388800"/>
                </a:xfrm>
              </p:grpSpPr>
              <p:cxnSp>
                <p:nvCxnSpPr>
                  <p:cNvPr id="243" name="Google Shape;243;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44" name="Google Shape;244;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45" name="Google Shape;245;p109"/>
                <p:cNvGrpSpPr/>
                <p:nvPr/>
              </p:nvGrpSpPr>
              <p:grpSpPr>
                <a:xfrm>
                  <a:off x="3325202" y="233337"/>
                  <a:ext cx="0" cy="388796"/>
                  <a:chOff x="1857100" y="87500"/>
                  <a:chExt cx="0" cy="388800"/>
                </a:xfrm>
              </p:grpSpPr>
              <p:cxnSp>
                <p:nvCxnSpPr>
                  <p:cNvPr id="246" name="Google Shape;246;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47" name="Google Shape;247;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48" name="Google Shape;248;p109"/>
              <p:cNvGrpSpPr/>
              <p:nvPr/>
            </p:nvGrpSpPr>
            <p:grpSpPr>
              <a:xfrm>
                <a:off x="8337367" y="3792453"/>
                <a:ext cx="0" cy="112674"/>
                <a:chOff x="1857100" y="87500"/>
                <a:chExt cx="0" cy="388800"/>
              </a:xfrm>
            </p:grpSpPr>
            <p:cxnSp>
              <p:nvCxnSpPr>
                <p:cNvPr id="249" name="Google Shape;249;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50" name="Google Shape;250;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51" name="Google Shape;251;p109"/>
            <p:cNvGrpSpPr/>
            <p:nvPr/>
          </p:nvGrpSpPr>
          <p:grpSpPr>
            <a:xfrm>
              <a:off x="8907010" y="1324304"/>
              <a:ext cx="56303" cy="472999"/>
              <a:chOff x="8309118" y="3432128"/>
              <a:chExt cx="56303" cy="472999"/>
            </a:xfrm>
          </p:grpSpPr>
          <p:grpSp>
            <p:nvGrpSpPr>
              <p:cNvPr id="252" name="Google Shape;252;p109"/>
              <p:cNvGrpSpPr/>
              <p:nvPr/>
            </p:nvGrpSpPr>
            <p:grpSpPr>
              <a:xfrm>
                <a:off x="8337367" y="3432128"/>
                <a:ext cx="0" cy="112674"/>
                <a:chOff x="1857100" y="87500"/>
                <a:chExt cx="0" cy="388800"/>
              </a:xfrm>
            </p:grpSpPr>
            <p:cxnSp>
              <p:nvCxnSpPr>
                <p:cNvPr id="253" name="Google Shape;253;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54" name="Google Shape;254;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55" name="Google Shape;255;p109"/>
              <p:cNvGrpSpPr/>
              <p:nvPr/>
            </p:nvGrpSpPr>
            <p:grpSpPr>
              <a:xfrm>
                <a:off x="8309118" y="3628812"/>
                <a:ext cx="56303" cy="79626"/>
                <a:chOff x="3187742" y="233350"/>
                <a:chExt cx="274920" cy="388800"/>
              </a:xfrm>
            </p:grpSpPr>
            <p:grpSp>
              <p:nvGrpSpPr>
                <p:cNvPr id="256" name="Google Shape;256;p109"/>
                <p:cNvGrpSpPr/>
                <p:nvPr/>
              </p:nvGrpSpPr>
              <p:grpSpPr>
                <a:xfrm>
                  <a:off x="3325200" y="233350"/>
                  <a:ext cx="0" cy="388800"/>
                  <a:chOff x="1857100" y="87500"/>
                  <a:chExt cx="0" cy="388800"/>
                </a:xfrm>
              </p:grpSpPr>
              <p:cxnSp>
                <p:nvCxnSpPr>
                  <p:cNvPr id="257" name="Google Shape;257;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58" name="Google Shape;258;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59" name="Google Shape;259;p109"/>
                <p:cNvGrpSpPr/>
                <p:nvPr/>
              </p:nvGrpSpPr>
              <p:grpSpPr>
                <a:xfrm>
                  <a:off x="3325202" y="233337"/>
                  <a:ext cx="0" cy="388796"/>
                  <a:chOff x="1857100" y="87500"/>
                  <a:chExt cx="0" cy="388800"/>
                </a:xfrm>
              </p:grpSpPr>
              <p:cxnSp>
                <p:nvCxnSpPr>
                  <p:cNvPr id="260" name="Google Shape;260;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61" name="Google Shape;261;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62" name="Google Shape;262;p109"/>
              <p:cNvGrpSpPr/>
              <p:nvPr/>
            </p:nvGrpSpPr>
            <p:grpSpPr>
              <a:xfrm>
                <a:off x="8337367" y="3792453"/>
                <a:ext cx="0" cy="112674"/>
                <a:chOff x="1857100" y="87500"/>
                <a:chExt cx="0" cy="388800"/>
              </a:xfrm>
            </p:grpSpPr>
            <p:cxnSp>
              <p:nvCxnSpPr>
                <p:cNvPr id="263" name="Google Shape;263;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64" name="Google Shape;264;p109"/>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5" name="Shape 265"/>
        <p:cNvGrpSpPr/>
        <p:nvPr/>
      </p:nvGrpSpPr>
      <p:grpSpPr>
        <a:xfrm>
          <a:off x="0" y="0"/>
          <a:ext cx="0" cy="0"/>
          <a:chOff x="0" y="0"/>
          <a:chExt cx="0" cy="0"/>
        </a:xfrm>
      </p:grpSpPr>
      <p:sp>
        <p:nvSpPr>
          <p:cNvPr id="266" name="Google Shape;266;p110"/>
          <p:cNvSpPr txBox="1"/>
          <p:nvPr>
            <p:ph type="title"/>
          </p:nvPr>
        </p:nvSpPr>
        <p:spPr>
          <a:xfrm>
            <a:off x="1568888" y="3033600"/>
            <a:ext cx="2610300" cy="43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8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7" name="Google Shape;267;p110"/>
          <p:cNvSpPr txBox="1"/>
          <p:nvPr>
            <p:ph idx="2" type="title"/>
          </p:nvPr>
        </p:nvSpPr>
        <p:spPr>
          <a:xfrm>
            <a:off x="4964802" y="3033600"/>
            <a:ext cx="2610300" cy="43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8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8" name="Google Shape;268;p110"/>
          <p:cNvSpPr txBox="1"/>
          <p:nvPr>
            <p:ph idx="1" type="subTitle"/>
          </p:nvPr>
        </p:nvSpPr>
        <p:spPr>
          <a:xfrm>
            <a:off x="4964788" y="3463800"/>
            <a:ext cx="2610300" cy="73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a:latin typeface="Didact Gothic"/>
                <a:ea typeface="Didact Gothic"/>
                <a:cs typeface="Didact Gothic"/>
                <a:sym typeface="Didact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69" name="Google Shape;269;p110"/>
          <p:cNvSpPr txBox="1"/>
          <p:nvPr>
            <p:ph idx="3" type="subTitle"/>
          </p:nvPr>
        </p:nvSpPr>
        <p:spPr>
          <a:xfrm>
            <a:off x="1568888" y="3463801"/>
            <a:ext cx="2610300" cy="73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a:latin typeface="Didact Gothic"/>
                <a:ea typeface="Didact Gothic"/>
                <a:cs typeface="Didact Gothic"/>
                <a:sym typeface="Didact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270" name="Google Shape;270;p110"/>
          <p:cNvGrpSpPr/>
          <p:nvPr/>
        </p:nvGrpSpPr>
        <p:grpSpPr>
          <a:xfrm>
            <a:off x="4522832" y="214796"/>
            <a:ext cx="4457637" cy="950507"/>
            <a:chOff x="4522832" y="846796"/>
            <a:chExt cx="4457637" cy="950507"/>
          </a:xfrm>
        </p:grpSpPr>
        <p:grpSp>
          <p:nvGrpSpPr>
            <p:cNvPr id="271" name="Google Shape;271;p110"/>
            <p:cNvGrpSpPr/>
            <p:nvPr/>
          </p:nvGrpSpPr>
          <p:grpSpPr>
            <a:xfrm rot="5400000">
              <a:off x="6692516" y="-878615"/>
              <a:ext cx="534724" cy="4041181"/>
              <a:chOff x="291701" y="600825"/>
              <a:chExt cx="534724" cy="2841300"/>
            </a:xfrm>
          </p:grpSpPr>
          <p:cxnSp>
            <p:nvCxnSpPr>
              <p:cNvPr id="272" name="Google Shape;272;p110"/>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273" name="Google Shape;273;p110"/>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274" name="Google Shape;274;p110"/>
            <p:cNvGrpSpPr/>
            <p:nvPr/>
          </p:nvGrpSpPr>
          <p:grpSpPr>
            <a:xfrm rot="5400000">
              <a:off x="4731180" y="638448"/>
              <a:ext cx="56303" cy="472999"/>
              <a:chOff x="8309118" y="3432128"/>
              <a:chExt cx="56303" cy="472999"/>
            </a:xfrm>
          </p:grpSpPr>
          <p:grpSp>
            <p:nvGrpSpPr>
              <p:cNvPr id="275" name="Google Shape;275;p110"/>
              <p:cNvGrpSpPr/>
              <p:nvPr/>
            </p:nvGrpSpPr>
            <p:grpSpPr>
              <a:xfrm>
                <a:off x="8337367" y="3432128"/>
                <a:ext cx="0" cy="112674"/>
                <a:chOff x="1857100" y="87500"/>
                <a:chExt cx="0" cy="388800"/>
              </a:xfrm>
            </p:grpSpPr>
            <p:cxnSp>
              <p:nvCxnSpPr>
                <p:cNvPr id="276" name="Google Shape;276;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77" name="Google Shape;277;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78" name="Google Shape;278;p110"/>
              <p:cNvGrpSpPr/>
              <p:nvPr/>
            </p:nvGrpSpPr>
            <p:grpSpPr>
              <a:xfrm>
                <a:off x="8309118" y="3628812"/>
                <a:ext cx="56303" cy="79626"/>
                <a:chOff x="3187742" y="233350"/>
                <a:chExt cx="274920" cy="388800"/>
              </a:xfrm>
            </p:grpSpPr>
            <p:grpSp>
              <p:nvGrpSpPr>
                <p:cNvPr id="279" name="Google Shape;279;p110"/>
                <p:cNvGrpSpPr/>
                <p:nvPr/>
              </p:nvGrpSpPr>
              <p:grpSpPr>
                <a:xfrm>
                  <a:off x="3325200" y="233350"/>
                  <a:ext cx="0" cy="388800"/>
                  <a:chOff x="1857100" y="87500"/>
                  <a:chExt cx="0" cy="388800"/>
                </a:xfrm>
              </p:grpSpPr>
              <p:cxnSp>
                <p:nvCxnSpPr>
                  <p:cNvPr id="280" name="Google Shape;280;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81" name="Google Shape;281;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82" name="Google Shape;282;p110"/>
                <p:cNvGrpSpPr/>
                <p:nvPr/>
              </p:nvGrpSpPr>
              <p:grpSpPr>
                <a:xfrm>
                  <a:off x="3325202" y="233337"/>
                  <a:ext cx="0" cy="388796"/>
                  <a:chOff x="1857100" y="87500"/>
                  <a:chExt cx="0" cy="388800"/>
                </a:xfrm>
              </p:grpSpPr>
              <p:cxnSp>
                <p:nvCxnSpPr>
                  <p:cNvPr id="283" name="Google Shape;283;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84" name="Google Shape;284;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85" name="Google Shape;285;p110"/>
              <p:cNvGrpSpPr/>
              <p:nvPr/>
            </p:nvGrpSpPr>
            <p:grpSpPr>
              <a:xfrm>
                <a:off x="8337367" y="3792453"/>
                <a:ext cx="0" cy="112674"/>
                <a:chOff x="1857100" y="87500"/>
                <a:chExt cx="0" cy="388800"/>
              </a:xfrm>
            </p:grpSpPr>
            <p:cxnSp>
              <p:nvCxnSpPr>
                <p:cNvPr id="286" name="Google Shape;286;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87" name="Google Shape;287;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88" name="Google Shape;288;p110"/>
            <p:cNvGrpSpPr/>
            <p:nvPr/>
          </p:nvGrpSpPr>
          <p:grpSpPr>
            <a:xfrm>
              <a:off x="8907010" y="1324304"/>
              <a:ext cx="56303" cy="472999"/>
              <a:chOff x="8309118" y="3432128"/>
              <a:chExt cx="56303" cy="472999"/>
            </a:xfrm>
          </p:grpSpPr>
          <p:grpSp>
            <p:nvGrpSpPr>
              <p:cNvPr id="289" name="Google Shape;289;p110"/>
              <p:cNvGrpSpPr/>
              <p:nvPr/>
            </p:nvGrpSpPr>
            <p:grpSpPr>
              <a:xfrm>
                <a:off x="8337367" y="3432128"/>
                <a:ext cx="0" cy="112674"/>
                <a:chOff x="1857100" y="87500"/>
                <a:chExt cx="0" cy="388800"/>
              </a:xfrm>
            </p:grpSpPr>
            <p:cxnSp>
              <p:nvCxnSpPr>
                <p:cNvPr id="290" name="Google Shape;290;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91" name="Google Shape;291;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92" name="Google Shape;292;p110"/>
              <p:cNvGrpSpPr/>
              <p:nvPr/>
            </p:nvGrpSpPr>
            <p:grpSpPr>
              <a:xfrm>
                <a:off x="8309118" y="3628812"/>
                <a:ext cx="56303" cy="79626"/>
                <a:chOff x="3187742" y="233350"/>
                <a:chExt cx="274920" cy="388800"/>
              </a:xfrm>
            </p:grpSpPr>
            <p:grpSp>
              <p:nvGrpSpPr>
                <p:cNvPr id="293" name="Google Shape;293;p110"/>
                <p:cNvGrpSpPr/>
                <p:nvPr/>
              </p:nvGrpSpPr>
              <p:grpSpPr>
                <a:xfrm>
                  <a:off x="3325200" y="233350"/>
                  <a:ext cx="0" cy="388800"/>
                  <a:chOff x="1857100" y="87500"/>
                  <a:chExt cx="0" cy="388800"/>
                </a:xfrm>
              </p:grpSpPr>
              <p:cxnSp>
                <p:nvCxnSpPr>
                  <p:cNvPr id="294" name="Google Shape;294;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95" name="Google Shape;295;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296" name="Google Shape;296;p110"/>
                <p:cNvGrpSpPr/>
                <p:nvPr/>
              </p:nvGrpSpPr>
              <p:grpSpPr>
                <a:xfrm>
                  <a:off x="3325202" y="233337"/>
                  <a:ext cx="0" cy="388796"/>
                  <a:chOff x="1857100" y="87500"/>
                  <a:chExt cx="0" cy="388800"/>
                </a:xfrm>
              </p:grpSpPr>
              <p:cxnSp>
                <p:nvCxnSpPr>
                  <p:cNvPr id="297" name="Google Shape;297;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298" name="Google Shape;298;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299" name="Google Shape;299;p110"/>
              <p:cNvGrpSpPr/>
              <p:nvPr/>
            </p:nvGrpSpPr>
            <p:grpSpPr>
              <a:xfrm>
                <a:off x="8337367" y="3792453"/>
                <a:ext cx="0" cy="112674"/>
                <a:chOff x="1857100" y="87500"/>
                <a:chExt cx="0" cy="388800"/>
              </a:xfrm>
            </p:grpSpPr>
            <p:cxnSp>
              <p:nvCxnSpPr>
                <p:cNvPr id="300" name="Google Shape;300;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01" name="Google Shape;301;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302" name="Google Shape;302;p110"/>
          <p:cNvGrpSpPr/>
          <p:nvPr/>
        </p:nvGrpSpPr>
        <p:grpSpPr>
          <a:xfrm rot="-5400000">
            <a:off x="-1548669" y="1951323"/>
            <a:ext cx="4457637" cy="950507"/>
            <a:chOff x="4522832" y="846796"/>
            <a:chExt cx="4457637" cy="950507"/>
          </a:xfrm>
        </p:grpSpPr>
        <p:grpSp>
          <p:nvGrpSpPr>
            <p:cNvPr id="303" name="Google Shape;303;p110"/>
            <p:cNvGrpSpPr/>
            <p:nvPr/>
          </p:nvGrpSpPr>
          <p:grpSpPr>
            <a:xfrm rot="5400000">
              <a:off x="6692516" y="-878615"/>
              <a:ext cx="534724" cy="4041181"/>
              <a:chOff x="291701" y="600825"/>
              <a:chExt cx="534724" cy="2841300"/>
            </a:xfrm>
          </p:grpSpPr>
          <p:cxnSp>
            <p:nvCxnSpPr>
              <p:cNvPr id="304" name="Google Shape;304;p110"/>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305" name="Google Shape;305;p110"/>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306" name="Google Shape;306;p110"/>
            <p:cNvGrpSpPr/>
            <p:nvPr/>
          </p:nvGrpSpPr>
          <p:grpSpPr>
            <a:xfrm rot="5400000">
              <a:off x="4731180" y="638448"/>
              <a:ext cx="56303" cy="472999"/>
              <a:chOff x="8309118" y="3432128"/>
              <a:chExt cx="56303" cy="472999"/>
            </a:xfrm>
          </p:grpSpPr>
          <p:grpSp>
            <p:nvGrpSpPr>
              <p:cNvPr id="307" name="Google Shape;307;p110"/>
              <p:cNvGrpSpPr/>
              <p:nvPr/>
            </p:nvGrpSpPr>
            <p:grpSpPr>
              <a:xfrm>
                <a:off x="8337367" y="3432128"/>
                <a:ext cx="0" cy="112674"/>
                <a:chOff x="1857100" y="87500"/>
                <a:chExt cx="0" cy="388800"/>
              </a:xfrm>
            </p:grpSpPr>
            <p:cxnSp>
              <p:nvCxnSpPr>
                <p:cNvPr id="308" name="Google Shape;308;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09" name="Google Shape;309;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10" name="Google Shape;310;p110"/>
              <p:cNvGrpSpPr/>
              <p:nvPr/>
            </p:nvGrpSpPr>
            <p:grpSpPr>
              <a:xfrm>
                <a:off x="8309118" y="3628812"/>
                <a:ext cx="56303" cy="79626"/>
                <a:chOff x="3187742" y="233350"/>
                <a:chExt cx="274920" cy="388800"/>
              </a:xfrm>
            </p:grpSpPr>
            <p:grpSp>
              <p:nvGrpSpPr>
                <p:cNvPr id="311" name="Google Shape;311;p110"/>
                <p:cNvGrpSpPr/>
                <p:nvPr/>
              </p:nvGrpSpPr>
              <p:grpSpPr>
                <a:xfrm>
                  <a:off x="3325200" y="233350"/>
                  <a:ext cx="0" cy="388800"/>
                  <a:chOff x="1857100" y="87500"/>
                  <a:chExt cx="0" cy="388800"/>
                </a:xfrm>
              </p:grpSpPr>
              <p:cxnSp>
                <p:nvCxnSpPr>
                  <p:cNvPr id="312" name="Google Shape;312;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13" name="Google Shape;313;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14" name="Google Shape;314;p110"/>
                <p:cNvGrpSpPr/>
                <p:nvPr/>
              </p:nvGrpSpPr>
              <p:grpSpPr>
                <a:xfrm>
                  <a:off x="3325202" y="233337"/>
                  <a:ext cx="0" cy="388796"/>
                  <a:chOff x="1857100" y="87500"/>
                  <a:chExt cx="0" cy="388800"/>
                </a:xfrm>
              </p:grpSpPr>
              <p:cxnSp>
                <p:nvCxnSpPr>
                  <p:cNvPr id="315" name="Google Shape;315;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16" name="Google Shape;316;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17" name="Google Shape;317;p110"/>
              <p:cNvGrpSpPr/>
              <p:nvPr/>
            </p:nvGrpSpPr>
            <p:grpSpPr>
              <a:xfrm>
                <a:off x="8337367" y="3792453"/>
                <a:ext cx="0" cy="112674"/>
                <a:chOff x="1857100" y="87500"/>
                <a:chExt cx="0" cy="388800"/>
              </a:xfrm>
            </p:grpSpPr>
            <p:cxnSp>
              <p:nvCxnSpPr>
                <p:cNvPr id="318" name="Google Shape;318;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19" name="Google Shape;319;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20" name="Google Shape;320;p110"/>
            <p:cNvGrpSpPr/>
            <p:nvPr/>
          </p:nvGrpSpPr>
          <p:grpSpPr>
            <a:xfrm>
              <a:off x="8907010" y="1324304"/>
              <a:ext cx="56303" cy="472999"/>
              <a:chOff x="8309118" y="3432128"/>
              <a:chExt cx="56303" cy="472999"/>
            </a:xfrm>
          </p:grpSpPr>
          <p:grpSp>
            <p:nvGrpSpPr>
              <p:cNvPr id="321" name="Google Shape;321;p110"/>
              <p:cNvGrpSpPr/>
              <p:nvPr/>
            </p:nvGrpSpPr>
            <p:grpSpPr>
              <a:xfrm>
                <a:off x="8337367" y="3432128"/>
                <a:ext cx="0" cy="112674"/>
                <a:chOff x="1857100" y="87500"/>
                <a:chExt cx="0" cy="388800"/>
              </a:xfrm>
            </p:grpSpPr>
            <p:cxnSp>
              <p:nvCxnSpPr>
                <p:cNvPr id="322" name="Google Shape;322;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23" name="Google Shape;323;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24" name="Google Shape;324;p110"/>
              <p:cNvGrpSpPr/>
              <p:nvPr/>
            </p:nvGrpSpPr>
            <p:grpSpPr>
              <a:xfrm>
                <a:off x="8309118" y="3628812"/>
                <a:ext cx="56303" cy="79626"/>
                <a:chOff x="3187742" y="233350"/>
                <a:chExt cx="274920" cy="388800"/>
              </a:xfrm>
            </p:grpSpPr>
            <p:grpSp>
              <p:nvGrpSpPr>
                <p:cNvPr id="325" name="Google Shape;325;p110"/>
                <p:cNvGrpSpPr/>
                <p:nvPr/>
              </p:nvGrpSpPr>
              <p:grpSpPr>
                <a:xfrm>
                  <a:off x="3325200" y="233350"/>
                  <a:ext cx="0" cy="388800"/>
                  <a:chOff x="1857100" y="87500"/>
                  <a:chExt cx="0" cy="388800"/>
                </a:xfrm>
              </p:grpSpPr>
              <p:cxnSp>
                <p:nvCxnSpPr>
                  <p:cNvPr id="326" name="Google Shape;326;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27" name="Google Shape;327;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28" name="Google Shape;328;p110"/>
                <p:cNvGrpSpPr/>
                <p:nvPr/>
              </p:nvGrpSpPr>
              <p:grpSpPr>
                <a:xfrm>
                  <a:off x="3325202" y="233337"/>
                  <a:ext cx="0" cy="388796"/>
                  <a:chOff x="1857100" y="87500"/>
                  <a:chExt cx="0" cy="388800"/>
                </a:xfrm>
              </p:grpSpPr>
              <p:cxnSp>
                <p:nvCxnSpPr>
                  <p:cNvPr id="329" name="Google Shape;329;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30" name="Google Shape;330;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31" name="Google Shape;331;p110"/>
              <p:cNvGrpSpPr/>
              <p:nvPr/>
            </p:nvGrpSpPr>
            <p:grpSpPr>
              <a:xfrm>
                <a:off x="8337367" y="3792453"/>
                <a:ext cx="0" cy="112674"/>
                <a:chOff x="1857100" y="87500"/>
                <a:chExt cx="0" cy="388800"/>
              </a:xfrm>
            </p:grpSpPr>
            <p:cxnSp>
              <p:nvCxnSpPr>
                <p:cNvPr id="332" name="Google Shape;332;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33" name="Google Shape;333;p11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
        <p:nvSpPr>
          <p:cNvPr id="334" name="Google Shape;334;p110"/>
          <p:cNvSpPr txBox="1"/>
          <p:nvPr>
            <p:ph idx="4"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5" name="Shape 335"/>
        <p:cNvGrpSpPr/>
        <p:nvPr/>
      </p:nvGrpSpPr>
      <p:grpSpPr>
        <a:xfrm>
          <a:off x="0" y="0"/>
          <a:ext cx="0" cy="0"/>
          <a:chOff x="0" y="0"/>
          <a:chExt cx="0" cy="0"/>
        </a:xfrm>
      </p:grpSpPr>
      <p:sp>
        <p:nvSpPr>
          <p:cNvPr id="336" name="Google Shape;336;p11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37" name="Google Shape;337;p111"/>
          <p:cNvGrpSpPr/>
          <p:nvPr/>
        </p:nvGrpSpPr>
        <p:grpSpPr>
          <a:xfrm rot="-5400000">
            <a:off x="-1548669" y="1951323"/>
            <a:ext cx="4457637" cy="950507"/>
            <a:chOff x="4522832" y="846796"/>
            <a:chExt cx="4457637" cy="950507"/>
          </a:xfrm>
        </p:grpSpPr>
        <p:grpSp>
          <p:nvGrpSpPr>
            <p:cNvPr id="338" name="Google Shape;338;p111"/>
            <p:cNvGrpSpPr/>
            <p:nvPr/>
          </p:nvGrpSpPr>
          <p:grpSpPr>
            <a:xfrm rot="5400000">
              <a:off x="6692516" y="-878615"/>
              <a:ext cx="534724" cy="4041181"/>
              <a:chOff x="291701" y="600825"/>
              <a:chExt cx="534724" cy="2841300"/>
            </a:xfrm>
          </p:grpSpPr>
          <p:cxnSp>
            <p:nvCxnSpPr>
              <p:cNvPr id="339" name="Google Shape;339;p111"/>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340" name="Google Shape;340;p111"/>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341" name="Google Shape;341;p111"/>
            <p:cNvGrpSpPr/>
            <p:nvPr/>
          </p:nvGrpSpPr>
          <p:grpSpPr>
            <a:xfrm rot="5400000">
              <a:off x="4731180" y="638448"/>
              <a:ext cx="56303" cy="472999"/>
              <a:chOff x="8309118" y="3432128"/>
              <a:chExt cx="56303" cy="472999"/>
            </a:xfrm>
          </p:grpSpPr>
          <p:grpSp>
            <p:nvGrpSpPr>
              <p:cNvPr id="342" name="Google Shape;342;p111"/>
              <p:cNvGrpSpPr/>
              <p:nvPr/>
            </p:nvGrpSpPr>
            <p:grpSpPr>
              <a:xfrm>
                <a:off x="8337367" y="3432128"/>
                <a:ext cx="0" cy="112674"/>
                <a:chOff x="1857100" y="87500"/>
                <a:chExt cx="0" cy="388800"/>
              </a:xfrm>
            </p:grpSpPr>
            <p:cxnSp>
              <p:nvCxnSpPr>
                <p:cNvPr id="343" name="Google Shape;343;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44" name="Google Shape;344;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45" name="Google Shape;345;p111"/>
              <p:cNvGrpSpPr/>
              <p:nvPr/>
            </p:nvGrpSpPr>
            <p:grpSpPr>
              <a:xfrm>
                <a:off x="8309118" y="3628812"/>
                <a:ext cx="56303" cy="79626"/>
                <a:chOff x="3187742" y="233350"/>
                <a:chExt cx="274920" cy="388800"/>
              </a:xfrm>
            </p:grpSpPr>
            <p:grpSp>
              <p:nvGrpSpPr>
                <p:cNvPr id="346" name="Google Shape;346;p111"/>
                <p:cNvGrpSpPr/>
                <p:nvPr/>
              </p:nvGrpSpPr>
              <p:grpSpPr>
                <a:xfrm>
                  <a:off x="3325200" y="233350"/>
                  <a:ext cx="0" cy="388800"/>
                  <a:chOff x="1857100" y="87500"/>
                  <a:chExt cx="0" cy="388800"/>
                </a:xfrm>
              </p:grpSpPr>
              <p:cxnSp>
                <p:nvCxnSpPr>
                  <p:cNvPr id="347" name="Google Shape;347;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48" name="Google Shape;348;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49" name="Google Shape;349;p111"/>
                <p:cNvGrpSpPr/>
                <p:nvPr/>
              </p:nvGrpSpPr>
              <p:grpSpPr>
                <a:xfrm>
                  <a:off x="3325202" y="233337"/>
                  <a:ext cx="0" cy="388796"/>
                  <a:chOff x="1857100" y="87500"/>
                  <a:chExt cx="0" cy="388800"/>
                </a:xfrm>
              </p:grpSpPr>
              <p:cxnSp>
                <p:nvCxnSpPr>
                  <p:cNvPr id="350" name="Google Shape;350;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51" name="Google Shape;351;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52" name="Google Shape;352;p111"/>
              <p:cNvGrpSpPr/>
              <p:nvPr/>
            </p:nvGrpSpPr>
            <p:grpSpPr>
              <a:xfrm>
                <a:off x="8337367" y="3792453"/>
                <a:ext cx="0" cy="112674"/>
                <a:chOff x="1857100" y="87500"/>
                <a:chExt cx="0" cy="388800"/>
              </a:xfrm>
            </p:grpSpPr>
            <p:cxnSp>
              <p:nvCxnSpPr>
                <p:cNvPr id="353" name="Google Shape;353;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54" name="Google Shape;354;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55" name="Google Shape;355;p111"/>
            <p:cNvGrpSpPr/>
            <p:nvPr/>
          </p:nvGrpSpPr>
          <p:grpSpPr>
            <a:xfrm>
              <a:off x="8907010" y="1324304"/>
              <a:ext cx="56303" cy="472999"/>
              <a:chOff x="8309118" y="3432128"/>
              <a:chExt cx="56303" cy="472999"/>
            </a:xfrm>
          </p:grpSpPr>
          <p:grpSp>
            <p:nvGrpSpPr>
              <p:cNvPr id="356" name="Google Shape;356;p111"/>
              <p:cNvGrpSpPr/>
              <p:nvPr/>
            </p:nvGrpSpPr>
            <p:grpSpPr>
              <a:xfrm>
                <a:off x="8337367" y="3432128"/>
                <a:ext cx="0" cy="112674"/>
                <a:chOff x="1857100" y="87500"/>
                <a:chExt cx="0" cy="388800"/>
              </a:xfrm>
            </p:grpSpPr>
            <p:cxnSp>
              <p:nvCxnSpPr>
                <p:cNvPr id="357" name="Google Shape;357;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58" name="Google Shape;358;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59" name="Google Shape;359;p111"/>
              <p:cNvGrpSpPr/>
              <p:nvPr/>
            </p:nvGrpSpPr>
            <p:grpSpPr>
              <a:xfrm>
                <a:off x="8309118" y="3628812"/>
                <a:ext cx="56303" cy="79626"/>
                <a:chOff x="3187742" y="233350"/>
                <a:chExt cx="274920" cy="388800"/>
              </a:xfrm>
            </p:grpSpPr>
            <p:grpSp>
              <p:nvGrpSpPr>
                <p:cNvPr id="360" name="Google Shape;360;p111"/>
                <p:cNvGrpSpPr/>
                <p:nvPr/>
              </p:nvGrpSpPr>
              <p:grpSpPr>
                <a:xfrm>
                  <a:off x="3325200" y="233350"/>
                  <a:ext cx="0" cy="388800"/>
                  <a:chOff x="1857100" y="87500"/>
                  <a:chExt cx="0" cy="388800"/>
                </a:xfrm>
              </p:grpSpPr>
              <p:cxnSp>
                <p:nvCxnSpPr>
                  <p:cNvPr id="361" name="Google Shape;361;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62" name="Google Shape;362;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63" name="Google Shape;363;p111"/>
                <p:cNvGrpSpPr/>
                <p:nvPr/>
              </p:nvGrpSpPr>
              <p:grpSpPr>
                <a:xfrm>
                  <a:off x="3325202" y="233337"/>
                  <a:ext cx="0" cy="388796"/>
                  <a:chOff x="1857100" y="87500"/>
                  <a:chExt cx="0" cy="388800"/>
                </a:xfrm>
              </p:grpSpPr>
              <p:cxnSp>
                <p:nvCxnSpPr>
                  <p:cNvPr id="364" name="Google Shape;364;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65" name="Google Shape;365;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66" name="Google Shape;366;p111"/>
              <p:cNvGrpSpPr/>
              <p:nvPr/>
            </p:nvGrpSpPr>
            <p:grpSpPr>
              <a:xfrm>
                <a:off x="8337367" y="3792453"/>
                <a:ext cx="0" cy="112674"/>
                <a:chOff x="1857100" y="87500"/>
                <a:chExt cx="0" cy="388800"/>
              </a:xfrm>
            </p:grpSpPr>
            <p:cxnSp>
              <p:nvCxnSpPr>
                <p:cNvPr id="367" name="Google Shape;367;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68" name="Google Shape;368;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369" name="Google Shape;369;p111"/>
          <p:cNvGrpSpPr/>
          <p:nvPr/>
        </p:nvGrpSpPr>
        <p:grpSpPr>
          <a:xfrm>
            <a:off x="4522832" y="214796"/>
            <a:ext cx="4457637" cy="950507"/>
            <a:chOff x="4522832" y="846796"/>
            <a:chExt cx="4457637" cy="950507"/>
          </a:xfrm>
        </p:grpSpPr>
        <p:grpSp>
          <p:nvGrpSpPr>
            <p:cNvPr id="370" name="Google Shape;370;p111"/>
            <p:cNvGrpSpPr/>
            <p:nvPr/>
          </p:nvGrpSpPr>
          <p:grpSpPr>
            <a:xfrm rot="5400000">
              <a:off x="6692516" y="-878615"/>
              <a:ext cx="534724" cy="4041181"/>
              <a:chOff x="291701" y="600825"/>
              <a:chExt cx="534724" cy="2841300"/>
            </a:xfrm>
          </p:grpSpPr>
          <p:cxnSp>
            <p:nvCxnSpPr>
              <p:cNvPr id="371" name="Google Shape;371;p111"/>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372" name="Google Shape;372;p111"/>
              <p:cNvCxnSpPr/>
              <p:nvPr/>
            </p:nvCxnSpPr>
            <p:spPr>
              <a:xfrm rot="5400000">
                <a:off x="-1128949" y="2021475"/>
                <a:ext cx="2841300" cy="0"/>
              </a:xfrm>
              <a:prstGeom prst="straightConnector1">
                <a:avLst/>
              </a:prstGeom>
              <a:noFill/>
              <a:ln cap="flat" cmpd="sng" w="9525">
                <a:solidFill>
                  <a:schemeClr val="lt1"/>
                </a:solidFill>
                <a:prstDash val="solid"/>
                <a:round/>
                <a:headEnd len="med" w="med" type="oval"/>
                <a:tailEnd len="sm" w="sm" type="none"/>
              </a:ln>
            </p:spPr>
          </p:cxnSp>
        </p:grpSp>
        <p:grpSp>
          <p:nvGrpSpPr>
            <p:cNvPr id="373" name="Google Shape;373;p111"/>
            <p:cNvGrpSpPr/>
            <p:nvPr/>
          </p:nvGrpSpPr>
          <p:grpSpPr>
            <a:xfrm rot="5400000">
              <a:off x="4731180" y="638448"/>
              <a:ext cx="56303" cy="472999"/>
              <a:chOff x="8309118" y="3432128"/>
              <a:chExt cx="56303" cy="472999"/>
            </a:xfrm>
          </p:grpSpPr>
          <p:grpSp>
            <p:nvGrpSpPr>
              <p:cNvPr id="374" name="Google Shape;374;p111"/>
              <p:cNvGrpSpPr/>
              <p:nvPr/>
            </p:nvGrpSpPr>
            <p:grpSpPr>
              <a:xfrm>
                <a:off x="8337367" y="3432128"/>
                <a:ext cx="0" cy="112674"/>
                <a:chOff x="1857100" y="87500"/>
                <a:chExt cx="0" cy="388800"/>
              </a:xfrm>
            </p:grpSpPr>
            <p:cxnSp>
              <p:nvCxnSpPr>
                <p:cNvPr id="375" name="Google Shape;375;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76" name="Google Shape;376;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77" name="Google Shape;377;p111"/>
              <p:cNvGrpSpPr/>
              <p:nvPr/>
            </p:nvGrpSpPr>
            <p:grpSpPr>
              <a:xfrm>
                <a:off x="8309118" y="3628812"/>
                <a:ext cx="56303" cy="79626"/>
                <a:chOff x="3187742" y="233350"/>
                <a:chExt cx="274920" cy="388800"/>
              </a:xfrm>
            </p:grpSpPr>
            <p:grpSp>
              <p:nvGrpSpPr>
                <p:cNvPr id="378" name="Google Shape;378;p111"/>
                <p:cNvGrpSpPr/>
                <p:nvPr/>
              </p:nvGrpSpPr>
              <p:grpSpPr>
                <a:xfrm>
                  <a:off x="3325200" y="233350"/>
                  <a:ext cx="0" cy="388800"/>
                  <a:chOff x="1857100" y="87500"/>
                  <a:chExt cx="0" cy="388800"/>
                </a:xfrm>
              </p:grpSpPr>
              <p:cxnSp>
                <p:nvCxnSpPr>
                  <p:cNvPr id="379" name="Google Shape;379;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80" name="Google Shape;380;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81" name="Google Shape;381;p111"/>
                <p:cNvGrpSpPr/>
                <p:nvPr/>
              </p:nvGrpSpPr>
              <p:grpSpPr>
                <a:xfrm>
                  <a:off x="3325202" y="233337"/>
                  <a:ext cx="0" cy="388796"/>
                  <a:chOff x="1857100" y="87500"/>
                  <a:chExt cx="0" cy="388800"/>
                </a:xfrm>
              </p:grpSpPr>
              <p:cxnSp>
                <p:nvCxnSpPr>
                  <p:cNvPr id="382" name="Google Shape;382;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83" name="Google Shape;383;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84" name="Google Shape;384;p111"/>
              <p:cNvGrpSpPr/>
              <p:nvPr/>
            </p:nvGrpSpPr>
            <p:grpSpPr>
              <a:xfrm>
                <a:off x="8337367" y="3792453"/>
                <a:ext cx="0" cy="112674"/>
                <a:chOff x="1857100" y="87500"/>
                <a:chExt cx="0" cy="388800"/>
              </a:xfrm>
            </p:grpSpPr>
            <p:cxnSp>
              <p:nvCxnSpPr>
                <p:cNvPr id="385" name="Google Shape;385;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86" name="Google Shape;386;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87" name="Google Shape;387;p111"/>
            <p:cNvGrpSpPr/>
            <p:nvPr/>
          </p:nvGrpSpPr>
          <p:grpSpPr>
            <a:xfrm>
              <a:off x="8907010" y="1324304"/>
              <a:ext cx="56303" cy="472999"/>
              <a:chOff x="8309118" y="3432128"/>
              <a:chExt cx="56303" cy="472999"/>
            </a:xfrm>
          </p:grpSpPr>
          <p:grpSp>
            <p:nvGrpSpPr>
              <p:cNvPr id="388" name="Google Shape;388;p111"/>
              <p:cNvGrpSpPr/>
              <p:nvPr/>
            </p:nvGrpSpPr>
            <p:grpSpPr>
              <a:xfrm>
                <a:off x="8337367" y="3432128"/>
                <a:ext cx="0" cy="112674"/>
                <a:chOff x="1857100" y="87500"/>
                <a:chExt cx="0" cy="388800"/>
              </a:xfrm>
            </p:grpSpPr>
            <p:cxnSp>
              <p:nvCxnSpPr>
                <p:cNvPr id="389" name="Google Shape;389;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90" name="Google Shape;390;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91" name="Google Shape;391;p111"/>
              <p:cNvGrpSpPr/>
              <p:nvPr/>
            </p:nvGrpSpPr>
            <p:grpSpPr>
              <a:xfrm>
                <a:off x="8309118" y="3628812"/>
                <a:ext cx="56303" cy="79626"/>
                <a:chOff x="3187742" y="233350"/>
                <a:chExt cx="274920" cy="388800"/>
              </a:xfrm>
            </p:grpSpPr>
            <p:grpSp>
              <p:nvGrpSpPr>
                <p:cNvPr id="392" name="Google Shape;392;p111"/>
                <p:cNvGrpSpPr/>
                <p:nvPr/>
              </p:nvGrpSpPr>
              <p:grpSpPr>
                <a:xfrm>
                  <a:off x="3325200" y="233350"/>
                  <a:ext cx="0" cy="388800"/>
                  <a:chOff x="1857100" y="87500"/>
                  <a:chExt cx="0" cy="388800"/>
                </a:xfrm>
              </p:grpSpPr>
              <p:cxnSp>
                <p:nvCxnSpPr>
                  <p:cNvPr id="393" name="Google Shape;393;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94" name="Google Shape;394;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395" name="Google Shape;395;p111"/>
                <p:cNvGrpSpPr/>
                <p:nvPr/>
              </p:nvGrpSpPr>
              <p:grpSpPr>
                <a:xfrm>
                  <a:off x="3325202" y="233337"/>
                  <a:ext cx="0" cy="388796"/>
                  <a:chOff x="1857100" y="87500"/>
                  <a:chExt cx="0" cy="388800"/>
                </a:xfrm>
              </p:grpSpPr>
              <p:cxnSp>
                <p:nvCxnSpPr>
                  <p:cNvPr id="396" name="Google Shape;396;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397" name="Google Shape;397;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398" name="Google Shape;398;p111"/>
              <p:cNvGrpSpPr/>
              <p:nvPr/>
            </p:nvGrpSpPr>
            <p:grpSpPr>
              <a:xfrm>
                <a:off x="8337367" y="3792453"/>
                <a:ext cx="0" cy="112674"/>
                <a:chOff x="1857100" y="87500"/>
                <a:chExt cx="0" cy="388800"/>
              </a:xfrm>
            </p:grpSpPr>
            <p:cxnSp>
              <p:nvCxnSpPr>
                <p:cNvPr id="399" name="Google Shape;399;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400" name="Google Shape;400;p11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1pPr>
            <a:lvl2pPr lvl="1"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2pPr>
            <a:lvl3pPr lvl="2"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3pPr>
            <a:lvl4pPr lvl="3"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4pPr>
            <a:lvl5pPr lvl="4"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5pPr>
            <a:lvl6pPr lvl="5"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6pPr>
            <a:lvl7pPr lvl="6"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7pPr>
            <a:lvl8pPr lvl="7"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8pPr>
            <a:lvl9pPr lvl="8" marR="0" rtl="0" algn="l">
              <a:lnSpc>
                <a:spcPct val="100000"/>
              </a:lnSpc>
              <a:spcBef>
                <a:spcPts val="0"/>
              </a:spcBef>
              <a:spcAft>
                <a:spcPts val="0"/>
              </a:spcAft>
              <a:buClr>
                <a:schemeClr val="lt1"/>
              </a:buClr>
              <a:buSzPts val="3500"/>
              <a:buFont typeface="Iceland"/>
              <a:buNone/>
              <a:defRPr b="1" i="0" sz="3500" u="none" cap="none" strike="noStrike">
                <a:solidFill>
                  <a:schemeClr val="lt1"/>
                </a:solidFill>
                <a:latin typeface="Iceland"/>
                <a:ea typeface="Iceland"/>
                <a:cs typeface="Iceland"/>
                <a:sym typeface="Iceland"/>
              </a:defRPr>
            </a:lvl9pPr>
          </a:lstStyle>
          <a:p/>
        </p:txBody>
      </p:sp>
      <p:sp>
        <p:nvSpPr>
          <p:cNvPr id="7" name="Google Shape;7;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1pPr>
            <a:lvl2pPr indent="-330200" lvl="1" marL="914400" marR="0" rtl="0" algn="l">
              <a:lnSpc>
                <a:spcPct val="115000"/>
              </a:lnSpc>
              <a:spcBef>
                <a:spcPts val="160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2pPr>
            <a:lvl3pPr indent="-330200" lvl="2" marL="1371600" marR="0" rtl="0" algn="l">
              <a:lnSpc>
                <a:spcPct val="115000"/>
              </a:lnSpc>
              <a:spcBef>
                <a:spcPts val="160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3pPr>
            <a:lvl4pPr indent="-330200" lvl="3" marL="1828800" marR="0" rtl="0" algn="l">
              <a:lnSpc>
                <a:spcPct val="115000"/>
              </a:lnSpc>
              <a:spcBef>
                <a:spcPts val="160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4pPr>
            <a:lvl5pPr indent="-330200" lvl="4" marL="2286000" marR="0" rtl="0" algn="l">
              <a:lnSpc>
                <a:spcPct val="115000"/>
              </a:lnSpc>
              <a:spcBef>
                <a:spcPts val="160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5pPr>
            <a:lvl6pPr indent="-330200" lvl="5" marL="2743200" marR="0" rtl="0" algn="l">
              <a:lnSpc>
                <a:spcPct val="115000"/>
              </a:lnSpc>
              <a:spcBef>
                <a:spcPts val="160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6pPr>
            <a:lvl7pPr indent="-330200" lvl="6" marL="3200400" marR="0" rtl="0" algn="l">
              <a:lnSpc>
                <a:spcPct val="115000"/>
              </a:lnSpc>
              <a:spcBef>
                <a:spcPts val="160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7pPr>
            <a:lvl8pPr indent="-330200" lvl="7" marL="3657600" marR="0" rtl="0" algn="l">
              <a:lnSpc>
                <a:spcPct val="115000"/>
              </a:lnSpc>
              <a:spcBef>
                <a:spcPts val="1600"/>
              </a:spcBef>
              <a:spcAft>
                <a:spcPts val="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8pPr>
            <a:lvl9pPr indent="-330200" lvl="8" marL="4114800" marR="0" rtl="0" algn="l">
              <a:lnSpc>
                <a:spcPct val="115000"/>
              </a:lnSpc>
              <a:spcBef>
                <a:spcPts val="1600"/>
              </a:spcBef>
              <a:spcAft>
                <a:spcPts val="1600"/>
              </a:spcAft>
              <a:buClr>
                <a:schemeClr val="lt1"/>
              </a:buClr>
              <a:buSzPts val="1600"/>
              <a:buFont typeface="Didact Gothic"/>
              <a:buChar char="■"/>
              <a:defRPr b="0" i="0" sz="1600" u="none" cap="none" strike="noStrike">
                <a:solidFill>
                  <a:schemeClr val="lt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8" name="Shape 848"/>
        <p:cNvGrpSpPr/>
        <p:nvPr/>
      </p:nvGrpSpPr>
      <p:grpSpPr>
        <a:xfrm>
          <a:off x="0" y="0"/>
          <a:ext cx="0" cy="0"/>
          <a:chOff x="0" y="0"/>
          <a:chExt cx="0" cy="0"/>
        </a:xfrm>
      </p:grpSpPr>
      <p:grpSp>
        <p:nvGrpSpPr>
          <p:cNvPr id="849" name="Google Shape;849;g1ea4ec0259c_0_0"/>
          <p:cNvGrpSpPr/>
          <p:nvPr/>
        </p:nvGrpSpPr>
        <p:grpSpPr>
          <a:xfrm>
            <a:off x="427825" y="1025350"/>
            <a:ext cx="8265300" cy="3471000"/>
            <a:chOff x="427825" y="1025350"/>
            <a:chExt cx="8265300" cy="3471000"/>
          </a:xfrm>
        </p:grpSpPr>
        <p:grpSp>
          <p:nvGrpSpPr>
            <p:cNvPr id="850" name="Google Shape;850;g1ea4ec0259c_0_0"/>
            <p:cNvGrpSpPr/>
            <p:nvPr/>
          </p:nvGrpSpPr>
          <p:grpSpPr>
            <a:xfrm>
              <a:off x="5046975" y="1027928"/>
              <a:ext cx="3436800" cy="3468422"/>
              <a:chOff x="5046975" y="1027928"/>
              <a:chExt cx="3436800" cy="3468422"/>
            </a:xfrm>
          </p:grpSpPr>
          <p:sp>
            <p:nvSpPr>
              <p:cNvPr id="851" name="Google Shape;851;g1ea4ec0259c_0_0"/>
              <p:cNvSpPr/>
              <p:nvPr/>
            </p:nvSpPr>
            <p:spPr>
              <a:xfrm>
                <a:off x="5046975" y="1027928"/>
                <a:ext cx="3436800" cy="123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1ea4ec0259c_0_0"/>
              <p:cNvSpPr/>
              <p:nvPr/>
            </p:nvSpPr>
            <p:spPr>
              <a:xfrm>
                <a:off x="5474125" y="1037650"/>
                <a:ext cx="2956800" cy="3198900"/>
              </a:xfrm>
              <a:prstGeom prst="round1Rect">
                <a:avLst>
                  <a:gd fmla="val 4377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1ea4ec0259c_0_0"/>
              <p:cNvSpPr/>
              <p:nvPr/>
            </p:nvSpPr>
            <p:spPr>
              <a:xfrm rot="10800000">
                <a:off x="5479300" y="4236550"/>
                <a:ext cx="2956800" cy="2598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4" name="Google Shape;854;g1ea4ec0259c_0_0"/>
            <p:cNvSpPr/>
            <p:nvPr/>
          </p:nvSpPr>
          <p:spPr>
            <a:xfrm flipH="1" rot="10800000">
              <a:off x="8430925" y="1025350"/>
              <a:ext cx="262200" cy="3211200"/>
            </a:xfrm>
            <a:prstGeom prst="round1Rect">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g1ea4ec0259c_0_0"/>
            <p:cNvGrpSpPr/>
            <p:nvPr/>
          </p:nvGrpSpPr>
          <p:grpSpPr>
            <a:xfrm>
              <a:off x="427825" y="3643325"/>
              <a:ext cx="5046300" cy="593150"/>
              <a:chOff x="427825" y="3643325"/>
              <a:chExt cx="5046300" cy="593150"/>
            </a:xfrm>
          </p:grpSpPr>
          <p:sp>
            <p:nvSpPr>
              <p:cNvPr id="856" name="Google Shape;856;g1ea4ec0259c_0_0"/>
              <p:cNvSpPr/>
              <p:nvPr/>
            </p:nvSpPr>
            <p:spPr>
              <a:xfrm>
                <a:off x="427825" y="3662875"/>
                <a:ext cx="1011000" cy="5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g1ea4ec0259c_0_0"/>
              <p:cNvSpPr/>
              <p:nvPr/>
            </p:nvSpPr>
            <p:spPr>
              <a:xfrm rot="10800000">
                <a:off x="427825" y="3643325"/>
                <a:ext cx="5046300" cy="593100"/>
              </a:xfrm>
              <a:prstGeom prst="round1Rect">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8" name="Google Shape;858;g1ea4ec0259c_0_0"/>
            <p:cNvSpPr/>
            <p:nvPr/>
          </p:nvSpPr>
          <p:spPr>
            <a:xfrm>
              <a:off x="427825" y="1027925"/>
              <a:ext cx="5046300" cy="2615400"/>
            </a:xfrm>
            <a:prstGeom prst="round1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9" name="Google Shape;859;g1ea4ec0259c_0_0"/>
            <p:cNvCxnSpPr/>
            <p:nvPr/>
          </p:nvCxnSpPr>
          <p:spPr>
            <a:xfrm>
              <a:off x="437550" y="1251575"/>
              <a:ext cx="4987800" cy="0"/>
            </a:xfrm>
            <a:prstGeom prst="straightConnector1">
              <a:avLst/>
            </a:prstGeom>
            <a:noFill/>
            <a:ln cap="flat" cmpd="sng" w="9525">
              <a:solidFill>
                <a:schemeClr val="lt1"/>
              </a:solidFill>
              <a:prstDash val="solid"/>
              <a:round/>
              <a:headEnd len="sm" w="sm" type="none"/>
              <a:tailEnd len="sm" w="sm" type="none"/>
            </a:ln>
          </p:spPr>
        </p:cxnSp>
      </p:grpSp>
      <p:grpSp>
        <p:nvGrpSpPr>
          <p:cNvPr id="860" name="Google Shape;860;g1ea4ec0259c_0_0"/>
          <p:cNvGrpSpPr/>
          <p:nvPr/>
        </p:nvGrpSpPr>
        <p:grpSpPr>
          <a:xfrm>
            <a:off x="8365225" y="1147578"/>
            <a:ext cx="393600" cy="2943147"/>
            <a:chOff x="8365225" y="1147578"/>
            <a:chExt cx="393600" cy="2943147"/>
          </a:xfrm>
        </p:grpSpPr>
        <p:grpSp>
          <p:nvGrpSpPr>
            <p:cNvPr id="861" name="Google Shape;861;g1ea4ec0259c_0_0"/>
            <p:cNvGrpSpPr/>
            <p:nvPr/>
          </p:nvGrpSpPr>
          <p:grpSpPr>
            <a:xfrm>
              <a:off x="8365225" y="1800925"/>
              <a:ext cx="393600" cy="2289800"/>
              <a:chOff x="8365225" y="1589725"/>
              <a:chExt cx="393600" cy="2289800"/>
            </a:xfrm>
          </p:grpSpPr>
          <p:cxnSp>
            <p:nvCxnSpPr>
              <p:cNvPr id="862" name="Google Shape;862;g1ea4ec0259c_0_0"/>
              <p:cNvCxnSpPr/>
              <p:nvPr/>
            </p:nvCxnSpPr>
            <p:spPr>
              <a:xfrm>
                <a:off x="8562025" y="1683225"/>
                <a:ext cx="0" cy="2196300"/>
              </a:xfrm>
              <a:prstGeom prst="straightConnector1">
                <a:avLst/>
              </a:prstGeom>
              <a:noFill/>
              <a:ln cap="flat" cmpd="sng" w="9525">
                <a:solidFill>
                  <a:schemeClr val="lt1"/>
                </a:solidFill>
                <a:prstDash val="solid"/>
                <a:round/>
                <a:headEnd len="sm" w="sm" type="none"/>
                <a:tailEnd len="med" w="med" type="oval"/>
              </a:ln>
            </p:spPr>
          </p:cxnSp>
          <p:sp>
            <p:nvSpPr>
              <p:cNvPr id="863" name="Google Shape;863;g1ea4ec0259c_0_0"/>
              <p:cNvSpPr/>
              <p:nvPr/>
            </p:nvSpPr>
            <p:spPr>
              <a:xfrm flipH="1" rot="10800000">
                <a:off x="8562025" y="1589725"/>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1ea4ec0259c_0_0"/>
              <p:cNvSpPr/>
              <p:nvPr/>
            </p:nvSpPr>
            <p:spPr>
              <a:xfrm rot="10800000">
                <a:off x="8365225" y="1589725"/>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g1ea4ec0259c_0_0"/>
            <p:cNvGrpSpPr/>
            <p:nvPr/>
          </p:nvGrpSpPr>
          <p:grpSpPr>
            <a:xfrm flipH="1" rot="5400000">
              <a:off x="8547705" y="1073343"/>
              <a:ext cx="28647" cy="177117"/>
              <a:chOff x="6038025" y="856150"/>
              <a:chExt cx="281400" cy="1739850"/>
            </a:xfrm>
          </p:grpSpPr>
          <p:sp>
            <p:nvSpPr>
              <p:cNvPr id="866" name="Google Shape;866;g1ea4ec0259c_0_0"/>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g1ea4ec0259c_0_0"/>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1ea4ec0259c_0_0"/>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g1ea4ec0259c_0_0"/>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70" name="Google Shape;870;g1ea4ec0259c_0_0"/>
          <p:cNvGrpSpPr/>
          <p:nvPr/>
        </p:nvGrpSpPr>
        <p:grpSpPr>
          <a:xfrm>
            <a:off x="8650575" y="843200"/>
            <a:ext cx="204963" cy="3653150"/>
            <a:chOff x="8650575" y="843200"/>
            <a:chExt cx="204963" cy="3653150"/>
          </a:xfrm>
        </p:grpSpPr>
        <p:grpSp>
          <p:nvGrpSpPr>
            <p:cNvPr id="871" name="Google Shape;871;g1ea4ec0259c_0_0"/>
            <p:cNvGrpSpPr/>
            <p:nvPr/>
          </p:nvGrpSpPr>
          <p:grpSpPr>
            <a:xfrm flipH="1">
              <a:off x="8650575" y="843200"/>
              <a:ext cx="204963" cy="184800"/>
              <a:chOff x="291700" y="632000"/>
              <a:chExt cx="204963" cy="184800"/>
            </a:xfrm>
          </p:grpSpPr>
          <p:cxnSp>
            <p:nvCxnSpPr>
              <p:cNvPr id="872" name="Google Shape;872;g1ea4ec0259c_0_0"/>
              <p:cNvCxnSpPr/>
              <p:nvPr/>
            </p:nvCxnSpPr>
            <p:spPr>
              <a:xfrm>
                <a:off x="296563" y="658725"/>
                <a:ext cx="200100" cy="0"/>
              </a:xfrm>
              <a:prstGeom prst="straightConnector1">
                <a:avLst/>
              </a:prstGeom>
              <a:noFill/>
              <a:ln cap="flat" cmpd="sng" w="9525">
                <a:solidFill>
                  <a:schemeClr val="lt1"/>
                </a:solidFill>
                <a:prstDash val="solid"/>
                <a:round/>
                <a:headEnd len="sm" w="sm" type="none"/>
                <a:tailEnd len="sm" w="sm" type="none"/>
              </a:ln>
            </p:spPr>
          </p:cxnSp>
          <p:cxnSp>
            <p:nvCxnSpPr>
              <p:cNvPr id="873" name="Google Shape;873;g1ea4ec0259c_0_0"/>
              <p:cNvCxnSpPr/>
              <p:nvPr/>
            </p:nvCxnSpPr>
            <p:spPr>
              <a:xfrm>
                <a:off x="291700" y="632000"/>
                <a:ext cx="0" cy="184800"/>
              </a:xfrm>
              <a:prstGeom prst="straightConnector1">
                <a:avLst/>
              </a:prstGeom>
              <a:noFill/>
              <a:ln cap="flat" cmpd="sng" w="9525">
                <a:solidFill>
                  <a:schemeClr val="lt1"/>
                </a:solidFill>
                <a:prstDash val="solid"/>
                <a:round/>
                <a:headEnd len="med" w="med" type="oval"/>
                <a:tailEnd len="sm" w="sm" type="none"/>
              </a:ln>
            </p:spPr>
          </p:cxnSp>
        </p:grpSp>
        <p:grpSp>
          <p:nvGrpSpPr>
            <p:cNvPr id="874" name="Google Shape;874;g1ea4ec0259c_0_0"/>
            <p:cNvGrpSpPr/>
            <p:nvPr/>
          </p:nvGrpSpPr>
          <p:grpSpPr>
            <a:xfrm rot="10800000">
              <a:off x="8650575" y="4311550"/>
              <a:ext cx="204963" cy="184800"/>
              <a:chOff x="291700" y="632000"/>
              <a:chExt cx="204963" cy="184800"/>
            </a:xfrm>
          </p:grpSpPr>
          <p:cxnSp>
            <p:nvCxnSpPr>
              <p:cNvPr id="875" name="Google Shape;875;g1ea4ec0259c_0_0"/>
              <p:cNvCxnSpPr/>
              <p:nvPr/>
            </p:nvCxnSpPr>
            <p:spPr>
              <a:xfrm>
                <a:off x="296563" y="658725"/>
                <a:ext cx="200100" cy="0"/>
              </a:xfrm>
              <a:prstGeom prst="straightConnector1">
                <a:avLst/>
              </a:prstGeom>
              <a:noFill/>
              <a:ln cap="flat" cmpd="sng" w="9525">
                <a:solidFill>
                  <a:schemeClr val="lt1"/>
                </a:solidFill>
                <a:prstDash val="solid"/>
                <a:round/>
                <a:headEnd len="sm" w="sm" type="none"/>
                <a:tailEnd len="sm" w="sm" type="none"/>
              </a:ln>
            </p:spPr>
          </p:cxnSp>
          <p:cxnSp>
            <p:nvCxnSpPr>
              <p:cNvPr id="876" name="Google Shape;876;g1ea4ec0259c_0_0"/>
              <p:cNvCxnSpPr/>
              <p:nvPr/>
            </p:nvCxnSpPr>
            <p:spPr>
              <a:xfrm>
                <a:off x="291700" y="632000"/>
                <a:ext cx="0" cy="184800"/>
              </a:xfrm>
              <a:prstGeom prst="straightConnector1">
                <a:avLst/>
              </a:prstGeom>
              <a:noFill/>
              <a:ln cap="flat" cmpd="sng" w="9525">
                <a:solidFill>
                  <a:schemeClr val="lt1"/>
                </a:solidFill>
                <a:prstDash val="solid"/>
                <a:round/>
                <a:headEnd len="med" w="med" type="oval"/>
                <a:tailEnd len="sm" w="sm" type="none"/>
              </a:ln>
            </p:spPr>
          </p:cxnSp>
        </p:grpSp>
      </p:grpSp>
      <p:grpSp>
        <p:nvGrpSpPr>
          <p:cNvPr id="877" name="Google Shape;877;g1ea4ec0259c_0_0"/>
          <p:cNvGrpSpPr/>
          <p:nvPr/>
        </p:nvGrpSpPr>
        <p:grpSpPr>
          <a:xfrm>
            <a:off x="483700" y="1068625"/>
            <a:ext cx="4663086" cy="146700"/>
            <a:chOff x="483700" y="1068625"/>
            <a:chExt cx="4663086" cy="146700"/>
          </a:xfrm>
        </p:grpSpPr>
        <p:grpSp>
          <p:nvGrpSpPr>
            <p:cNvPr id="878" name="Google Shape;878;g1ea4ec0259c_0_0"/>
            <p:cNvGrpSpPr/>
            <p:nvPr/>
          </p:nvGrpSpPr>
          <p:grpSpPr>
            <a:xfrm>
              <a:off x="483700" y="1068625"/>
              <a:ext cx="281450" cy="146700"/>
              <a:chOff x="6152250" y="2980100"/>
              <a:chExt cx="281450" cy="146700"/>
            </a:xfrm>
          </p:grpSpPr>
          <p:cxnSp>
            <p:nvCxnSpPr>
              <p:cNvPr id="879" name="Google Shape;879;g1ea4ec0259c_0_0"/>
              <p:cNvCxnSpPr/>
              <p:nvPr/>
            </p:nvCxnSpPr>
            <p:spPr>
              <a:xfrm>
                <a:off x="6152250"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880" name="Google Shape;880;g1ea4ec0259c_0_0"/>
              <p:cNvCxnSpPr/>
              <p:nvPr/>
            </p:nvCxnSpPr>
            <p:spPr>
              <a:xfrm>
                <a:off x="6185058"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881" name="Google Shape;881;g1ea4ec0259c_0_0"/>
              <p:cNvCxnSpPr/>
              <p:nvPr/>
            </p:nvCxnSpPr>
            <p:spPr>
              <a:xfrm>
                <a:off x="6217867"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882" name="Google Shape;882;g1ea4ec0259c_0_0"/>
              <p:cNvCxnSpPr/>
              <p:nvPr/>
            </p:nvCxnSpPr>
            <p:spPr>
              <a:xfrm>
                <a:off x="6250675"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883" name="Google Shape;883;g1ea4ec0259c_0_0"/>
              <p:cNvCxnSpPr/>
              <p:nvPr/>
            </p:nvCxnSpPr>
            <p:spPr>
              <a:xfrm>
                <a:off x="6283483"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884" name="Google Shape;884;g1ea4ec0259c_0_0"/>
              <p:cNvCxnSpPr/>
              <p:nvPr/>
            </p:nvCxnSpPr>
            <p:spPr>
              <a:xfrm>
                <a:off x="6316292"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885" name="Google Shape;885;g1ea4ec0259c_0_0"/>
              <p:cNvCxnSpPr/>
              <p:nvPr/>
            </p:nvCxnSpPr>
            <p:spPr>
              <a:xfrm>
                <a:off x="6349100" y="2980100"/>
                <a:ext cx="84600" cy="146700"/>
              </a:xfrm>
              <a:prstGeom prst="straightConnector1">
                <a:avLst/>
              </a:prstGeom>
              <a:noFill/>
              <a:ln cap="flat" cmpd="sng" w="9525">
                <a:solidFill>
                  <a:schemeClr val="lt1"/>
                </a:solidFill>
                <a:prstDash val="solid"/>
                <a:round/>
                <a:headEnd len="sm" w="sm" type="none"/>
                <a:tailEnd len="sm" w="sm" type="none"/>
              </a:ln>
            </p:spPr>
          </p:cxnSp>
        </p:grpSp>
        <p:grpSp>
          <p:nvGrpSpPr>
            <p:cNvPr id="886" name="Google Shape;886;g1ea4ec0259c_0_0"/>
            <p:cNvGrpSpPr/>
            <p:nvPr/>
          </p:nvGrpSpPr>
          <p:grpSpPr>
            <a:xfrm flipH="1" rot="5400000">
              <a:off x="5043905" y="1073343"/>
              <a:ext cx="28647" cy="177117"/>
              <a:chOff x="6038025" y="856150"/>
              <a:chExt cx="281400" cy="1739850"/>
            </a:xfrm>
          </p:grpSpPr>
          <p:sp>
            <p:nvSpPr>
              <p:cNvPr id="887" name="Google Shape;887;g1ea4ec0259c_0_0"/>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1ea4ec0259c_0_0"/>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1ea4ec0259c_0_0"/>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1ea4ec0259c_0_0"/>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91" name="Google Shape;891;g1ea4ec0259c_0_0"/>
          <p:cNvGrpSpPr/>
          <p:nvPr/>
        </p:nvGrpSpPr>
        <p:grpSpPr>
          <a:xfrm>
            <a:off x="4988497" y="3780087"/>
            <a:ext cx="319628" cy="319628"/>
            <a:chOff x="4958597" y="3495298"/>
            <a:chExt cx="466747" cy="466747"/>
          </a:xfrm>
        </p:grpSpPr>
        <p:grpSp>
          <p:nvGrpSpPr>
            <p:cNvPr id="892" name="Google Shape;892;g1ea4ec0259c_0_0"/>
            <p:cNvGrpSpPr/>
            <p:nvPr/>
          </p:nvGrpSpPr>
          <p:grpSpPr>
            <a:xfrm>
              <a:off x="4958597" y="3495298"/>
              <a:ext cx="466747" cy="466747"/>
              <a:chOff x="5804675" y="632000"/>
              <a:chExt cx="719400" cy="719400"/>
            </a:xfrm>
          </p:grpSpPr>
          <p:sp>
            <p:nvSpPr>
              <p:cNvPr id="893" name="Google Shape;893;g1ea4ec0259c_0_0"/>
              <p:cNvSpPr/>
              <p:nvPr/>
            </p:nvSpPr>
            <p:spPr>
              <a:xfrm>
                <a:off x="5804675" y="632000"/>
                <a:ext cx="719400" cy="719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1ea4ec0259c_0_0"/>
              <p:cNvSpPr/>
              <p:nvPr/>
            </p:nvSpPr>
            <p:spPr>
              <a:xfrm>
                <a:off x="5940875" y="768125"/>
                <a:ext cx="447000" cy="4473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95" name="Google Shape;895;g1ea4ec0259c_0_0"/>
            <p:cNvCxnSpPr>
              <a:stCxn id="894" idx="2"/>
              <a:endCxn id="894" idx="6"/>
            </p:cNvCxnSpPr>
            <p:nvPr/>
          </p:nvCxnSpPr>
          <p:spPr>
            <a:xfrm>
              <a:off x="5046963" y="3728720"/>
              <a:ext cx="290100" cy="0"/>
            </a:xfrm>
            <a:prstGeom prst="straightConnector1">
              <a:avLst/>
            </a:prstGeom>
            <a:noFill/>
            <a:ln cap="flat" cmpd="sng" w="9525">
              <a:solidFill>
                <a:schemeClr val="lt1"/>
              </a:solidFill>
              <a:prstDash val="solid"/>
              <a:round/>
              <a:headEnd len="sm" w="sm" type="none"/>
              <a:tailEnd len="sm" w="sm" type="none"/>
            </a:ln>
          </p:spPr>
        </p:cxnSp>
        <p:cxnSp>
          <p:nvCxnSpPr>
            <p:cNvPr id="896" name="Google Shape;896;g1ea4ec0259c_0_0"/>
            <p:cNvCxnSpPr>
              <a:stCxn id="894" idx="0"/>
              <a:endCxn id="894" idx="4"/>
            </p:cNvCxnSpPr>
            <p:nvPr/>
          </p:nvCxnSpPr>
          <p:spPr>
            <a:xfrm>
              <a:off x="5191970" y="3583616"/>
              <a:ext cx="0" cy="290100"/>
            </a:xfrm>
            <a:prstGeom prst="straightConnector1">
              <a:avLst/>
            </a:prstGeom>
            <a:noFill/>
            <a:ln cap="flat" cmpd="sng" w="9525">
              <a:solidFill>
                <a:schemeClr val="lt1"/>
              </a:solidFill>
              <a:prstDash val="solid"/>
              <a:round/>
              <a:headEnd len="sm" w="sm" type="none"/>
              <a:tailEnd len="sm" w="sm" type="none"/>
            </a:ln>
          </p:spPr>
        </p:cxnSp>
        <p:sp>
          <p:nvSpPr>
            <p:cNvPr id="897" name="Google Shape;897;g1ea4ec0259c_0_0"/>
            <p:cNvSpPr/>
            <p:nvPr/>
          </p:nvSpPr>
          <p:spPr>
            <a:xfrm>
              <a:off x="5002100" y="3538750"/>
              <a:ext cx="379800" cy="379800"/>
            </a:xfrm>
            <a:prstGeom prst="arc">
              <a:avLst>
                <a:gd fmla="val 16200000" name="adj1"/>
                <a:gd fmla="val 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1ea4ec0259c_0_0"/>
            <p:cNvSpPr/>
            <p:nvPr/>
          </p:nvSpPr>
          <p:spPr>
            <a:xfrm>
              <a:off x="5002125" y="3538750"/>
              <a:ext cx="379800" cy="379800"/>
            </a:xfrm>
            <a:prstGeom prst="arc">
              <a:avLst>
                <a:gd fmla="val 5312574" name="adj1"/>
                <a:gd fmla="val 10841804"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9" name="Google Shape;899;g1ea4ec0259c_0_0"/>
          <p:cNvGrpSpPr/>
          <p:nvPr/>
        </p:nvGrpSpPr>
        <p:grpSpPr>
          <a:xfrm>
            <a:off x="5661325" y="1255100"/>
            <a:ext cx="2582400" cy="2267400"/>
            <a:chOff x="5661325" y="1255100"/>
            <a:chExt cx="2582400" cy="2267400"/>
          </a:xfrm>
        </p:grpSpPr>
        <p:pic>
          <p:nvPicPr>
            <p:cNvPr id="900" name="Google Shape;900;g1ea4ec0259c_0_0"/>
            <p:cNvPicPr preferRelativeResize="0"/>
            <p:nvPr/>
          </p:nvPicPr>
          <p:blipFill rotWithShape="1">
            <a:blip r:embed="rId3">
              <a:alphaModFix/>
            </a:blip>
            <a:srcRect b="0" l="12034" r="12034" t="0"/>
            <a:stretch/>
          </p:blipFill>
          <p:spPr>
            <a:xfrm>
              <a:off x="5661325" y="1255100"/>
              <a:ext cx="2582400" cy="2267400"/>
            </a:xfrm>
            <a:prstGeom prst="round1Rect">
              <a:avLst>
                <a:gd fmla="val 50000" name="adj"/>
              </a:avLst>
            </a:prstGeom>
            <a:noFill/>
            <a:ln cap="flat" cmpd="sng" w="9525">
              <a:solidFill>
                <a:schemeClr val="lt1"/>
              </a:solidFill>
              <a:prstDash val="solid"/>
              <a:round/>
              <a:headEnd len="sm" w="sm" type="none"/>
              <a:tailEnd len="sm" w="sm" type="none"/>
            </a:ln>
          </p:spPr>
        </p:pic>
        <p:grpSp>
          <p:nvGrpSpPr>
            <p:cNvPr id="901" name="Google Shape;901;g1ea4ec0259c_0_0"/>
            <p:cNvGrpSpPr/>
            <p:nvPr/>
          </p:nvGrpSpPr>
          <p:grpSpPr>
            <a:xfrm>
              <a:off x="5784333" y="1454278"/>
              <a:ext cx="56304" cy="276310"/>
              <a:chOff x="5784333" y="1454278"/>
              <a:chExt cx="56304" cy="276310"/>
            </a:xfrm>
          </p:grpSpPr>
          <p:grpSp>
            <p:nvGrpSpPr>
              <p:cNvPr id="902" name="Google Shape;902;g1ea4ec0259c_0_0"/>
              <p:cNvGrpSpPr/>
              <p:nvPr/>
            </p:nvGrpSpPr>
            <p:grpSpPr>
              <a:xfrm>
                <a:off x="5812581" y="1454278"/>
                <a:ext cx="0" cy="112674"/>
                <a:chOff x="1857100" y="87500"/>
                <a:chExt cx="0" cy="388800"/>
              </a:xfrm>
            </p:grpSpPr>
            <p:cxnSp>
              <p:nvCxnSpPr>
                <p:cNvPr id="903" name="Google Shape;903;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04" name="Google Shape;904;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05" name="Google Shape;905;g1ea4ec0259c_0_0"/>
              <p:cNvGrpSpPr/>
              <p:nvPr/>
            </p:nvGrpSpPr>
            <p:grpSpPr>
              <a:xfrm>
                <a:off x="5784333" y="1650962"/>
                <a:ext cx="56304" cy="79626"/>
                <a:chOff x="3187743" y="233350"/>
                <a:chExt cx="274920" cy="388800"/>
              </a:xfrm>
            </p:grpSpPr>
            <p:grpSp>
              <p:nvGrpSpPr>
                <p:cNvPr id="906" name="Google Shape;906;g1ea4ec0259c_0_0"/>
                <p:cNvGrpSpPr/>
                <p:nvPr/>
              </p:nvGrpSpPr>
              <p:grpSpPr>
                <a:xfrm>
                  <a:off x="3325200" y="233350"/>
                  <a:ext cx="0" cy="388800"/>
                  <a:chOff x="1857100" y="87500"/>
                  <a:chExt cx="0" cy="388800"/>
                </a:xfrm>
              </p:grpSpPr>
              <p:cxnSp>
                <p:nvCxnSpPr>
                  <p:cNvPr id="907" name="Google Shape;907;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08" name="Google Shape;908;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09" name="Google Shape;909;g1ea4ec0259c_0_0"/>
                <p:cNvGrpSpPr/>
                <p:nvPr/>
              </p:nvGrpSpPr>
              <p:grpSpPr>
                <a:xfrm>
                  <a:off x="3325203" y="233338"/>
                  <a:ext cx="0" cy="388796"/>
                  <a:chOff x="1857100" y="87500"/>
                  <a:chExt cx="0" cy="388800"/>
                </a:xfrm>
              </p:grpSpPr>
              <p:cxnSp>
                <p:nvCxnSpPr>
                  <p:cNvPr id="910" name="Google Shape;910;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11" name="Google Shape;911;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grpSp>
        <p:nvGrpSpPr>
          <p:cNvPr id="912" name="Google Shape;912;g1ea4ec0259c_0_0"/>
          <p:cNvGrpSpPr/>
          <p:nvPr/>
        </p:nvGrpSpPr>
        <p:grpSpPr>
          <a:xfrm>
            <a:off x="437550" y="1310348"/>
            <a:ext cx="5046300" cy="2281490"/>
            <a:chOff x="437550" y="1310348"/>
            <a:chExt cx="5046300" cy="2281490"/>
          </a:xfrm>
        </p:grpSpPr>
        <p:cxnSp>
          <p:nvCxnSpPr>
            <p:cNvPr id="913" name="Google Shape;913;g1ea4ec0259c_0_0"/>
            <p:cNvCxnSpPr/>
            <p:nvPr/>
          </p:nvCxnSpPr>
          <p:spPr>
            <a:xfrm>
              <a:off x="437550" y="3591838"/>
              <a:ext cx="5046300" cy="0"/>
            </a:xfrm>
            <a:prstGeom prst="straightConnector1">
              <a:avLst/>
            </a:prstGeom>
            <a:noFill/>
            <a:ln cap="flat" cmpd="sng" w="9525">
              <a:solidFill>
                <a:schemeClr val="lt1"/>
              </a:solidFill>
              <a:prstDash val="dot"/>
              <a:round/>
              <a:headEnd len="sm" w="sm" type="none"/>
              <a:tailEnd len="sm" w="sm" type="none"/>
            </a:ln>
          </p:spPr>
        </p:cxnSp>
        <p:cxnSp>
          <p:nvCxnSpPr>
            <p:cNvPr id="914" name="Google Shape;914;g1ea4ec0259c_0_0"/>
            <p:cNvCxnSpPr/>
            <p:nvPr/>
          </p:nvCxnSpPr>
          <p:spPr>
            <a:xfrm>
              <a:off x="437550" y="1310348"/>
              <a:ext cx="5046300" cy="0"/>
            </a:xfrm>
            <a:prstGeom prst="straightConnector1">
              <a:avLst/>
            </a:prstGeom>
            <a:noFill/>
            <a:ln cap="flat" cmpd="sng" w="9525">
              <a:solidFill>
                <a:schemeClr val="lt1"/>
              </a:solidFill>
              <a:prstDash val="dot"/>
              <a:round/>
              <a:headEnd len="sm" w="sm" type="none"/>
              <a:tailEnd len="sm" w="sm" type="none"/>
            </a:ln>
          </p:spPr>
        </p:cxnSp>
      </p:grpSp>
      <p:grpSp>
        <p:nvGrpSpPr>
          <p:cNvPr id="915" name="Google Shape;915;g1ea4ec0259c_0_0"/>
          <p:cNvGrpSpPr/>
          <p:nvPr/>
        </p:nvGrpSpPr>
        <p:grpSpPr>
          <a:xfrm>
            <a:off x="5778894" y="4285351"/>
            <a:ext cx="2219804" cy="134965"/>
            <a:chOff x="5778894" y="4285351"/>
            <a:chExt cx="2219804" cy="134965"/>
          </a:xfrm>
        </p:grpSpPr>
        <p:grpSp>
          <p:nvGrpSpPr>
            <p:cNvPr id="916" name="Google Shape;916;g1ea4ec0259c_0_0"/>
            <p:cNvGrpSpPr/>
            <p:nvPr/>
          </p:nvGrpSpPr>
          <p:grpSpPr>
            <a:xfrm flipH="1" rot="5400000">
              <a:off x="5853130" y="4283118"/>
              <a:ext cx="28647" cy="177117"/>
              <a:chOff x="6038025" y="856150"/>
              <a:chExt cx="281400" cy="1739850"/>
            </a:xfrm>
          </p:grpSpPr>
          <p:sp>
            <p:nvSpPr>
              <p:cNvPr id="917" name="Google Shape;917;g1ea4ec0259c_0_0"/>
              <p:cNvSpPr/>
              <p:nvPr/>
            </p:nvSpPr>
            <p:spPr>
              <a:xfrm>
                <a:off x="6038025" y="8561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1ea4ec0259c_0_0"/>
              <p:cNvSpPr/>
              <p:nvPr/>
            </p:nvSpPr>
            <p:spPr>
              <a:xfrm>
                <a:off x="6038025" y="13423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g1ea4ec0259c_0_0"/>
              <p:cNvSpPr/>
              <p:nvPr/>
            </p:nvSpPr>
            <p:spPr>
              <a:xfrm>
                <a:off x="6038025" y="18284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1ea4ec0259c_0_0"/>
              <p:cNvSpPr/>
              <p:nvPr/>
            </p:nvSpPr>
            <p:spPr>
              <a:xfrm>
                <a:off x="6038025" y="23146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g1ea4ec0259c_0_0"/>
            <p:cNvGrpSpPr/>
            <p:nvPr/>
          </p:nvGrpSpPr>
          <p:grpSpPr>
            <a:xfrm flipH="1" rot="5400000">
              <a:off x="7895817" y="4283118"/>
              <a:ext cx="28647" cy="177117"/>
              <a:chOff x="6038025" y="856150"/>
              <a:chExt cx="281400" cy="1739850"/>
            </a:xfrm>
          </p:grpSpPr>
          <p:sp>
            <p:nvSpPr>
              <p:cNvPr id="922" name="Google Shape;922;g1ea4ec0259c_0_0"/>
              <p:cNvSpPr/>
              <p:nvPr/>
            </p:nvSpPr>
            <p:spPr>
              <a:xfrm>
                <a:off x="6038025" y="8561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1ea4ec0259c_0_0"/>
              <p:cNvSpPr/>
              <p:nvPr/>
            </p:nvSpPr>
            <p:spPr>
              <a:xfrm>
                <a:off x="6038025" y="13423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g1ea4ec0259c_0_0"/>
              <p:cNvSpPr/>
              <p:nvPr/>
            </p:nvSpPr>
            <p:spPr>
              <a:xfrm>
                <a:off x="6038025" y="18284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1ea4ec0259c_0_0"/>
              <p:cNvSpPr/>
              <p:nvPr/>
            </p:nvSpPr>
            <p:spPr>
              <a:xfrm>
                <a:off x="6038025" y="23146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g1ea4ec0259c_0_0"/>
            <p:cNvGrpSpPr/>
            <p:nvPr/>
          </p:nvGrpSpPr>
          <p:grpSpPr>
            <a:xfrm flipH="1" rot="5400000">
              <a:off x="6943380" y="4283118"/>
              <a:ext cx="28647" cy="177117"/>
              <a:chOff x="6038025" y="856150"/>
              <a:chExt cx="281400" cy="1739850"/>
            </a:xfrm>
          </p:grpSpPr>
          <p:sp>
            <p:nvSpPr>
              <p:cNvPr id="927" name="Google Shape;927;g1ea4ec0259c_0_0"/>
              <p:cNvSpPr/>
              <p:nvPr/>
            </p:nvSpPr>
            <p:spPr>
              <a:xfrm>
                <a:off x="6038025" y="8561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ea4ec0259c_0_0"/>
              <p:cNvSpPr/>
              <p:nvPr/>
            </p:nvSpPr>
            <p:spPr>
              <a:xfrm>
                <a:off x="6038025" y="13423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1ea4ec0259c_0_0"/>
              <p:cNvSpPr/>
              <p:nvPr/>
            </p:nvSpPr>
            <p:spPr>
              <a:xfrm>
                <a:off x="6038025" y="18284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1ea4ec0259c_0_0"/>
              <p:cNvSpPr/>
              <p:nvPr/>
            </p:nvSpPr>
            <p:spPr>
              <a:xfrm>
                <a:off x="6038025" y="23146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1" name="Google Shape;931;g1ea4ec0259c_0_0"/>
            <p:cNvGrpSpPr/>
            <p:nvPr/>
          </p:nvGrpSpPr>
          <p:grpSpPr>
            <a:xfrm>
              <a:off x="7331419" y="4285351"/>
              <a:ext cx="204986" cy="134965"/>
              <a:chOff x="1866825" y="243075"/>
              <a:chExt cx="597800" cy="393600"/>
            </a:xfrm>
          </p:grpSpPr>
          <p:sp>
            <p:nvSpPr>
              <p:cNvPr id="932" name="Google Shape;932;g1ea4ec0259c_0_0"/>
              <p:cNvSpPr/>
              <p:nvPr/>
            </p:nvSpPr>
            <p:spPr>
              <a:xfrm>
                <a:off x="18668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ea4ec0259c_0_0"/>
              <p:cNvSpPr/>
              <p:nvPr/>
            </p:nvSpPr>
            <p:spPr>
              <a:xfrm>
                <a:off x="20710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4" name="Google Shape;934;g1ea4ec0259c_0_0"/>
            <p:cNvGrpSpPr/>
            <p:nvPr/>
          </p:nvGrpSpPr>
          <p:grpSpPr>
            <a:xfrm>
              <a:off x="6310081" y="4285351"/>
              <a:ext cx="204986" cy="134965"/>
              <a:chOff x="1866825" y="243075"/>
              <a:chExt cx="597800" cy="393600"/>
            </a:xfrm>
          </p:grpSpPr>
          <p:sp>
            <p:nvSpPr>
              <p:cNvPr id="935" name="Google Shape;935;g1ea4ec0259c_0_0"/>
              <p:cNvSpPr/>
              <p:nvPr/>
            </p:nvSpPr>
            <p:spPr>
              <a:xfrm>
                <a:off x="18668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1ea4ec0259c_0_0"/>
              <p:cNvSpPr/>
              <p:nvPr/>
            </p:nvSpPr>
            <p:spPr>
              <a:xfrm>
                <a:off x="20710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37" name="Google Shape;937;g1ea4ec0259c_0_0"/>
          <p:cNvGrpSpPr/>
          <p:nvPr/>
        </p:nvGrpSpPr>
        <p:grpSpPr>
          <a:xfrm>
            <a:off x="229271" y="647138"/>
            <a:ext cx="1853917" cy="3469190"/>
            <a:chOff x="229271" y="647138"/>
            <a:chExt cx="1853917" cy="3469190"/>
          </a:xfrm>
        </p:grpSpPr>
        <p:grpSp>
          <p:nvGrpSpPr>
            <p:cNvPr id="938" name="Google Shape;938;g1ea4ec0259c_0_0"/>
            <p:cNvGrpSpPr/>
            <p:nvPr/>
          </p:nvGrpSpPr>
          <p:grpSpPr>
            <a:xfrm rot="-3599111">
              <a:off x="261648" y="884222"/>
              <a:ext cx="146756" cy="90123"/>
              <a:chOff x="5744688" y="2897475"/>
              <a:chExt cx="944800" cy="580200"/>
            </a:xfrm>
          </p:grpSpPr>
          <p:sp>
            <p:nvSpPr>
              <p:cNvPr id="939" name="Google Shape;939;g1ea4ec0259c_0_0"/>
              <p:cNvSpPr/>
              <p:nvPr/>
            </p:nvSpPr>
            <p:spPr>
              <a:xfrm>
                <a:off x="6072050" y="2897475"/>
                <a:ext cx="290100" cy="29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ea4ec0259c_0_0"/>
              <p:cNvSpPr/>
              <p:nvPr/>
            </p:nvSpPr>
            <p:spPr>
              <a:xfrm>
                <a:off x="5744688" y="3187575"/>
                <a:ext cx="290100" cy="29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ea4ec0259c_0_0"/>
              <p:cNvSpPr/>
              <p:nvPr/>
            </p:nvSpPr>
            <p:spPr>
              <a:xfrm>
                <a:off x="6399388" y="3187575"/>
                <a:ext cx="290100" cy="29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2" name="Google Shape;942;g1ea4ec0259c_0_0"/>
            <p:cNvGrpSpPr/>
            <p:nvPr/>
          </p:nvGrpSpPr>
          <p:grpSpPr>
            <a:xfrm>
              <a:off x="259288" y="843200"/>
              <a:ext cx="534725" cy="2810100"/>
              <a:chOff x="291700" y="632000"/>
              <a:chExt cx="534725" cy="2810100"/>
            </a:xfrm>
          </p:grpSpPr>
          <p:cxnSp>
            <p:nvCxnSpPr>
              <p:cNvPr id="943" name="Google Shape;943;g1ea4ec0259c_0_0"/>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944" name="Google Shape;944;g1ea4ec0259c_0_0"/>
              <p:cNvCxnSpPr/>
              <p:nvPr/>
            </p:nvCxnSpPr>
            <p:spPr>
              <a:xfrm>
                <a:off x="291700" y="632000"/>
                <a:ext cx="0" cy="2810100"/>
              </a:xfrm>
              <a:prstGeom prst="straightConnector1">
                <a:avLst/>
              </a:prstGeom>
              <a:noFill/>
              <a:ln cap="flat" cmpd="sng" w="9525">
                <a:solidFill>
                  <a:schemeClr val="lt1"/>
                </a:solidFill>
                <a:prstDash val="solid"/>
                <a:round/>
                <a:headEnd len="sm" w="sm" type="none"/>
                <a:tailEnd len="sm" w="sm" type="none"/>
              </a:ln>
            </p:spPr>
          </p:cxnSp>
        </p:grpSp>
        <p:grpSp>
          <p:nvGrpSpPr>
            <p:cNvPr id="945" name="Google Shape;945;g1ea4ec0259c_0_0"/>
            <p:cNvGrpSpPr/>
            <p:nvPr/>
          </p:nvGrpSpPr>
          <p:grpSpPr>
            <a:xfrm>
              <a:off x="229271" y="3643328"/>
              <a:ext cx="56304" cy="472999"/>
              <a:chOff x="8309121" y="3432128"/>
              <a:chExt cx="56304" cy="472999"/>
            </a:xfrm>
          </p:grpSpPr>
          <p:grpSp>
            <p:nvGrpSpPr>
              <p:cNvPr id="946" name="Google Shape;946;g1ea4ec0259c_0_0"/>
              <p:cNvGrpSpPr/>
              <p:nvPr/>
            </p:nvGrpSpPr>
            <p:grpSpPr>
              <a:xfrm>
                <a:off x="8337368" y="3432128"/>
                <a:ext cx="0" cy="112674"/>
                <a:chOff x="1857100" y="87500"/>
                <a:chExt cx="0" cy="388800"/>
              </a:xfrm>
            </p:grpSpPr>
            <p:cxnSp>
              <p:nvCxnSpPr>
                <p:cNvPr id="947" name="Google Shape;947;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48" name="Google Shape;948;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49" name="Google Shape;949;g1ea4ec0259c_0_0"/>
              <p:cNvGrpSpPr/>
              <p:nvPr/>
            </p:nvGrpSpPr>
            <p:grpSpPr>
              <a:xfrm>
                <a:off x="8309121" y="3628812"/>
                <a:ext cx="56304" cy="79626"/>
                <a:chOff x="3187743" y="233350"/>
                <a:chExt cx="274920" cy="388800"/>
              </a:xfrm>
            </p:grpSpPr>
            <p:grpSp>
              <p:nvGrpSpPr>
                <p:cNvPr id="950" name="Google Shape;950;g1ea4ec0259c_0_0"/>
                <p:cNvGrpSpPr/>
                <p:nvPr/>
              </p:nvGrpSpPr>
              <p:grpSpPr>
                <a:xfrm>
                  <a:off x="3325200" y="233350"/>
                  <a:ext cx="0" cy="388800"/>
                  <a:chOff x="1857100" y="87500"/>
                  <a:chExt cx="0" cy="388800"/>
                </a:xfrm>
              </p:grpSpPr>
              <p:cxnSp>
                <p:nvCxnSpPr>
                  <p:cNvPr id="951" name="Google Shape;951;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52" name="Google Shape;952;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53" name="Google Shape;953;g1ea4ec0259c_0_0"/>
                <p:cNvGrpSpPr/>
                <p:nvPr/>
              </p:nvGrpSpPr>
              <p:grpSpPr>
                <a:xfrm>
                  <a:off x="3325203" y="233338"/>
                  <a:ext cx="0" cy="388796"/>
                  <a:chOff x="1857100" y="87500"/>
                  <a:chExt cx="0" cy="388800"/>
                </a:xfrm>
              </p:grpSpPr>
              <p:cxnSp>
                <p:nvCxnSpPr>
                  <p:cNvPr id="954" name="Google Shape;954;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55" name="Google Shape;955;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956" name="Google Shape;956;g1ea4ec0259c_0_0"/>
              <p:cNvGrpSpPr/>
              <p:nvPr/>
            </p:nvGrpSpPr>
            <p:grpSpPr>
              <a:xfrm>
                <a:off x="8337368" y="3792453"/>
                <a:ext cx="0" cy="112674"/>
                <a:chOff x="1857100" y="87500"/>
                <a:chExt cx="0" cy="388800"/>
              </a:xfrm>
            </p:grpSpPr>
            <p:cxnSp>
              <p:nvCxnSpPr>
                <p:cNvPr id="957" name="Google Shape;957;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58" name="Google Shape;958;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959" name="Google Shape;959;g1ea4ec0259c_0_0"/>
            <p:cNvGrpSpPr/>
            <p:nvPr/>
          </p:nvGrpSpPr>
          <p:grpSpPr>
            <a:xfrm rot="5400000">
              <a:off x="973498" y="607381"/>
              <a:ext cx="56304" cy="472999"/>
              <a:chOff x="8309121" y="3432128"/>
              <a:chExt cx="56304" cy="472999"/>
            </a:xfrm>
          </p:grpSpPr>
          <p:grpSp>
            <p:nvGrpSpPr>
              <p:cNvPr id="960" name="Google Shape;960;g1ea4ec0259c_0_0"/>
              <p:cNvGrpSpPr/>
              <p:nvPr/>
            </p:nvGrpSpPr>
            <p:grpSpPr>
              <a:xfrm>
                <a:off x="8337368" y="3432128"/>
                <a:ext cx="0" cy="112674"/>
                <a:chOff x="1857100" y="87500"/>
                <a:chExt cx="0" cy="388800"/>
              </a:xfrm>
            </p:grpSpPr>
            <p:cxnSp>
              <p:nvCxnSpPr>
                <p:cNvPr id="961" name="Google Shape;961;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62" name="Google Shape;962;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63" name="Google Shape;963;g1ea4ec0259c_0_0"/>
              <p:cNvGrpSpPr/>
              <p:nvPr/>
            </p:nvGrpSpPr>
            <p:grpSpPr>
              <a:xfrm>
                <a:off x="8309121" y="3628812"/>
                <a:ext cx="56304" cy="79626"/>
                <a:chOff x="3187743" y="233350"/>
                <a:chExt cx="274920" cy="388800"/>
              </a:xfrm>
            </p:grpSpPr>
            <p:grpSp>
              <p:nvGrpSpPr>
                <p:cNvPr id="964" name="Google Shape;964;g1ea4ec0259c_0_0"/>
                <p:cNvGrpSpPr/>
                <p:nvPr/>
              </p:nvGrpSpPr>
              <p:grpSpPr>
                <a:xfrm>
                  <a:off x="3325200" y="233350"/>
                  <a:ext cx="0" cy="388800"/>
                  <a:chOff x="1857100" y="87500"/>
                  <a:chExt cx="0" cy="388800"/>
                </a:xfrm>
              </p:grpSpPr>
              <p:cxnSp>
                <p:nvCxnSpPr>
                  <p:cNvPr id="965" name="Google Shape;965;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66" name="Google Shape;966;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967" name="Google Shape;967;g1ea4ec0259c_0_0"/>
                <p:cNvGrpSpPr/>
                <p:nvPr/>
              </p:nvGrpSpPr>
              <p:grpSpPr>
                <a:xfrm>
                  <a:off x="3325203" y="233338"/>
                  <a:ext cx="0" cy="388796"/>
                  <a:chOff x="1857100" y="87500"/>
                  <a:chExt cx="0" cy="388800"/>
                </a:xfrm>
              </p:grpSpPr>
              <p:cxnSp>
                <p:nvCxnSpPr>
                  <p:cNvPr id="968" name="Google Shape;968;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69" name="Google Shape;969;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970" name="Google Shape;970;g1ea4ec0259c_0_0"/>
              <p:cNvGrpSpPr/>
              <p:nvPr/>
            </p:nvGrpSpPr>
            <p:grpSpPr>
              <a:xfrm>
                <a:off x="8337368" y="3792453"/>
                <a:ext cx="0" cy="112674"/>
                <a:chOff x="1857100" y="87500"/>
                <a:chExt cx="0" cy="388800"/>
              </a:xfrm>
            </p:grpSpPr>
            <p:cxnSp>
              <p:nvCxnSpPr>
                <p:cNvPr id="971" name="Google Shape;971;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972" name="Google Shape;972;g1ea4ec0259c_0_0"/>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973" name="Google Shape;973;g1ea4ec0259c_0_0"/>
            <p:cNvGrpSpPr/>
            <p:nvPr/>
          </p:nvGrpSpPr>
          <p:grpSpPr>
            <a:xfrm rot="5400000">
              <a:off x="1504806" y="462356"/>
              <a:ext cx="393600" cy="763163"/>
              <a:chOff x="8365225" y="3116250"/>
              <a:chExt cx="393600" cy="763163"/>
            </a:xfrm>
          </p:grpSpPr>
          <p:cxnSp>
            <p:nvCxnSpPr>
              <p:cNvPr id="974" name="Google Shape;974;g1ea4ec0259c_0_0"/>
              <p:cNvCxnSpPr/>
              <p:nvPr/>
            </p:nvCxnSpPr>
            <p:spPr>
              <a:xfrm rot="5400000">
                <a:off x="8225438" y="3542813"/>
                <a:ext cx="673200" cy="0"/>
              </a:xfrm>
              <a:prstGeom prst="straightConnector1">
                <a:avLst/>
              </a:prstGeom>
              <a:noFill/>
              <a:ln cap="flat" cmpd="sng" w="9525">
                <a:solidFill>
                  <a:schemeClr val="lt1"/>
                </a:solidFill>
                <a:prstDash val="solid"/>
                <a:round/>
                <a:headEnd len="sm" w="sm" type="none"/>
                <a:tailEnd len="med" w="med" type="oval"/>
              </a:ln>
            </p:spPr>
          </p:cxnSp>
          <p:sp>
            <p:nvSpPr>
              <p:cNvPr id="975" name="Google Shape;975;g1ea4ec0259c_0_0"/>
              <p:cNvSpPr/>
              <p:nvPr/>
            </p:nvSpPr>
            <p:spPr>
              <a:xfrm flipH="1" rot="10800000">
                <a:off x="8562025" y="3116250"/>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1ea4ec0259c_0_0"/>
              <p:cNvSpPr/>
              <p:nvPr/>
            </p:nvSpPr>
            <p:spPr>
              <a:xfrm rot="10800000">
                <a:off x="8365225" y="3116250"/>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77" name="Google Shape;977;g1ea4ec0259c_0_0"/>
          <p:cNvGrpSpPr/>
          <p:nvPr/>
        </p:nvGrpSpPr>
        <p:grpSpPr>
          <a:xfrm>
            <a:off x="5649026" y="3643325"/>
            <a:ext cx="2594700" cy="472500"/>
            <a:chOff x="5649026" y="3643325"/>
            <a:chExt cx="2594700" cy="472500"/>
          </a:xfrm>
        </p:grpSpPr>
        <p:pic>
          <p:nvPicPr>
            <p:cNvPr id="978" name="Google Shape;978;g1ea4ec0259c_0_0"/>
            <p:cNvPicPr preferRelativeResize="0"/>
            <p:nvPr/>
          </p:nvPicPr>
          <p:blipFill rotWithShape="1">
            <a:blip r:embed="rId3">
              <a:alphaModFix/>
            </a:blip>
            <a:srcRect b="0" l="60168" r="27691" t="0"/>
            <a:stretch/>
          </p:blipFill>
          <p:spPr>
            <a:xfrm rot="5400000">
              <a:off x="6710126" y="2582225"/>
              <a:ext cx="472500" cy="2594700"/>
            </a:xfrm>
            <a:prstGeom prst="round1Rect">
              <a:avLst>
                <a:gd fmla="val 50000" name="adj"/>
              </a:avLst>
            </a:prstGeom>
            <a:noFill/>
            <a:ln cap="flat" cmpd="sng" w="9525">
              <a:solidFill>
                <a:schemeClr val="lt1"/>
              </a:solidFill>
              <a:prstDash val="solid"/>
              <a:round/>
              <a:headEnd len="sm" w="sm" type="none"/>
              <a:tailEnd len="sm" w="sm" type="none"/>
            </a:ln>
          </p:spPr>
        </p:pic>
        <p:grpSp>
          <p:nvGrpSpPr>
            <p:cNvPr id="979" name="Google Shape;979;g1ea4ec0259c_0_0"/>
            <p:cNvGrpSpPr/>
            <p:nvPr/>
          </p:nvGrpSpPr>
          <p:grpSpPr>
            <a:xfrm>
              <a:off x="5781128" y="3719639"/>
              <a:ext cx="2288823" cy="319767"/>
              <a:chOff x="5781128" y="3719639"/>
              <a:chExt cx="2288823" cy="319767"/>
            </a:xfrm>
          </p:grpSpPr>
          <p:grpSp>
            <p:nvGrpSpPr>
              <p:cNvPr id="980" name="Google Shape;980;g1ea4ec0259c_0_0"/>
              <p:cNvGrpSpPr/>
              <p:nvPr/>
            </p:nvGrpSpPr>
            <p:grpSpPr>
              <a:xfrm rot="5400000">
                <a:off x="5736347" y="3793212"/>
                <a:ext cx="262195" cy="172633"/>
                <a:chOff x="1866825" y="243075"/>
                <a:chExt cx="597800" cy="393600"/>
              </a:xfrm>
            </p:grpSpPr>
            <p:sp>
              <p:nvSpPr>
                <p:cNvPr id="981" name="Google Shape;981;g1ea4ec0259c_0_0"/>
                <p:cNvSpPr/>
                <p:nvPr/>
              </p:nvSpPr>
              <p:spPr>
                <a:xfrm>
                  <a:off x="1866825" y="243075"/>
                  <a:ext cx="393600" cy="3936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1ea4ec0259c_0_0"/>
                <p:cNvSpPr/>
                <p:nvPr/>
              </p:nvSpPr>
              <p:spPr>
                <a:xfrm>
                  <a:off x="2071025" y="243075"/>
                  <a:ext cx="393600" cy="3936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3" name="Google Shape;983;g1ea4ec0259c_0_0"/>
              <p:cNvGrpSpPr/>
              <p:nvPr/>
            </p:nvGrpSpPr>
            <p:grpSpPr>
              <a:xfrm>
                <a:off x="7750322" y="3719639"/>
                <a:ext cx="319629" cy="319767"/>
                <a:chOff x="2586325" y="24313"/>
                <a:chExt cx="1383075" cy="1383075"/>
              </a:xfrm>
            </p:grpSpPr>
            <p:sp>
              <p:nvSpPr>
                <p:cNvPr id="984" name="Google Shape;984;g1ea4ec0259c_0_0"/>
                <p:cNvSpPr/>
                <p:nvPr/>
              </p:nvSpPr>
              <p:spPr>
                <a:xfrm>
                  <a:off x="2586325" y="252800"/>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1ea4ec0259c_0_0"/>
                <p:cNvSpPr/>
                <p:nvPr/>
              </p:nvSpPr>
              <p:spPr>
                <a:xfrm>
                  <a:off x="3043300" y="252800"/>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ea4ec0259c_0_0"/>
                <p:cNvSpPr/>
                <p:nvPr/>
              </p:nvSpPr>
              <p:spPr>
                <a:xfrm rot="5400000">
                  <a:off x="2814813" y="24313"/>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ea4ec0259c_0_0"/>
                <p:cNvSpPr/>
                <p:nvPr/>
              </p:nvSpPr>
              <p:spPr>
                <a:xfrm rot="5400000">
                  <a:off x="2814813" y="481288"/>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8" name="Google Shape;988;g1ea4ec0259c_0_0"/>
              <p:cNvSpPr/>
              <p:nvPr/>
            </p:nvSpPr>
            <p:spPr>
              <a:xfrm>
                <a:off x="6802333" y="3738800"/>
                <a:ext cx="281389" cy="281386"/>
              </a:xfrm>
              <a:custGeom>
                <a:rect b="b" l="l" r="r" t="t"/>
                <a:pathLst>
                  <a:path extrusionOk="0" h="110782" w="110783">
                    <a:moveTo>
                      <a:pt x="55392" y="1"/>
                    </a:moveTo>
                    <a:cubicBezTo>
                      <a:pt x="55392" y="14690"/>
                      <a:pt x="52622" y="26322"/>
                      <a:pt x="47083" y="35185"/>
                    </a:cubicBezTo>
                    <a:cubicBezTo>
                      <a:pt x="36847" y="32969"/>
                      <a:pt x="26589" y="26588"/>
                      <a:pt x="16353" y="16353"/>
                    </a:cubicBezTo>
                    <a:lnTo>
                      <a:pt x="16353" y="16353"/>
                    </a:lnTo>
                    <a:cubicBezTo>
                      <a:pt x="26589" y="26589"/>
                      <a:pt x="32970" y="36847"/>
                      <a:pt x="35185" y="47083"/>
                    </a:cubicBezTo>
                    <a:cubicBezTo>
                      <a:pt x="26323" y="52622"/>
                      <a:pt x="14691" y="55391"/>
                      <a:pt x="1" y="55391"/>
                    </a:cubicBezTo>
                    <a:cubicBezTo>
                      <a:pt x="14691" y="55391"/>
                      <a:pt x="26323" y="58161"/>
                      <a:pt x="35185" y="63700"/>
                    </a:cubicBezTo>
                    <a:cubicBezTo>
                      <a:pt x="32970" y="73958"/>
                      <a:pt x="26589" y="84194"/>
                      <a:pt x="16352" y="94453"/>
                    </a:cubicBezTo>
                    <a:cubicBezTo>
                      <a:pt x="26589" y="84194"/>
                      <a:pt x="36847" y="77836"/>
                      <a:pt x="47083" y="75620"/>
                    </a:cubicBezTo>
                    <a:cubicBezTo>
                      <a:pt x="52622" y="84482"/>
                      <a:pt x="55392" y="96114"/>
                      <a:pt x="55392" y="110782"/>
                    </a:cubicBezTo>
                    <a:cubicBezTo>
                      <a:pt x="55392" y="96114"/>
                      <a:pt x="58161" y="84482"/>
                      <a:pt x="63700" y="75620"/>
                    </a:cubicBezTo>
                    <a:cubicBezTo>
                      <a:pt x="73959" y="77836"/>
                      <a:pt x="84195" y="84194"/>
                      <a:pt x="94453" y="94453"/>
                    </a:cubicBezTo>
                    <a:cubicBezTo>
                      <a:pt x="84195" y="84194"/>
                      <a:pt x="77836" y="73958"/>
                      <a:pt x="75620" y="63700"/>
                    </a:cubicBezTo>
                    <a:cubicBezTo>
                      <a:pt x="84483" y="58161"/>
                      <a:pt x="96115" y="55391"/>
                      <a:pt x="110783" y="55391"/>
                    </a:cubicBezTo>
                    <a:cubicBezTo>
                      <a:pt x="96115" y="55391"/>
                      <a:pt x="84483" y="52622"/>
                      <a:pt x="75620" y="47083"/>
                    </a:cubicBezTo>
                    <a:cubicBezTo>
                      <a:pt x="77836" y="36847"/>
                      <a:pt x="84195" y="26589"/>
                      <a:pt x="94452" y="16353"/>
                    </a:cubicBezTo>
                    <a:lnTo>
                      <a:pt x="94452" y="16353"/>
                    </a:lnTo>
                    <a:cubicBezTo>
                      <a:pt x="84194" y="26589"/>
                      <a:pt x="73958" y="32969"/>
                      <a:pt x="63700" y="35185"/>
                    </a:cubicBezTo>
                    <a:cubicBezTo>
                      <a:pt x="58161" y="26322"/>
                      <a:pt x="55392" y="14690"/>
                      <a:pt x="553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ea4ec0259c_0_0"/>
              <p:cNvSpPr/>
              <p:nvPr/>
            </p:nvSpPr>
            <p:spPr>
              <a:xfrm>
                <a:off x="7319285" y="3787479"/>
                <a:ext cx="204959" cy="184028"/>
              </a:xfrm>
              <a:custGeom>
                <a:rect b="b" l="l" r="r" t="t"/>
                <a:pathLst>
                  <a:path extrusionOk="0" h="87114" w="97022">
                    <a:moveTo>
                      <a:pt x="48511" y="1"/>
                    </a:moveTo>
                    <a:cubicBezTo>
                      <a:pt x="35445" y="1"/>
                      <a:pt x="22377" y="13978"/>
                      <a:pt x="47062" y="41932"/>
                    </a:cubicBezTo>
                    <a:lnTo>
                      <a:pt x="47062" y="41932"/>
                    </a:lnTo>
                    <a:cubicBezTo>
                      <a:pt x="47546" y="42393"/>
                      <a:pt x="48026" y="42842"/>
                      <a:pt x="48503" y="43281"/>
                    </a:cubicBezTo>
                    <a:lnTo>
                      <a:pt x="48503" y="43281"/>
                    </a:lnTo>
                    <a:cubicBezTo>
                      <a:pt x="48982" y="42840"/>
                      <a:pt x="49464" y="42388"/>
                      <a:pt x="49951" y="41925"/>
                    </a:cubicBezTo>
                    <a:lnTo>
                      <a:pt x="49951" y="41925"/>
                    </a:lnTo>
                    <a:cubicBezTo>
                      <a:pt x="74637" y="13976"/>
                      <a:pt x="61575" y="1"/>
                      <a:pt x="48511" y="1"/>
                    </a:cubicBezTo>
                    <a:close/>
                    <a:moveTo>
                      <a:pt x="19275" y="28287"/>
                    </a:moveTo>
                    <a:cubicBezTo>
                      <a:pt x="1" y="28287"/>
                      <a:pt x="3" y="58833"/>
                      <a:pt x="19282" y="58833"/>
                    </a:cubicBezTo>
                    <a:cubicBezTo>
                      <a:pt x="26337" y="58833"/>
                      <a:pt x="35974" y="54742"/>
                      <a:pt x="48194" y="43565"/>
                    </a:cubicBezTo>
                    <a:lnTo>
                      <a:pt x="48194" y="43565"/>
                    </a:lnTo>
                    <a:cubicBezTo>
                      <a:pt x="35971" y="32380"/>
                      <a:pt x="26331" y="28287"/>
                      <a:pt x="19275" y="28287"/>
                    </a:cubicBezTo>
                    <a:close/>
                    <a:moveTo>
                      <a:pt x="77741" y="28287"/>
                    </a:moveTo>
                    <a:cubicBezTo>
                      <a:pt x="70682" y="28287"/>
                      <a:pt x="61039" y="32380"/>
                      <a:pt x="48812" y="43565"/>
                    </a:cubicBezTo>
                    <a:cubicBezTo>
                      <a:pt x="48762" y="43519"/>
                      <a:pt x="48711" y="43472"/>
                      <a:pt x="48660" y="43426"/>
                    </a:cubicBezTo>
                    <a:lnTo>
                      <a:pt x="48660" y="43426"/>
                    </a:lnTo>
                    <a:cubicBezTo>
                      <a:pt x="49823" y="42163"/>
                      <a:pt x="51062" y="40873"/>
                      <a:pt x="52379" y="39556"/>
                    </a:cubicBezTo>
                    <a:lnTo>
                      <a:pt x="52379" y="39556"/>
                    </a:lnTo>
                    <a:cubicBezTo>
                      <a:pt x="51559" y="40376"/>
                      <a:pt x="50749" y="41166"/>
                      <a:pt x="49951" y="41925"/>
                    </a:cubicBezTo>
                    <a:lnTo>
                      <a:pt x="49951" y="41925"/>
                    </a:lnTo>
                    <a:cubicBezTo>
                      <a:pt x="49521" y="42411"/>
                      <a:pt x="49081" y="42902"/>
                      <a:pt x="48628" y="43396"/>
                    </a:cubicBezTo>
                    <a:lnTo>
                      <a:pt x="48628" y="43396"/>
                    </a:lnTo>
                    <a:cubicBezTo>
                      <a:pt x="48587" y="43358"/>
                      <a:pt x="48545" y="43319"/>
                      <a:pt x="48503" y="43281"/>
                    </a:cubicBezTo>
                    <a:lnTo>
                      <a:pt x="48503" y="43281"/>
                    </a:lnTo>
                    <a:cubicBezTo>
                      <a:pt x="48461" y="43319"/>
                      <a:pt x="48419" y="43358"/>
                      <a:pt x="48378" y="43396"/>
                    </a:cubicBezTo>
                    <a:lnTo>
                      <a:pt x="48378" y="43396"/>
                    </a:lnTo>
                    <a:cubicBezTo>
                      <a:pt x="47927" y="42904"/>
                      <a:pt x="47489" y="42416"/>
                      <a:pt x="47062" y="41932"/>
                    </a:cubicBezTo>
                    <a:lnTo>
                      <a:pt x="47062" y="41932"/>
                    </a:lnTo>
                    <a:cubicBezTo>
                      <a:pt x="46260" y="41170"/>
                      <a:pt x="45448" y="40379"/>
                      <a:pt x="44626" y="39556"/>
                    </a:cubicBezTo>
                    <a:lnTo>
                      <a:pt x="44626" y="39556"/>
                    </a:lnTo>
                    <a:cubicBezTo>
                      <a:pt x="45943" y="40873"/>
                      <a:pt x="47182" y="42163"/>
                      <a:pt x="48346" y="43426"/>
                    </a:cubicBezTo>
                    <a:lnTo>
                      <a:pt x="48346" y="43426"/>
                    </a:lnTo>
                    <a:cubicBezTo>
                      <a:pt x="48295" y="43472"/>
                      <a:pt x="48244" y="43519"/>
                      <a:pt x="48194" y="43565"/>
                    </a:cubicBezTo>
                    <a:lnTo>
                      <a:pt x="48194" y="43565"/>
                    </a:lnTo>
                    <a:cubicBezTo>
                      <a:pt x="48244" y="43611"/>
                      <a:pt x="48295" y="43658"/>
                      <a:pt x="48346" y="43704"/>
                    </a:cubicBezTo>
                    <a:lnTo>
                      <a:pt x="48346" y="43704"/>
                    </a:lnTo>
                    <a:cubicBezTo>
                      <a:pt x="47182" y="44967"/>
                      <a:pt x="45943" y="46258"/>
                      <a:pt x="44625" y="47576"/>
                    </a:cubicBezTo>
                    <a:cubicBezTo>
                      <a:pt x="45446" y="46755"/>
                      <a:pt x="46256" y="45965"/>
                      <a:pt x="47055" y="45204"/>
                    </a:cubicBezTo>
                    <a:lnTo>
                      <a:pt x="47055" y="45204"/>
                    </a:lnTo>
                    <a:cubicBezTo>
                      <a:pt x="47485" y="44718"/>
                      <a:pt x="47925" y="44228"/>
                      <a:pt x="48378" y="43734"/>
                    </a:cubicBezTo>
                    <a:lnTo>
                      <a:pt x="48378" y="43734"/>
                    </a:lnTo>
                    <a:cubicBezTo>
                      <a:pt x="48419" y="43772"/>
                      <a:pt x="48461" y="43810"/>
                      <a:pt x="48503" y="43849"/>
                    </a:cubicBezTo>
                    <a:lnTo>
                      <a:pt x="48503" y="43849"/>
                    </a:lnTo>
                    <a:cubicBezTo>
                      <a:pt x="48545" y="43810"/>
                      <a:pt x="48587" y="43772"/>
                      <a:pt x="48628" y="43734"/>
                    </a:cubicBezTo>
                    <a:lnTo>
                      <a:pt x="48628" y="43734"/>
                    </a:lnTo>
                    <a:cubicBezTo>
                      <a:pt x="49083" y="44230"/>
                      <a:pt x="49526" y="44723"/>
                      <a:pt x="49957" y="45211"/>
                    </a:cubicBezTo>
                    <a:lnTo>
                      <a:pt x="49957" y="45211"/>
                    </a:lnTo>
                    <a:cubicBezTo>
                      <a:pt x="49468" y="44746"/>
                      <a:pt x="48984" y="44292"/>
                      <a:pt x="48503" y="43849"/>
                    </a:cubicBezTo>
                    <a:lnTo>
                      <a:pt x="48503" y="43849"/>
                    </a:lnTo>
                    <a:cubicBezTo>
                      <a:pt x="48024" y="44290"/>
                      <a:pt x="47542" y="44742"/>
                      <a:pt x="47055" y="45204"/>
                    </a:cubicBezTo>
                    <a:lnTo>
                      <a:pt x="47055" y="45204"/>
                    </a:lnTo>
                    <a:cubicBezTo>
                      <a:pt x="22380" y="73144"/>
                      <a:pt x="35446" y="87114"/>
                      <a:pt x="48511" y="87114"/>
                    </a:cubicBezTo>
                    <a:cubicBezTo>
                      <a:pt x="61574" y="87114"/>
                      <a:pt x="74635" y="73146"/>
                      <a:pt x="49957" y="45211"/>
                    </a:cubicBezTo>
                    <a:lnTo>
                      <a:pt x="49957" y="45211"/>
                    </a:lnTo>
                    <a:cubicBezTo>
                      <a:pt x="50754" y="45970"/>
                      <a:pt x="51562" y="46758"/>
                      <a:pt x="52380" y="47576"/>
                    </a:cubicBezTo>
                    <a:cubicBezTo>
                      <a:pt x="51062" y="46258"/>
                      <a:pt x="49823" y="44967"/>
                      <a:pt x="48660" y="43704"/>
                    </a:cubicBezTo>
                    <a:lnTo>
                      <a:pt x="48660" y="43704"/>
                    </a:lnTo>
                    <a:cubicBezTo>
                      <a:pt x="48711" y="43658"/>
                      <a:pt x="48762" y="43611"/>
                      <a:pt x="48812" y="43565"/>
                    </a:cubicBezTo>
                    <a:lnTo>
                      <a:pt x="48812" y="43565"/>
                    </a:lnTo>
                    <a:cubicBezTo>
                      <a:pt x="61036" y="54742"/>
                      <a:pt x="70676" y="58833"/>
                      <a:pt x="77734" y="58833"/>
                    </a:cubicBezTo>
                    <a:cubicBezTo>
                      <a:pt x="97020" y="58833"/>
                      <a:pt x="97022" y="28287"/>
                      <a:pt x="77741" y="2828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1ea4ec0259c_0_0"/>
              <p:cNvSpPr/>
              <p:nvPr/>
            </p:nvSpPr>
            <p:spPr>
              <a:xfrm>
                <a:off x="6361810" y="3787479"/>
                <a:ext cx="204959" cy="184028"/>
              </a:xfrm>
              <a:custGeom>
                <a:rect b="b" l="l" r="r" t="t"/>
                <a:pathLst>
                  <a:path extrusionOk="0" h="87114" w="97022">
                    <a:moveTo>
                      <a:pt x="48511" y="1"/>
                    </a:moveTo>
                    <a:cubicBezTo>
                      <a:pt x="35445" y="1"/>
                      <a:pt x="22377" y="13978"/>
                      <a:pt x="47062" y="41932"/>
                    </a:cubicBezTo>
                    <a:lnTo>
                      <a:pt x="47062" y="41932"/>
                    </a:lnTo>
                    <a:cubicBezTo>
                      <a:pt x="47546" y="42393"/>
                      <a:pt x="48026" y="42842"/>
                      <a:pt x="48503" y="43281"/>
                    </a:cubicBezTo>
                    <a:lnTo>
                      <a:pt x="48503" y="43281"/>
                    </a:lnTo>
                    <a:cubicBezTo>
                      <a:pt x="48982" y="42840"/>
                      <a:pt x="49464" y="42388"/>
                      <a:pt x="49951" y="41925"/>
                    </a:cubicBezTo>
                    <a:lnTo>
                      <a:pt x="49951" y="41925"/>
                    </a:lnTo>
                    <a:cubicBezTo>
                      <a:pt x="74637" y="13976"/>
                      <a:pt x="61575" y="1"/>
                      <a:pt x="48511" y="1"/>
                    </a:cubicBezTo>
                    <a:close/>
                    <a:moveTo>
                      <a:pt x="19275" y="28287"/>
                    </a:moveTo>
                    <a:cubicBezTo>
                      <a:pt x="1" y="28287"/>
                      <a:pt x="3" y="58833"/>
                      <a:pt x="19282" y="58833"/>
                    </a:cubicBezTo>
                    <a:cubicBezTo>
                      <a:pt x="26337" y="58833"/>
                      <a:pt x="35974" y="54742"/>
                      <a:pt x="48194" y="43565"/>
                    </a:cubicBezTo>
                    <a:lnTo>
                      <a:pt x="48194" y="43565"/>
                    </a:lnTo>
                    <a:cubicBezTo>
                      <a:pt x="35971" y="32380"/>
                      <a:pt x="26331" y="28287"/>
                      <a:pt x="19275" y="28287"/>
                    </a:cubicBezTo>
                    <a:close/>
                    <a:moveTo>
                      <a:pt x="77741" y="28287"/>
                    </a:moveTo>
                    <a:cubicBezTo>
                      <a:pt x="70682" y="28287"/>
                      <a:pt x="61039" y="32380"/>
                      <a:pt x="48812" y="43565"/>
                    </a:cubicBezTo>
                    <a:cubicBezTo>
                      <a:pt x="48762" y="43519"/>
                      <a:pt x="48711" y="43472"/>
                      <a:pt x="48660" y="43426"/>
                    </a:cubicBezTo>
                    <a:lnTo>
                      <a:pt x="48660" y="43426"/>
                    </a:lnTo>
                    <a:cubicBezTo>
                      <a:pt x="49823" y="42163"/>
                      <a:pt x="51062" y="40873"/>
                      <a:pt x="52379" y="39556"/>
                    </a:cubicBezTo>
                    <a:lnTo>
                      <a:pt x="52379" y="39556"/>
                    </a:lnTo>
                    <a:cubicBezTo>
                      <a:pt x="51559" y="40376"/>
                      <a:pt x="50749" y="41166"/>
                      <a:pt x="49951" y="41925"/>
                    </a:cubicBezTo>
                    <a:lnTo>
                      <a:pt x="49951" y="41925"/>
                    </a:lnTo>
                    <a:cubicBezTo>
                      <a:pt x="49521" y="42411"/>
                      <a:pt x="49081" y="42902"/>
                      <a:pt x="48628" y="43396"/>
                    </a:cubicBezTo>
                    <a:lnTo>
                      <a:pt x="48628" y="43396"/>
                    </a:lnTo>
                    <a:cubicBezTo>
                      <a:pt x="48587" y="43358"/>
                      <a:pt x="48545" y="43319"/>
                      <a:pt x="48503" y="43281"/>
                    </a:cubicBezTo>
                    <a:lnTo>
                      <a:pt x="48503" y="43281"/>
                    </a:lnTo>
                    <a:cubicBezTo>
                      <a:pt x="48461" y="43319"/>
                      <a:pt x="48419" y="43358"/>
                      <a:pt x="48378" y="43396"/>
                    </a:cubicBezTo>
                    <a:lnTo>
                      <a:pt x="48378" y="43396"/>
                    </a:lnTo>
                    <a:cubicBezTo>
                      <a:pt x="47927" y="42904"/>
                      <a:pt x="47489" y="42416"/>
                      <a:pt x="47062" y="41932"/>
                    </a:cubicBezTo>
                    <a:lnTo>
                      <a:pt x="47062" y="41932"/>
                    </a:lnTo>
                    <a:cubicBezTo>
                      <a:pt x="46260" y="41170"/>
                      <a:pt x="45448" y="40379"/>
                      <a:pt x="44626" y="39556"/>
                    </a:cubicBezTo>
                    <a:lnTo>
                      <a:pt x="44626" y="39556"/>
                    </a:lnTo>
                    <a:cubicBezTo>
                      <a:pt x="45943" y="40873"/>
                      <a:pt x="47182" y="42163"/>
                      <a:pt x="48346" y="43426"/>
                    </a:cubicBezTo>
                    <a:lnTo>
                      <a:pt x="48346" y="43426"/>
                    </a:lnTo>
                    <a:cubicBezTo>
                      <a:pt x="48295" y="43472"/>
                      <a:pt x="48244" y="43519"/>
                      <a:pt x="48194" y="43565"/>
                    </a:cubicBezTo>
                    <a:lnTo>
                      <a:pt x="48194" y="43565"/>
                    </a:lnTo>
                    <a:cubicBezTo>
                      <a:pt x="48244" y="43611"/>
                      <a:pt x="48295" y="43658"/>
                      <a:pt x="48346" y="43704"/>
                    </a:cubicBezTo>
                    <a:lnTo>
                      <a:pt x="48346" y="43704"/>
                    </a:lnTo>
                    <a:cubicBezTo>
                      <a:pt x="47182" y="44967"/>
                      <a:pt x="45943" y="46258"/>
                      <a:pt x="44625" y="47576"/>
                    </a:cubicBezTo>
                    <a:cubicBezTo>
                      <a:pt x="45446" y="46755"/>
                      <a:pt x="46256" y="45965"/>
                      <a:pt x="47055" y="45204"/>
                    </a:cubicBezTo>
                    <a:lnTo>
                      <a:pt x="47055" y="45204"/>
                    </a:lnTo>
                    <a:cubicBezTo>
                      <a:pt x="47485" y="44718"/>
                      <a:pt x="47925" y="44228"/>
                      <a:pt x="48378" y="43734"/>
                    </a:cubicBezTo>
                    <a:lnTo>
                      <a:pt x="48378" y="43734"/>
                    </a:lnTo>
                    <a:cubicBezTo>
                      <a:pt x="48419" y="43772"/>
                      <a:pt x="48461" y="43810"/>
                      <a:pt x="48503" y="43849"/>
                    </a:cubicBezTo>
                    <a:lnTo>
                      <a:pt x="48503" y="43849"/>
                    </a:lnTo>
                    <a:cubicBezTo>
                      <a:pt x="48545" y="43810"/>
                      <a:pt x="48587" y="43772"/>
                      <a:pt x="48628" y="43734"/>
                    </a:cubicBezTo>
                    <a:lnTo>
                      <a:pt x="48628" y="43734"/>
                    </a:lnTo>
                    <a:cubicBezTo>
                      <a:pt x="49083" y="44230"/>
                      <a:pt x="49526" y="44723"/>
                      <a:pt x="49957" y="45211"/>
                    </a:cubicBezTo>
                    <a:lnTo>
                      <a:pt x="49957" y="45211"/>
                    </a:lnTo>
                    <a:cubicBezTo>
                      <a:pt x="49468" y="44746"/>
                      <a:pt x="48984" y="44292"/>
                      <a:pt x="48503" y="43849"/>
                    </a:cubicBezTo>
                    <a:lnTo>
                      <a:pt x="48503" y="43849"/>
                    </a:lnTo>
                    <a:cubicBezTo>
                      <a:pt x="48024" y="44290"/>
                      <a:pt x="47542" y="44742"/>
                      <a:pt x="47055" y="45204"/>
                    </a:cubicBezTo>
                    <a:lnTo>
                      <a:pt x="47055" y="45204"/>
                    </a:lnTo>
                    <a:cubicBezTo>
                      <a:pt x="22380" y="73144"/>
                      <a:pt x="35446" y="87114"/>
                      <a:pt x="48511" y="87114"/>
                    </a:cubicBezTo>
                    <a:cubicBezTo>
                      <a:pt x="61574" y="87114"/>
                      <a:pt x="74635" y="73146"/>
                      <a:pt x="49957" y="45211"/>
                    </a:cubicBezTo>
                    <a:lnTo>
                      <a:pt x="49957" y="45211"/>
                    </a:lnTo>
                    <a:cubicBezTo>
                      <a:pt x="50754" y="45970"/>
                      <a:pt x="51562" y="46758"/>
                      <a:pt x="52380" y="47576"/>
                    </a:cubicBezTo>
                    <a:cubicBezTo>
                      <a:pt x="51062" y="46258"/>
                      <a:pt x="49823" y="44967"/>
                      <a:pt x="48660" y="43704"/>
                    </a:cubicBezTo>
                    <a:lnTo>
                      <a:pt x="48660" y="43704"/>
                    </a:lnTo>
                    <a:cubicBezTo>
                      <a:pt x="48711" y="43658"/>
                      <a:pt x="48762" y="43611"/>
                      <a:pt x="48812" y="43565"/>
                    </a:cubicBezTo>
                    <a:lnTo>
                      <a:pt x="48812" y="43565"/>
                    </a:lnTo>
                    <a:cubicBezTo>
                      <a:pt x="61036" y="54742"/>
                      <a:pt x="70676" y="58833"/>
                      <a:pt x="77734" y="58833"/>
                    </a:cubicBezTo>
                    <a:cubicBezTo>
                      <a:pt x="97020" y="58833"/>
                      <a:pt x="97022" y="28287"/>
                      <a:pt x="77741" y="2828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91" name="Google Shape;991;g1ea4ec0259c_0_0"/>
          <p:cNvSpPr txBox="1"/>
          <p:nvPr>
            <p:ph idx="1" type="subTitle"/>
          </p:nvPr>
        </p:nvSpPr>
        <p:spPr>
          <a:xfrm>
            <a:off x="713100" y="3710925"/>
            <a:ext cx="3934500" cy="37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And some string manipulations</a:t>
            </a:r>
            <a:endParaRPr/>
          </a:p>
        </p:txBody>
      </p:sp>
      <p:sp>
        <p:nvSpPr>
          <p:cNvPr id="992" name="Google Shape;992;g1ea4ec0259c_0_0"/>
          <p:cNvSpPr txBox="1"/>
          <p:nvPr>
            <p:ph type="ctrTitle"/>
          </p:nvPr>
        </p:nvSpPr>
        <p:spPr>
          <a:xfrm>
            <a:off x="714600" y="1282925"/>
            <a:ext cx="4662600" cy="23604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200"/>
              <a:buNone/>
            </a:pPr>
            <a:r>
              <a:rPr lang="en" sz="5400"/>
              <a:t>Sheet 2</a:t>
            </a:r>
            <a:r>
              <a:rPr lang="en" sz="5400"/>
              <a:t> : </a:t>
            </a:r>
            <a:r>
              <a:rPr lang="en" sz="5200"/>
              <a:t>Memory accesses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g1ea4fd3138c_1_3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2</a:t>
            </a:r>
            <a:endParaRPr>
              <a:solidFill>
                <a:schemeClr val="accent1"/>
              </a:solidFill>
            </a:endParaRPr>
          </a:p>
        </p:txBody>
      </p:sp>
      <p:pic>
        <p:nvPicPr>
          <p:cNvPr id="1097" name="Google Shape;1097;g1ea4fd3138c_1_30"/>
          <p:cNvPicPr preferRelativeResize="0"/>
          <p:nvPr/>
        </p:nvPicPr>
        <p:blipFill>
          <a:blip r:embed="rId3">
            <a:alphaModFix/>
          </a:blip>
          <a:stretch>
            <a:fillRect/>
          </a:stretch>
        </p:blipFill>
        <p:spPr>
          <a:xfrm>
            <a:off x="204875" y="1164250"/>
            <a:ext cx="8839201" cy="2433012"/>
          </a:xfrm>
          <a:prstGeom prst="rect">
            <a:avLst/>
          </a:prstGeom>
          <a:noFill/>
          <a:ln>
            <a:noFill/>
          </a:ln>
        </p:spPr>
      </p:pic>
      <p:cxnSp>
        <p:nvCxnSpPr>
          <p:cNvPr id="1098" name="Google Shape;1098;g1ea4fd3138c_1_30"/>
          <p:cNvCxnSpPr/>
          <p:nvPr/>
        </p:nvCxnSpPr>
        <p:spPr>
          <a:xfrm flipH="1">
            <a:off x="2342900" y="875450"/>
            <a:ext cx="2036400" cy="724200"/>
          </a:xfrm>
          <a:prstGeom prst="straightConnector1">
            <a:avLst/>
          </a:prstGeom>
          <a:noFill/>
          <a:ln cap="flat" cmpd="sng" w="28575">
            <a:solidFill>
              <a:srgbClr val="FF0000"/>
            </a:solidFill>
            <a:prstDash val="solid"/>
            <a:round/>
            <a:headEnd len="med" w="med" type="none"/>
            <a:tailEnd len="med" w="med" type="triangle"/>
          </a:ln>
        </p:spPr>
      </p:cxnSp>
      <p:cxnSp>
        <p:nvCxnSpPr>
          <p:cNvPr id="1099" name="Google Shape;1099;g1ea4fd3138c_1_30"/>
          <p:cNvCxnSpPr/>
          <p:nvPr/>
        </p:nvCxnSpPr>
        <p:spPr>
          <a:xfrm rot="10800000">
            <a:off x="1849650" y="2340750"/>
            <a:ext cx="797700" cy="462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g1ea4fd3138c_1_3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2</a:t>
            </a:r>
            <a:endParaRPr>
              <a:solidFill>
                <a:schemeClr val="accent1"/>
              </a:solidFill>
            </a:endParaRPr>
          </a:p>
        </p:txBody>
      </p:sp>
      <p:pic>
        <p:nvPicPr>
          <p:cNvPr id="1105" name="Google Shape;1105;g1ea4fd3138c_1_36"/>
          <p:cNvPicPr preferRelativeResize="0"/>
          <p:nvPr/>
        </p:nvPicPr>
        <p:blipFill>
          <a:blip r:embed="rId3">
            <a:alphaModFix/>
          </a:blip>
          <a:stretch>
            <a:fillRect/>
          </a:stretch>
        </p:blipFill>
        <p:spPr>
          <a:xfrm>
            <a:off x="152400" y="1730375"/>
            <a:ext cx="8839201" cy="1432278"/>
          </a:xfrm>
          <a:prstGeom prst="rect">
            <a:avLst/>
          </a:prstGeom>
          <a:noFill/>
          <a:ln>
            <a:noFill/>
          </a:ln>
        </p:spPr>
      </p:pic>
      <p:sp>
        <p:nvSpPr>
          <p:cNvPr id="1106" name="Google Shape;1106;g1ea4fd3138c_1_36"/>
          <p:cNvSpPr txBox="1"/>
          <p:nvPr/>
        </p:nvSpPr>
        <p:spPr>
          <a:xfrm>
            <a:off x="1639625" y="3720125"/>
            <a:ext cx="42933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Didact Gothic"/>
                <a:ea typeface="Didact Gothic"/>
                <a:cs typeface="Didact Gothic"/>
                <a:sym typeface="Didact Gothic"/>
              </a:rPr>
              <a:t>Same as previous Question</a:t>
            </a:r>
            <a:endParaRPr sz="1700">
              <a:solidFill>
                <a:schemeClr val="lt1"/>
              </a:solidFill>
              <a:latin typeface="Didact Gothic"/>
              <a:ea typeface="Didact Gothic"/>
              <a:cs typeface="Didact Gothic"/>
              <a:sym typeface="Didact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pic>
        <p:nvPicPr>
          <p:cNvPr id="1111" name="Google Shape;1111;g1ea4fd3138c_1_41"/>
          <p:cNvPicPr preferRelativeResize="0"/>
          <p:nvPr/>
        </p:nvPicPr>
        <p:blipFill>
          <a:blip r:embed="rId3">
            <a:alphaModFix/>
          </a:blip>
          <a:stretch>
            <a:fillRect/>
          </a:stretch>
        </p:blipFill>
        <p:spPr>
          <a:xfrm>
            <a:off x="720000" y="1017731"/>
            <a:ext cx="6767174" cy="3908350"/>
          </a:xfrm>
          <a:prstGeom prst="rect">
            <a:avLst/>
          </a:prstGeom>
          <a:noFill/>
          <a:ln>
            <a:noFill/>
          </a:ln>
        </p:spPr>
      </p:pic>
      <p:sp>
        <p:nvSpPr>
          <p:cNvPr id="1112" name="Google Shape;1112;g1ea4fd3138c_1_4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2</a:t>
            </a:r>
            <a:endParaRPr>
              <a:solidFill>
                <a:schemeClr val="accent1"/>
              </a:solidFill>
            </a:endParaRPr>
          </a:p>
        </p:txBody>
      </p:sp>
      <p:sp>
        <p:nvSpPr>
          <p:cNvPr id="1113" name="Google Shape;1113;g1ea4fd3138c_1_41"/>
          <p:cNvSpPr txBox="1"/>
          <p:nvPr/>
        </p:nvSpPr>
        <p:spPr>
          <a:xfrm rot="783090">
            <a:off x="4253402" y="990925"/>
            <a:ext cx="3306516" cy="9762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lt1"/>
                </a:solidFill>
                <a:latin typeface="Didact Gothic"/>
                <a:ea typeface="Didact Gothic"/>
                <a:cs typeface="Didact Gothic"/>
                <a:sym typeface="Didact Gothic"/>
              </a:rPr>
              <a:t>Are we done yet?!?</a:t>
            </a:r>
            <a:endParaRPr b="1" sz="2900">
              <a:solidFill>
                <a:schemeClr val="lt1"/>
              </a:solidFill>
              <a:latin typeface="Didact Gothic"/>
              <a:ea typeface="Didact Gothic"/>
              <a:cs typeface="Didact Gothic"/>
              <a:sym typeface="Didact Gothic"/>
            </a:endParaRPr>
          </a:p>
        </p:txBody>
      </p:sp>
      <p:sp>
        <p:nvSpPr>
          <p:cNvPr id="1114" name="Google Shape;1114;g1ea4fd3138c_1_41"/>
          <p:cNvSpPr txBox="1"/>
          <p:nvPr/>
        </p:nvSpPr>
        <p:spPr>
          <a:xfrm>
            <a:off x="4683725" y="1442275"/>
            <a:ext cx="132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0000"/>
                </a:solidFill>
                <a:latin typeface="Didact Gothic"/>
                <a:ea typeface="Didact Gothic"/>
                <a:cs typeface="Didact Gothic"/>
                <a:sym typeface="Didact Gothic"/>
              </a:rPr>
              <a:t>YES 💀</a:t>
            </a:r>
            <a:endParaRPr b="1" sz="2500">
              <a:solidFill>
                <a:srgbClr val="FF0000"/>
              </a:solidFill>
              <a:latin typeface="Didact Gothic"/>
              <a:ea typeface="Didact Gothic"/>
              <a:cs typeface="Didact Gothic"/>
              <a:sym typeface="Didact Gothic"/>
            </a:endParaRPr>
          </a:p>
        </p:txBody>
      </p:sp>
      <p:sp>
        <p:nvSpPr>
          <p:cNvPr id="1115" name="Google Shape;1115;g1ea4fd3138c_1_41"/>
          <p:cNvSpPr txBox="1"/>
          <p:nvPr/>
        </p:nvSpPr>
        <p:spPr>
          <a:xfrm>
            <a:off x="1314225" y="2313525"/>
            <a:ext cx="420000" cy="273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5"/>
                                        </p:tgtEl>
                                        <p:attrNameLst>
                                          <p:attrName>style.visibility</p:attrName>
                                        </p:attrNameLst>
                                      </p:cBhvr>
                                      <p:to>
                                        <p:strVal val="visible"/>
                                      </p:to>
                                    </p:set>
                                    <p:animEffect filter="fade" transition="in">
                                      <p:cBhvr>
                                        <p:cTn dur="1000"/>
                                        <p:tgtEl>
                                          <p:spTgt spid="1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g1ea4fd3138c_1_4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2</a:t>
            </a:r>
            <a:endParaRPr>
              <a:solidFill>
                <a:schemeClr val="accent1"/>
              </a:solidFill>
            </a:endParaRPr>
          </a:p>
        </p:txBody>
      </p:sp>
      <p:pic>
        <p:nvPicPr>
          <p:cNvPr id="1121" name="Google Shape;1121;g1ea4fd3138c_1_48"/>
          <p:cNvPicPr preferRelativeResize="0"/>
          <p:nvPr/>
        </p:nvPicPr>
        <p:blipFill>
          <a:blip r:embed="rId3">
            <a:alphaModFix/>
          </a:blip>
          <a:stretch>
            <a:fillRect/>
          </a:stretch>
        </p:blipFill>
        <p:spPr>
          <a:xfrm>
            <a:off x="152400" y="1506025"/>
            <a:ext cx="8839199" cy="1810438"/>
          </a:xfrm>
          <a:prstGeom prst="rect">
            <a:avLst/>
          </a:prstGeom>
          <a:noFill/>
          <a:ln>
            <a:noFill/>
          </a:ln>
        </p:spPr>
      </p:pic>
      <p:sp>
        <p:nvSpPr>
          <p:cNvPr id="1122" name="Google Shape;1122;g1ea4fd3138c_1_48"/>
          <p:cNvSpPr txBox="1"/>
          <p:nvPr/>
        </p:nvSpPr>
        <p:spPr>
          <a:xfrm>
            <a:off x="820850" y="3541675"/>
            <a:ext cx="64662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This is true for single-word operations only.</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But for multiword operations like this question, only the most significant word will be negated, so you need to turn all words to their 1’s complement, and the Least significant word to its 2’s complement</a:t>
            </a:r>
            <a:endParaRPr>
              <a:solidFill>
                <a:schemeClr val="lt1"/>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g1ea4fd3138c_1_62"/>
          <p:cNvSpPr txBox="1"/>
          <p:nvPr>
            <p:ph type="title"/>
          </p:nvPr>
        </p:nvSpPr>
        <p:spPr>
          <a:xfrm>
            <a:off x="405075" y="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sp>
        <p:nvSpPr>
          <p:cNvPr id="1128" name="Google Shape;1128;g1ea4fd3138c_1_62"/>
          <p:cNvSpPr txBox="1"/>
          <p:nvPr/>
        </p:nvSpPr>
        <p:spPr>
          <a:xfrm>
            <a:off x="604525" y="506200"/>
            <a:ext cx="7704000" cy="14400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In some applications it is a common practice to save all registers at the beginning of a subroutine.</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Assume that </a:t>
            </a:r>
            <a:r>
              <a:rPr b="1" lang="en" sz="2100">
                <a:solidFill>
                  <a:schemeClr val="accent1"/>
                </a:solidFill>
                <a:latin typeface="Didact Gothic"/>
                <a:ea typeface="Didact Gothic"/>
                <a:cs typeface="Didact Gothic"/>
                <a:sym typeface="Didact Gothic"/>
              </a:rPr>
              <a:t>SP = 1288H</a:t>
            </a:r>
            <a:r>
              <a:rPr lang="en" sz="2100">
                <a:solidFill>
                  <a:schemeClr val="lt1"/>
                </a:solidFill>
                <a:latin typeface="Didact Gothic"/>
                <a:ea typeface="Didact Gothic"/>
                <a:cs typeface="Didact Gothic"/>
                <a:sym typeface="Didact Gothic"/>
              </a:rPr>
              <a:t> before a subroutine CALL.</a:t>
            </a:r>
            <a:endParaRPr sz="21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For the following code:</a:t>
            </a:r>
            <a:endParaRPr b="1" sz="2500">
              <a:solidFill>
                <a:schemeClr val="lt1"/>
              </a:solidFill>
              <a:highlight>
                <a:schemeClr val="accent2"/>
              </a:highlight>
              <a:latin typeface="Didact Gothic"/>
              <a:ea typeface="Didact Gothic"/>
              <a:cs typeface="Didact Gothic"/>
              <a:sym typeface="Didact Gothic"/>
            </a:endParaRPr>
          </a:p>
        </p:txBody>
      </p:sp>
      <p:pic>
        <p:nvPicPr>
          <p:cNvPr id="1129" name="Google Shape;1129;g1ea4fd3138c_1_62"/>
          <p:cNvPicPr preferRelativeResize="0"/>
          <p:nvPr/>
        </p:nvPicPr>
        <p:blipFill>
          <a:blip r:embed="rId3">
            <a:alphaModFix/>
          </a:blip>
          <a:stretch>
            <a:fillRect/>
          </a:stretch>
        </p:blipFill>
        <p:spPr>
          <a:xfrm>
            <a:off x="1090038" y="2055363"/>
            <a:ext cx="2219325" cy="2943225"/>
          </a:xfrm>
          <a:prstGeom prst="rect">
            <a:avLst/>
          </a:prstGeom>
          <a:noFill/>
          <a:ln>
            <a:noFill/>
          </a:ln>
        </p:spPr>
      </p:pic>
      <p:sp>
        <p:nvSpPr>
          <p:cNvPr id="1130" name="Google Shape;1130;g1ea4fd3138c_1_62"/>
          <p:cNvSpPr txBox="1"/>
          <p:nvPr/>
        </p:nvSpPr>
        <p:spPr>
          <a:xfrm>
            <a:off x="3749450" y="2391275"/>
            <a:ext cx="4765800" cy="1440000"/>
          </a:xfrm>
          <a:prstGeom prst="rect">
            <a:avLst/>
          </a:prstGeom>
          <a:noFill/>
          <a:ln>
            <a:noFill/>
          </a:ln>
        </p:spPr>
        <p:txBody>
          <a:bodyPr anchorCtr="0" anchor="ctr" bIns="91425" lIns="91425" spcFirstLastPara="1" rIns="91425" wrap="square" tIns="91425">
            <a:noAutofit/>
          </a:bodyPr>
          <a:lstStyle/>
          <a:p>
            <a:pPr indent="-361950" lvl="0" marL="457200" rtl="0" algn="l">
              <a:spcBef>
                <a:spcPts val="5"/>
              </a:spcBef>
              <a:spcAft>
                <a:spcPts val="0"/>
              </a:spcAft>
              <a:buClr>
                <a:schemeClr val="lt1"/>
              </a:buClr>
              <a:buSzPts val="2100"/>
              <a:buFont typeface="Didact Gothic"/>
              <a:buAutoNum type="alphaUcParenR"/>
            </a:pPr>
            <a:r>
              <a:rPr lang="en" sz="2100">
                <a:solidFill>
                  <a:schemeClr val="lt1"/>
                </a:solidFill>
                <a:latin typeface="Didact Gothic"/>
                <a:ea typeface="Didact Gothic"/>
                <a:cs typeface="Didact Gothic"/>
                <a:sym typeface="Didact Gothic"/>
              </a:rPr>
              <a:t>Show the contents of the </a:t>
            </a:r>
            <a:r>
              <a:rPr lang="en" sz="2100">
                <a:solidFill>
                  <a:schemeClr val="accent2"/>
                </a:solidFill>
                <a:latin typeface="Didact Gothic"/>
                <a:ea typeface="Didact Gothic"/>
                <a:cs typeface="Didact Gothic"/>
                <a:sym typeface="Didact Gothic"/>
              </a:rPr>
              <a:t>stack pointer</a:t>
            </a:r>
            <a:r>
              <a:rPr lang="en" sz="2100">
                <a:solidFill>
                  <a:schemeClr val="lt1"/>
                </a:solidFill>
                <a:latin typeface="Didact Gothic"/>
                <a:ea typeface="Didact Gothic"/>
                <a:cs typeface="Didact Gothic"/>
                <a:sym typeface="Didact Gothic"/>
              </a:rPr>
              <a:t> and the exact </a:t>
            </a:r>
            <a:r>
              <a:rPr lang="en" sz="2100">
                <a:solidFill>
                  <a:schemeClr val="accent2"/>
                </a:solidFill>
                <a:latin typeface="Didact Gothic"/>
                <a:ea typeface="Didact Gothic"/>
                <a:cs typeface="Didact Gothic"/>
                <a:sym typeface="Didact Gothic"/>
              </a:rPr>
              <a:t>stack contents</a:t>
            </a:r>
            <a:r>
              <a:rPr lang="en" sz="2100">
                <a:solidFill>
                  <a:schemeClr val="lt1"/>
                </a:solidFill>
                <a:latin typeface="Didact Gothic"/>
                <a:ea typeface="Didact Gothic"/>
                <a:cs typeface="Didact Gothic"/>
                <a:sym typeface="Didact Gothic"/>
              </a:rPr>
              <a:t> after </a:t>
            </a:r>
            <a:r>
              <a:rPr lang="en" sz="2100">
                <a:solidFill>
                  <a:srgbClr val="D400FF"/>
                </a:solidFill>
                <a:latin typeface="Didact Gothic"/>
                <a:ea typeface="Didact Gothic"/>
                <a:cs typeface="Didact Gothic"/>
                <a:sym typeface="Didact Gothic"/>
              </a:rPr>
              <a:t>PUSHF</a:t>
            </a:r>
            <a:endParaRPr b="1" sz="2500">
              <a:solidFill>
                <a:srgbClr val="D400FF"/>
              </a:solidFill>
              <a:highlight>
                <a:schemeClr val="accent2"/>
              </a:highlight>
              <a:latin typeface="Didact Gothic"/>
              <a:ea typeface="Didact Gothic"/>
              <a:cs typeface="Didact Gothic"/>
              <a:sym typeface="Didact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g2950e80dcb7_0_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136" name="Google Shape;1136;g2950e80dcb7_0_5"/>
          <p:cNvPicPr preferRelativeResize="0"/>
          <p:nvPr/>
        </p:nvPicPr>
        <p:blipFill>
          <a:blip r:embed="rId3">
            <a:alphaModFix/>
          </a:blip>
          <a:stretch>
            <a:fillRect/>
          </a:stretch>
        </p:blipFill>
        <p:spPr>
          <a:xfrm>
            <a:off x="762000" y="1205100"/>
            <a:ext cx="2497975" cy="3312775"/>
          </a:xfrm>
          <a:prstGeom prst="rect">
            <a:avLst/>
          </a:prstGeom>
          <a:noFill/>
          <a:ln>
            <a:noFill/>
          </a:ln>
        </p:spPr>
      </p:pic>
      <p:cxnSp>
        <p:nvCxnSpPr>
          <p:cNvPr id="1137" name="Google Shape;1137;g2950e80dcb7_0_5"/>
          <p:cNvCxnSpPr/>
          <p:nvPr/>
        </p:nvCxnSpPr>
        <p:spPr>
          <a:xfrm>
            <a:off x="191050" y="1410800"/>
            <a:ext cx="661200" cy="0"/>
          </a:xfrm>
          <a:prstGeom prst="straightConnector1">
            <a:avLst/>
          </a:prstGeom>
          <a:noFill/>
          <a:ln cap="flat" cmpd="sng" w="28575">
            <a:solidFill>
              <a:srgbClr val="FF0000"/>
            </a:solidFill>
            <a:prstDash val="solid"/>
            <a:round/>
            <a:headEnd len="med" w="med" type="none"/>
            <a:tailEnd len="med" w="med" type="triangle"/>
          </a:ln>
        </p:spPr>
      </p:cxnSp>
      <p:sp>
        <p:nvSpPr>
          <p:cNvPr id="1138" name="Google Shape;1138;g2950e80dcb7_0_5"/>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139" name="Google Shape;1139;g2950e80dcb7_0_5"/>
          <p:cNvSpPr txBox="1"/>
          <p:nvPr/>
        </p:nvSpPr>
        <p:spPr>
          <a:xfrm>
            <a:off x="3938450" y="42768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1288H</a:t>
            </a:r>
            <a:endParaRPr sz="1800">
              <a:solidFill>
                <a:schemeClr val="lt1"/>
              </a:solidFill>
              <a:latin typeface="Didact Gothic"/>
              <a:ea typeface="Didact Gothic"/>
              <a:cs typeface="Didact Gothic"/>
              <a:sym typeface="Didact Gothic"/>
            </a:endParaRPr>
          </a:p>
        </p:txBody>
      </p:sp>
      <p:cxnSp>
        <p:nvCxnSpPr>
          <p:cNvPr id="1140" name="Google Shape;1140;g2950e80dcb7_0_5"/>
          <p:cNvCxnSpPr/>
          <p:nvPr/>
        </p:nvCxnSpPr>
        <p:spPr>
          <a:xfrm>
            <a:off x="3969950" y="46757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141" name="Google Shape;1141;g2950e80dcb7_0_5"/>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bl>
          </a:graphicData>
        </a:graphic>
      </p:graphicFrame>
      <p:sp>
        <p:nvSpPr>
          <p:cNvPr id="1142" name="Google Shape;1142;g2950e80dcb7_0_5"/>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graphicFrame>
        <p:nvGraphicFramePr>
          <p:cNvPr id="1143" name="Google Shape;1143;g2950e80dcb7_0_5"/>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(Lower)</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(Higher)</a:t>
                      </a:r>
                      <a:endParaRPr sz="7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DL</a:t>
                      </a:r>
                      <a:endParaRPr b="1" sz="1800">
                        <a:solidFill>
                          <a:schemeClr val="dk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g2950e80dcb7_0_4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149" name="Google Shape;1149;g2950e80dcb7_0_44"/>
          <p:cNvPicPr preferRelativeResize="0"/>
          <p:nvPr/>
        </p:nvPicPr>
        <p:blipFill>
          <a:blip r:embed="rId3">
            <a:alphaModFix/>
          </a:blip>
          <a:stretch>
            <a:fillRect/>
          </a:stretch>
        </p:blipFill>
        <p:spPr>
          <a:xfrm>
            <a:off x="762000" y="1205100"/>
            <a:ext cx="2497975" cy="3312775"/>
          </a:xfrm>
          <a:prstGeom prst="rect">
            <a:avLst/>
          </a:prstGeom>
          <a:noFill/>
          <a:ln>
            <a:noFill/>
          </a:ln>
        </p:spPr>
      </p:pic>
      <p:cxnSp>
        <p:nvCxnSpPr>
          <p:cNvPr id="1150" name="Google Shape;1150;g2950e80dcb7_0_44"/>
          <p:cNvCxnSpPr/>
          <p:nvPr/>
        </p:nvCxnSpPr>
        <p:spPr>
          <a:xfrm>
            <a:off x="852175" y="2404350"/>
            <a:ext cx="661200" cy="0"/>
          </a:xfrm>
          <a:prstGeom prst="straightConnector1">
            <a:avLst/>
          </a:prstGeom>
          <a:noFill/>
          <a:ln cap="flat" cmpd="sng" w="28575">
            <a:solidFill>
              <a:srgbClr val="FF0000"/>
            </a:solidFill>
            <a:prstDash val="solid"/>
            <a:round/>
            <a:headEnd len="med" w="med" type="none"/>
            <a:tailEnd len="med" w="med" type="triangle"/>
          </a:ln>
        </p:spPr>
      </p:cxnSp>
      <p:sp>
        <p:nvSpPr>
          <p:cNvPr id="1151" name="Google Shape;1151;g2950e80dcb7_0_44"/>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152" name="Google Shape;1152;g2950e80dcb7_0_44"/>
          <p:cNvSpPr txBox="1"/>
          <p:nvPr/>
        </p:nvSpPr>
        <p:spPr>
          <a:xfrm>
            <a:off x="3938450" y="33624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1286H</a:t>
            </a:r>
            <a:endParaRPr sz="1800">
              <a:solidFill>
                <a:schemeClr val="lt1"/>
              </a:solidFill>
              <a:latin typeface="Didact Gothic"/>
              <a:ea typeface="Didact Gothic"/>
              <a:cs typeface="Didact Gothic"/>
              <a:sym typeface="Didact Gothic"/>
            </a:endParaRPr>
          </a:p>
        </p:txBody>
      </p:sp>
      <p:cxnSp>
        <p:nvCxnSpPr>
          <p:cNvPr id="1153" name="Google Shape;1153;g2950e80dcb7_0_44"/>
          <p:cNvCxnSpPr/>
          <p:nvPr/>
        </p:nvCxnSpPr>
        <p:spPr>
          <a:xfrm>
            <a:off x="3969950" y="37613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154" name="Google Shape;1154;g2950e80dcb7_0_44"/>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sp>
        <p:nvSpPr>
          <p:cNvPr id="1155" name="Google Shape;1155;g2950e80dcb7_0_44"/>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graphicFrame>
        <p:nvGraphicFramePr>
          <p:cNvPr id="1156" name="Google Shape;1156;g2950e80dcb7_0_44"/>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(Lower)</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(Higher)</a:t>
                      </a:r>
                      <a:endParaRPr sz="7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DL</a:t>
                      </a:r>
                      <a:endParaRPr b="1" sz="1800">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g2950e80dcb7_0_5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162" name="Google Shape;1162;g2950e80dcb7_0_56"/>
          <p:cNvPicPr preferRelativeResize="0"/>
          <p:nvPr/>
        </p:nvPicPr>
        <p:blipFill>
          <a:blip r:embed="rId3">
            <a:alphaModFix/>
          </a:blip>
          <a:stretch>
            <a:fillRect/>
          </a:stretch>
        </p:blipFill>
        <p:spPr>
          <a:xfrm>
            <a:off x="762000" y="1205100"/>
            <a:ext cx="2497975" cy="3312775"/>
          </a:xfrm>
          <a:prstGeom prst="rect">
            <a:avLst/>
          </a:prstGeom>
          <a:noFill/>
          <a:ln>
            <a:noFill/>
          </a:ln>
        </p:spPr>
      </p:pic>
      <p:cxnSp>
        <p:nvCxnSpPr>
          <p:cNvPr id="1163" name="Google Shape;1163;g2950e80dcb7_0_56"/>
          <p:cNvCxnSpPr/>
          <p:nvPr/>
        </p:nvCxnSpPr>
        <p:spPr>
          <a:xfrm>
            <a:off x="877800" y="2637050"/>
            <a:ext cx="661200" cy="0"/>
          </a:xfrm>
          <a:prstGeom prst="straightConnector1">
            <a:avLst/>
          </a:prstGeom>
          <a:noFill/>
          <a:ln cap="flat" cmpd="sng" w="28575">
            <a:solidFill>
              <a:srgbClr val="FF0000"/>
            </a:solidFill>
            <a:prstDash val="solid"/>
            <a:round/>
            <a:headEnd len="med" w="med" type="none"/>
            <a:tailEnd len="med" w="med" type="triangle"/>
          </a:ln>
        </p:spPr>
      </p:cxnSp>
      <p:sp>
        <p:nvSpPr>
          <p:cNvPr id="1164" name="Google Shape;1164;g2950e80dcb7_0_56"/>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165" name="Google Shape;1165;g2950e80dcb7_0_56"/>
          <p:cNvSpPr txBox="1"/>
          <p:nvPr/>
        </p:nvSpPr>
        <p:spPr>
          <a:xfrm>
            <a:off x="3938450" y="24480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1284H</a:t>
            </a:r>
            <a:endParaRPr sz="1800">
              <a:solidFill>
                <a:schemeClr val="lt1"/>
              </a:solidFill>
              <a:latin typeface="Didact Gothic"/>
              <a:ea typeface="Didact Gothic"/>
              <a:cs typeface="Didact Gothic"/>
              <a:sym typeface="Didact Gothic"/>
            </a:endParaRPr>
          </a:p>
        </p:txBody>
      </p:sp>
      <p:cxnSp>
        <p:nvCxnSpPr>
          <p:cNvPr id="1166" name="Google Shape;1166;g2950e80dcb7_0_56"/>
          <p:cNvCxnSpPr/>
          <p:nvPr/>
        </p:nvCxnSpPr>
        <p:spPr>
          <a:xfrm>
            <a:off x="3969950" y="28469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167" name="Google Shape;1167;g2950e80dcb7_0_56"/>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sp>
        <p:nvSpPr>
          <p:cNvPr id="1168" name="Google Shape;1168;g2950e80dcb7_0_56"/>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graphicFrame>
        <p:nvGraphicFramePr>
          <p:cNvPr id="1169" name="Google Shape;1169;g2950e80dcb7_0_56"/>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(Lower)</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(Higher)</a:t>
                      </a:r>
                      <a:endParaRPr sz="7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DL</a:t>
                      </a:r>
                      <a:endParaRPr b="1" sz="1800">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g2950e80dcb7_0_6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175" name="Google Shape;1175;g2950e80dcb7_0_68"/>
          <p:cNvPicPr preferRelativeResize="0"/>
          <p:nvPr/>
        </p:nvPicPr>
        <p:blipFill>
          <a:blip r:embed="rId3">
            <a:alphaModFix/>
          </a:blip>
          <a:stretch>
            <a:fillRect/>
          </a:stretch>
        </p:blipFill>
        <p:spPr>
          <a:xfrm>
            <a:off x="762000" y="1205100"/>
            <a:ext cx="2497975" cy="3312775"/>
          </a:xfrm>
          <a:prstGeom prst="rect">
            <a:avLst/>
          </a:prstGeom>
          <a:noFill/>
          <a:ln>
            <a:noFill/>
          </a:ln>
        </p:spPr>
      </p:pic>
      <p:sp>
        <p:nvSpPr>
          <p:cNvPr id="1176" name="Google Shape;1176;g2950e80dcb7_0_68"/>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177" name="Google Shape;1177;g2950e80dcb7_0_68"/>
          <p:cNvSpPr txBox="1"/>
          <p:nvPr/>
        </p:nvSpPr>
        <p:spPr>
          <a:xfrm>
            <a:off x="3938450" y="15336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1282H</a:t>
            </a:r>
            <a:endParaRPr sz="1800">
              <a:solidFill>
                <a:schemeClr val="lt1"/>
              </a:solidFill>
              <a:latin typeface="Didact Gothic"/>
              <a:ea typeface="Didact Gothic"/>
              <a:cs typeface="Didact Gothic"/>
              <a:sym typeface="Didact Gothic"/>
            </a:endParaRPr>
          </a:p>
        </p:txBody>
      </p:sp>
      <p:cxnSp>
        <p:nvCxnSpPr>
          <p:cNvPr id="1178" name="Google Shape;1178;g2950e80dcb7_0_68"/>
          <p:cNvCxnSpPr/>
          <p:nvPr/>
        </p:nvCxnSpPr>
        <p:spPr>
          <a:xfrm>
            <a:off x="3969950" y="19325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179" name="Google Shape;1179;g2950e80dcb7_0_68"/>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sp>
        <p:nvSpPr>
          <p:cNvPr id="1180" name="Google Shape;1180;g2950e80dcb7_0_68"/>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graphicFrame>
        <p:nvGraphicFramePr>
          <p:cNvPr id="1181" name="Google Shape;1181;g2950e80dcb7_0_68"/>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(Lower)</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(Higher)</a:t>
                      </a:r>
                      <a:endParaRPr sz="7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DL</a:t>
                      </a:r>
                      <a:endParaRPr b="1" sz="1800">
                        <a:solidFill>
                          <a:schemeClr val="dk1"/>
                        </a:solidFill>
                      </a:endParaRPr>
                    </a:p>
                  </a:txBody>
                  <a:tcPr marT="91425" marB="91425" marR="91425" marL="91425"/>
                </a:tc>
              </a:tr>
            </a:tbl>
          </a:graphicData>
        </a:graphic>
      </p:graphicFrame>
      <p:cxnSp>
        <p:nvCxnSpPr>
          <p:cNvPr id="1182" name="Google Shape;1182;g2950e80dcb7_0_68"/>
          <p:cNvCxnSpPr/>
          <p:nvPr/>
        </p:nvCxnSpPr>
        <p:spPr>
          <a:xfrm>
            <a:off x="877800" y="2908232"/>
            <a:ext cx="6612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g2950e80dcb7_0_8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188" name="Google Shape;1188;g2950e80dcb7_0_80"/>
          <p:cNvPicPr preferRelativeResize="0"/>
          <p:nvPr/>
        </p:nvPicPr>
        <p:blipFill>
          <a:blip r:embed="rId3">
            <a:alphaModFix/>
          </a:blip>
          <a:stretch>
            <a:fillRect/>
          </a:stretch>
        </p:blipFill>
        <p:spPr>
          <a:xfrm>
            <a:off x="762000" y="1205100"/>
            <a:ext cx="2497975" cy="3312775"/>
          </a:xfrm>
          <a:prstGeom prst="rect">
            <a:avLst/>
          </a:prstGeom>
          <a:noFill/>
          <a:ln>
            <a:noFill/>
          </a:ln>
        </p:spPr>
      </p:pic>
      <p:sp>
        <p:nvSpPr>
          <p:cNvPr id="1189" name="Google Shape;1189;g2950e80dcb7_0_80"/>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190" name="Google Shape;1190;g2950e80dcb7_0_80"/>
          <p:cNvSpPr txBox="1"/>
          <p:nvPr/>
        </p:nvSpPr>
        <p:spPr>
          <a:xfrm>
            <a:off x="6224450" y="42768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1280H</a:t>
            </a:r>
            <a:endParaRPr sz="1800">
              <a:solidFill>
                <a:schemeClr val="lt1"/>
              </a:solidFill>
              <a:latin typeface="Didact Gothic"/>
              <a:ea typeface="Didact Gothic"/>
              <a:cs typeface="Didact Gothic"/>
              <a:sym typeface="Didact Gothic"/>
            </a:endParaRPr>
          </a:p>
        </p:txBody>
      </p:sp>
      <p:cxnSp>
        <p:nvCxnSpPr>
          <p:cNvPr id="1191" name="Google Shape;1191;g2950e80dcb7_0_80"/>
          <p:cNvCxnSpPr/>
          <p:nvPr/>
        </p:nvCxnSpPr>
        <p:spPr>
          <a:xfrm>
            <a:off x="6255950" y="46757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192" name="Google Shape;1192;g2950e80dcb7_0_80"/>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CL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sp>
        <p:nvSpPr>
          <p:cNvPr id="1193" name="Google Shape;1193;g2950e80dcb7_0_80"/>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graphicFrame>
        <p:nvGraphicFramePr>
          <p:cNvPr id="1194" name="Google Shape;1194;g2950e80dcb7_0_80"/>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(Lower)</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(Higher)</a:t>
                      </a:r>
                      <a:endParaRPr sz="7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DL</a:t>
                      </a:r>
                      <a:endParaRPr b="1" sz="1800">
                        <a:solidFill>
                          <a:schemeClr val="dk1"/>
                        </a:solidFill>
                      </a:endParaRPr>
                    </a:p>
                  </a:txBody>
                  <a:tcPr marT="91425" marB="91425" marR="91425" marL="91425"/>
                </a:tc>
              </a:tr>
            </a:tbl>
          </a:graphicData>
        </a:graphic>
      </p:graphicFrame>
      <p:cxnSp>
        <p:nvCxnSpPr>
          <p:cNvPr id="1195" name="Google Shape;1195;g2950e80dcb7_0_80"/>
          <p:cNvCxnSpPr/>
          <p:nvPr/>
        </p:nvCxnSpPr>
        <p:spPr>
          <a:xfrm>
            <a:off x="877800" y="3154762"/>
            <a:ext cx="6612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a:t>
            </a:r>
            <a:endParaRPr>
              <a:solidFill>
                <a:schemeClr val="accent1"/>
              </a:solidFill>
            </a:endParaRPr>
          </a:p>
        </p:txBody>
      </p:sp>
      <p:sp>
        <p:nvSpPr>
          <p:cNvPr id="998" name="Google Shape;998;p2"/>
          <p:cNvSpPr txBox="1"/>
          <p:nvPr/>
        </p:nvSpPr>
        <p:spPr>
          <a:xfrm>
            <a:off x="720000" y="1315575"/>
            <a:ext cx="7704000" cy="1606800"/>
          </a:xfrm>
          <a:prstGeom prst="rect">
            <a:avLst/>
          </a:prstGeom>
          <a:noFill/>
          <a:ln>
            <a:noFill/>
          </a:ln>
        </p:spPr>
        <p:txBody>
          <a:bodyPr anchorCtr="0" anchor="ctr" bIns="91425" lIns="91425" spcFirstLastPara="1" rIns="91425" wrap="square" tIns="91425">
            <a:noAutofit/>
          </a:bodyPr>
          <a:lstStyle/>
          <a:p>
            <a:pPr indent="-361950" lvl="0" marL="546100" marR="610235" rtl="0" algn="l">
              <a:spcBef>
                <a:spcPts val="5"/>
              </a:spcBef>
              <a:spcAft>
                <a:spcPts val="0"/>
              </a:spcAft>
              <a:buClr>
                <a:schemeClr val="lt1"/>
              </a:buClr>
              <a:buSzPts val="2100"/>
              <a:buFont typeface="Didact Gothic"/>
              <a:buAutoNum type="arabicPeriod"/>
            </a:pPr>
            <a:r>
              <a:rPr lang="en" sz="2100">
                <a:solidFill>
                  <a:schemeClr val="lt1"/>
                </a:solidFill>
                <a:latin typeface="Didact Gothic"/>
                <a:ea typeface="Didact Gothic"/>
                <a:cs typeface="Didact Gothic"/>
                <a:sym typeface="Didact Gothic"/>
              </a:rPr>
              <a:t>Write a program that adds the following two multiword numbers and save the result using one-word transfer at a time:</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rPr b="1" lang="en" sz="2100">
                <a:solidFill>
                  <a:schemeClr val="lt1"/>
                </a:solidFill>
                <a:highlight>
                  <a:schemeClr val="accent2"/>
                </a:highlight>
                <a:latin typeface="Didact Gothic"/>
                <a:ea typeface="Didact Gothic"/>
                <a:cs typeface="Didact Gothic"/>
                <a:sym typeface="Didact Gothic"/>
              </a:rPr>
              <a:t>DATA1=5463F8A8D37EH</a:t>
            </a:r>
            <a:endParaRPr b="1" sz="2100">
              <a:solidFill>
                <a:schemeClr val="lt1"/>
              </a:solidFill>
              <a:highlight>
                <a:schemeClr val="accent2"/>
              </a:highlight>
              <a:latin typeface="Didact Gothic"/>
              <a:ea typeface="Didact Gothic"/>
              <a:cs typeface="Didact Gothic"/>
              <a:sym typeface="Didact Gothic"/>
            </a:endParaRPr>
          </a:p>
          <a:p>
            <a:pPr indent="0" lvl="0" marL="546100" rtl="0" algn="l">
              <a:spcBef>
                <a:spcPts val="0"/>
              </a:spcBef>
              <a:spcAft>
                <a:spcPts val="0"/>
              </a:spcAft>
              <a:buNone/>
            </a:pPr>
            <a:r>
              <a:rPr lang="en" sz="2100">
                <a:solidFill>
                  <a:schemeClr val="lt1"/>
                </a:solidFill>
                <a:latin typeface="Didact Gothic"/>
                <a:ea typeface="Didact Gothic"/>
                <a:cs typeface="Didact Gothic"/>
                <a:sym typeface="Didact Gothic"/>
              </a:rPr>
              <a:t>And</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rPr b="1" lang="en" sz="2100">
                <a:solidFill>
                  <a:schemeClr val="lt1"/>
                </a:solidFill>
                <a:highlight>
                  <a:schemeClr val="accent2"/>
                </a:highlight>
                <a:latin typeface="Didact Gothic"/>
                <a:ea typeface="Didact Gothic"/>
                <a:cs typeface="Didact Gothic"/>
                <a:sym typeface="Didact Gothic"/>
              </a:rPr>
              <a:t>DATA2=87DE340892C2H</a:t>
            </a:r>
            <a:endParaRPr b="1" sz="2500">
              <a:solidFill>
                <a:schemeClr val="lt1"/>
              </a:solidFill>
              <a:highlight>
                <a:schemeClr val="accent2"/>
              </a:highlight>
              <a:latin typeface="Didact Gothic"/>
              <a:ea typeface="Didact Gothic"/>
              <a:cs typeface="Didact Gothic"/>
              <a:sym typeface="Didact Gothic"/>
            </a:endParaRPr>
          </a:p>
        </p:txBody>
      </p:sp>
      <p:sp>
        <p:nvSpPr>
          <p:cNvPr id="999" name="Google Shape;999;p2"/>
          <p:cNvSpPr txBox="1"/>
          <p:nvPr/>
        </p:nvSpPr>
        <p:spPr>
          <a:xfrm>
            <a:off x="537450" y="3657125"/>
            <a:ext cx="404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How many bytes/words are each?</a:t>
            </a:r>
            <a:endParaRPr>
              <a:solidFill>
                <a:schemeClr val="lt1"/>
              </a:solidFill>
              <a:latin typeface="Didact Gothic"/>
              <a:ea typeface="Didact Gothic"/>
              <a:cs typeface="Didact Gothic"/>
              <a:sym typeface="Didact Gothic"/>
            </a:endParaRPr>
          </a:p>
        </p:txBody>
      </p:sp>
      <p:sp>
        <p:nvSpPr>
          <p:cNvPr id="1000" name="Google Shape;1000;p2"/>
          <p:cNvSpPr txBox="1"/>
          <p:nvPr/>
        </p:nvSpPr>
        <p:spPr>
          <a:xfrm>
            <a:off x="4006900" y="3657125"/>
            <a:ext cx="404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How big will the result of adding them be?</a:t>
            </a:r>
            <a:endParaRPr>
              <a:solidFill>
                <a:schemeClr val="lt1"/>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000"/>
                                        <p:tgtEl>
                                          <p:spTgt spid="9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g2950e80dcb7_0_10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01" name="Google Shape;1201;g2950e80dcb7_0_100"/>
          <p:cNvPicPr preferRelativeResize="0"/>
          <p:nvPr/>
        </p:nvPicPr>
        <p:blipFill>
          <a:blip r:embed="rId3">
            <a:alphaModFix/>
          </a:blip>
          <a:stretch>
            <a:fillRect/>
          </a:stretch>
        </p:blipFill>
        <p:spPr>
          <a:xfrm>
            <a:off x="762000" y="1205100"/>
            <a:ext cx="2497975" cy="3312775"/>
          </a:xfrm>
          <a:prstGeom prst="rect">
            <a:avLst/>
          </a:prstGeom>
          <a:noFill/>
          <a:ln>
            <a:noFill/>
          </a:ln>
        </p:spPr>
      </p:pic>
      <p:sp>
        <p:nvSpPr>
          <p:cNvPr id="1202" name="Google Shape;1202;g2950e80dcb7_0_100"/>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203" name="Google Shape;1203;g2950e80dcb7_0_100"/>
          <p:cNvSpPr txBox="1"/>
          <p:nvPr/>
        </p:nvSpPr>
        <p:spPr>
          <a:xfrm>
            <a:off x="6224450" y="33624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127EH</a:t>
            </a:r>
            <a:endParaRPr sz="1800">
              <a:solidFill>
                <a:schemeClr val="lt1"/>
              </a:solidFill>
              <a:latin typeface="Didact Gothic"/>
              <a:ea typeface="Didact Gothic"/>
              <a:cs typeface="Didact Gothic"/>
              <a:sym typeface="Didact Gothic"/>
            </a:endParaRPr>
          </a:p>
        </p:txBody>
      </p:sp>
      <p:cxnSp>
        <p:nvCxnSpPr>
          <p:cNvPr id="1204" name="Google Shape;1204;g2950e80dcb7_0_100"/>
          <p:cNvCxnSpPr/>
          <p:nvPr/>
        </p:nvCxnSpPr>
        <p:spPr>
          <a:xfrm>
            <a:off x="6255950" y="37613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205" name="Google Shape;1205;g2950e80dcb7_0_100"/>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CL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sp>
        <p:nvSpPr>
          <p:cNvPr id="1206" name="Google Shape;1206;g2950e80dcb7_0_100"/>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graphicFrame>
        <p:nvGraphicFramePr>
          <p:cNvPr id="1207" name="Google Shape;1207;g2950e80dcb7_0_100"/>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(Lower)</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(Higher)</a:t>
                      </a:r>
                      <a:endParaRPr sz="7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DL</a:t>
                      </a:r>
                      <a:endParaRPr b="1" sz="1800">
                        <a:solidFill>
                          <a:schemeClr val="lt1"/>
                        </a:solidFill>
                      </a:endParaRPr>
                    </a:p>
                  </a:txBody>
                  <a:tcPr marT="91425" marB="91425" marR="91425" marL="91425"/>
                </a:tc>
              </a:tr>
            </a:tbl>
          </a:graphicData>
        </a:graphic>
      </p:graphicFrame>
      <p:cxnSp>
        <p:nvCxnSpPr>
          <p:cNvPr id="1208" name="Google Shape;1208;g2950e80dcb7_0_100"/>
          <p:cNvCxnSpPr/>
          <p:nvPr/>
        </p:nvCxnSpPr>
        <p:spPr>
          <a:xfrm>
            <a:off x="877800" y="3401291"/>
            <a:ext cx="6612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g2950e80dcb7_0_11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14" name="Google Shape;1214;g2950e80dcb7_0_112"/>
          <p:cNvPicPr preferRelativeResize="0"/>
          <p:nvPr/>
        </p:nvPicPr>
        <p:blipFill>
          <a:blip r:embed="rId3">
            <a:alphaModFix/>
          </a:blip>
          <a:stretch>
            <a:fillRect/>
          </a:stretch>
        </p:blipFill>
        <p:spPr>
          <a:xfrm>
            <a:off x="762000" y="1205100"/>
            <a:ext cx="2497975" cy="3312775"/>
          </a:xfrm>
          <a:prstGeom prst="rect">
            <a:avLst/>
          </a:prstGeom>
          <a:noFill/>
          <a:ln>
            <a:noFill/>
          </a:ln>
        </p:spPr>
      </p:pic>
      <p:sp>
        <p:nvSpPr>
          <p:cNvPr id="1215" name="Google Shape;1215;g2950e80dcb7_0_112"/>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216" name="Google Shape;1216;g2950e80dcb7_0_112"/>
          <p:cNvSpPr txBox="1"/>
          <p:nvPr/>
        </p:nvSpPr>
        <p:spPr>
          <a:xfrm>
            <a:off x="6224450" y="24480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127CH</a:t>
            </a:r>
            <a:endParaRPr sz="1800">
              <a:solidFill>
                <a:schemeClr val="lt1"/>
              </a:solidFill>
              <a:latin typeface="Didact Gothic"/>
              <a:ea typeface="Didact Gothic"/>
              <a:cs typeface="Didact Gothic"/>
              <a:sym typeface="Didact Gothic"/>
            </a:endParaRPr>
          </a:p>
        </p:txBody>
      </p:sp>
      <p:cxnSp>
        <p:nvCxnSpPr>
          <p:cNvPr id="1217" name="Google Shape;1217;g2950e80dcb7_0_112"/>
          <p:cNvCxnSpPr/>
          <p:nvPr/>
        </p:nvCxnSpPr>
        <p:spPr>
          <a:xfrm>
            <a:off x="6255950" y="28469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218" name="Google Shape;1218;g2950e80dcb7_0_112"/>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CL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graphicFrame>
        <p:nvGraphicFramePr>
          <p:cNvPr id="1219" name="Google Shape;1219;g2950e80dcb7_0_112"/>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(Lower)</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(Higher)</a:t>
                      </a:r>
                      <a:endParaRPr sz="7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DL</a:t>
                      </a:r>
                      <a:endParaRPr b="1" sz="1800">
                        <a:solidFill>
                          <a:schemeClr val="lt1"/>
                        </a:solidFill>
                      </a:endParaRPr>
                    </a:p>
                  </a:txBody>
                  <a:tcPr marT="91425" marB="91425" marR="91425" marL="91425"/>
                </a:tc>
              </a:tr>
            </a:tbl>
          </a:graphicData>
        </a:graphic>
      </p:graphicFrame>
      <p:sp>
        <p:nvSpPr>
          <p:cNvPr id="1220" name="Google Shape;1220;g2950e80dcb7_0_112"/>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cxnSp>
        <p:nvCxnSpPr>
          <p:cNvPr id="1221" name="Google Shape;1221;g2950e80dcb7_0_112"/>
          <p:cNvCxnSpPr/>
          <p:nvPr/>
        </p:nvCxnSpPr>
        <p:spPr>
          <a:xfrm>
            <a:off x="877800" y="3647821"/>
            <a:ext cx="6612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g2950e80dcb7_0_12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27" name="Google Shape;1227;g2950e80dcb7_0_124"/>
          <p:cNvPicPr preferRelativeResize="0"/>
          <p:nvPr/>
        </p:nvPicPr>
        <p:blipFill>
          <a:blip r:embed="rId3">
            <a:alphaModFix/>
          </a:blip>
          <a:stretch>
            <a:fillRect/>
          </a:stretch>
        </p:blipFill>
        <p:spPr>
          <a:xfrm>
            <a:off x="762000" y="1205100"/>
            <a:ext cx="2497975" cy="3312775"/>
          </a:xfrm>
          <a:prstGeom prst="rect">
            <a:avLst/>
          </a:prstGeom>
          <a:noFill/>
          <a:ln>
            <a:noFill/>
          </a:ln>
        </p:spPr>
      </p:pic>
      <p:sp>
        <p:nvSpPr>
          <p:cNvPr id="1228" name="Google Shape;1228;g2950e80dcb7_0_124"/>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229" name="Google Shape;1229;g2950e80dcb7_0_124"/>
          <p:cNvSpPr txBox="1"/>
          <p:nvPr/>
        </p:nvSpPr>
        <p:spPr>
          <a:xfrm>
            <a:off x="6224450" y="15336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127AH</a:t>
            </a:r>
            <a:endParaRPr sz="1800">
              <a:solidFill>
                <a:schemeClr val="lt1"/>
              </a:solidFill>
              <a:latin typeface="Didact Gothic"/>
              <a:ea typeface="Didact Gothic"/>
              <a:cs typeface="Didact Gothic"/>
              <a:sym typeface="Didact Gothic"/>
            </a:endParaRPr>
          </a:p>
        </p:txBody>
      </p:sp>
      <p:cxnSp>
        <p:nvCxnSpPr>
          <p:cNvPr id="1230" name="Google Shape;1230;g2950e80dcb7_0_124"/>
          <p:cNvCxnSpPr/>
          <p:nvPr/>
        </p:nvCxnSpPr>
        <p:spPr>
          <a:xfrm>
            <a:off x="6255950" y="19325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231" name="Google Shape;1231;g2950e80dcb7_0_124"/>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CL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sp>
        <p:nvSpPr>
          <p:cNvPr id="1232" name="Google Shape;1232;g2950e80dcb7_0_124"/>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cxnSp>
        <p:nvCxnSpPr>
          <p:cNvPr id="1233" name="Google Shape;1233;g2950e80dcb7_0_124"/>
          <p:cNvCxnSpPr/>
          <p:nvPr/>
        </p:nvCxnSpPr>
        <p:spPr>
          <a:xfrm>
            <a:off x="877800" y="3901074"/>
            <a:ext cx="661200" cy="0"/>
          </a:xfrm>
          <a:prstGeom prst="straightConnector1">
            <a:avLst/>
          </a:prstGeom>
          <a:noFill/>
          <a:ln cap="flat" cmpd="sng" w="28575">
            <a:solidFill>
              <a:srgbClr val="FF0000"/>
            </a:solidFill>
            <a:prstDash val="solid"/>
            <a:round/>
            <a:headEnd len="med" w="med" type="none"/>
            <a:tailEnd len="med" w="med" type="triangle"/>
          </a:ln>
        </p:spPr>
      </p:cxnSp>
      <p:graphicFrame>
        <p:nvGraphicFramePr>
          <p:cNvPr id="1234" name="Google Shape;1234;g2950e80dcb7_0_124"/>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rPr b="1" lang="en" sz="1300">
                          <a:solidFill>
                            <a:schemeClr val="dk1"/>
                          </a:solidFill>
                        </a:rPr>
                        <a:t>FLAGS </a:t>
                      </a:r>
                      <a:r>
                        <a:rPr b="1" lang="en" sz="500">
                          <a:solidFill>
                            <a:schemeClr val="dk1"/>
                          </a:solidFill>
                        </a:rPr>
                        <a:t>(Lower Byte)</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300">
                          <a:solidFill>
                            <a:schemeClr val="dk1"/>
                          </a:solidFill>
                        </a:rPr>
                        <a:t>FLAGS </a:t>
                      </a:r>
                      <a:r>
                        <a:rPr b="1" lang="en" sz="500">
                          <a:solidFill>
                            <a:schemeClr val="dk1"/>
                          </a:solidFill>
                        </a:rPr>
                        <a:t>(Higher Byte)</a:t>
                      </a:r>
                      <a:endParaRPr b="1" sz="5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DI </a:t>
                      </a:r>
                      <a:r>
                        <a:rPr lang="en" sz="700">
                          <a:solidFill>
                            <a:schemeClr val="lt1"/>
                          </a:solidFill>
                        </a:rPr>
                        <a:t>(Lower)</a:t>
                      </a:r>
                      <a:endParaRPr b="1"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DI </a:t>
                      </a:r>
                      <a:r>
                        <a:rPr lang="en" sz="700">
                          <a:solidFill>
                            <a:schemeClr val="lt1"/>
                          </a:solidFill>
                        </a:rPr>
                        <a:t>(Higher)</a:t>
                      </a:r>
                      <a:endParaRPr b="1" sz="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(Lower)</a:t>
                      </a:r>
                      <a:endParaRPr b="1" sz="18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(Higher)</a:t>
                      </a:r>
                      <a:endParaRPr sz="7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DL</a:t>
                      </a:r>
                      <a:endParaRPr b="1" sz="1800">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g2950e80dcb7_0_13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40" name="Google Shape;1240;g2950e80dcb7_0_136"/>
          <p:cNvPicPr preferRelativeResize="0"/>
          <p:nvPr/>
        </p:nvPicPr>
        <p:blipFill>
          <a:blip r:embed="rId3">
            <a:alphaModFix/>
          </a:blip>
          <a:stretch>
            <a:fillRect/>
          </a:stretch>
        </p:blipFill>
        <p:spPr>
          <a:xfrm>
            <a:off x="762000" y="1205100"/>
            <a:ext cx="2497975" cy="3312775"/>
          </a:xfrm>
          <a:prstGeom prst="rect">
            <a:avLst/>
          </a:prstGeom>
          <a:noFill/>
          <a:ln>
            <a:noFill/>
          </a:ln>
        </p:spPr>
      </p:pic>
      <p:sp>
        <p:nvSpPr>
          <p:cNvPr id="1241" name="Google Shape;1241;g2950e80dcb7_0_136"/>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242" name="Google Shape;1242;g2950e80dcb7_0_136"/>
          <p:cNvSpPr txBox="1"/>
          <p:nvPr/>
        </p:nvSpPr>
        <p:spPr>
          <a:xfrm>
            <a:off x="6224450" y="6192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1278H</a:t>
            </a:r>
            <a:endParaRPr sz="1800">
              <a:solidFill>
                <a:schemeClr val="lt1"/>
              </a:solidFill>
              <a:latin typeface="Didact Gothic"/>
              <a:ea typeface="Didact Gothic"/>
              <a:cs typeface="Didact Gothic"/>
              <a:sym typeface="Didact Gothic"/>
            </a:endParaRPr>
          </a:p>
        </p:txBody>
      </p:sp>
      <p:cxnSp>
        <p:nvCxnSpPr>
          <p:cNvPr id="1243" name="Google Shape;1243;g2950e80dcb7_0_136"/>
          <p:cNvCxnSpPr/>
          <p:nvPr/>
        </p:nvCxnSpPr>
        <p:spPr>
          <a:xfrm>
            <a:off x="6255950" y="10181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244" name="Google Shape;1244;g2950e80dcb7_0_136"/>
          <p:cNvGraphicFramePr/>
          <p:nvPr/>
        </p:nvGraphicFramePr>
        <p:xfrm>
          <a:off x="53370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CL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graphicFrame>
        <p:nvGraphicFramePr>
          <p:cNvPr id="1245" name="Google Shape;1245;g2950e80dcb7_0_136"/>
          <p:cNvGraphicFramePr/>
          <p:nvPr/>
        </p:nvGraphicFramePr>
        <p:xfrm>
          <a:off x="76186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rPr b="1" lang="en" sz="1300">
                          <a:solidFill>
                            <a:schemeClr val="lt1"/>
                          </a:solidFill>
                        </a:rPr>
                        <a:t>FLAGS </a:t>
                      </a:r>
                      <a:r>
                        <a:rPr b="1" lang="en" sz="500">
                          <a:solidFill>
                            <a:schemeClr val="lt1"/>
                          </a:solidFill>
                        </a:rPr>
                        <a:t>(Lower Byte)</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300">
                          <a:solidFill>
                            <a:schemeClr val="lt1"/>
                          </a:solidFill>
                        </a:rPr>
                        <a:t>FLAGS </a:t>
                      </a:r>
                      <a:r>
                        <a:rPr b="1" lang="en" sz="500">
                          <a:solidFill>
                            <a:schemeClr val="lt1"/>
                          </a:solidFill>
                        </a:rPr>
                        <a:t>(Higher Byte)</a:t>
                      </a:r>
                      <a:endParaRPr b="1" sz="500">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DI </a:t>
                      </a:r>
                      <a:r>
                        <a:rPr lang="en" sz="700">
                          <a:solidFill>
                            <a:schemeClr val="lt1"/>
                          </a:solidFill>
                        </a:rPr>
                        <a:t>(Lower)</a:t>
                      </a:r>
                      <a:endParaRPr b="1"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DI </a:t>
                      </a:r>
                      <a:r>
                        <a:rPr lang="en" sz="700">
                          <a:solidFill>
                            <a:schemeClr val="lt1"/>
                          </a:solidFill>
                        </a:rPr>
                        <a:t>(Higher)</a:t>
                      </a:r>
                      <a:endParaRPr b="1" sz="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(Lower)</a:t>
                      </a:r>
                      <a:endParaRPr b="1" sz="18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(Higher)</a:t>
                      </a:r>
                      <a:endParaRPr sz="7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DL</a:t>
                      </a:r>
                      <a:endParaRPr b="1" sz="1800">
                        <a:solidFill>
                          <a:schemeClr val="lt1"/>
                        </a:solidFill>
                      </a:endParaRPr>
                    </a:p>
                  </a:txBody>
                  <a:tcPr marT="91425" marB="91425" marR="91425" marL="91425"/>
                </a:tc>
              </a:tr>
            </a:tbl>
          </a:graphicData>
        </a:graphic>
      </p:graphicFrame>
      <p:sp>
        <p:nvSpPr>
          <p:cNvPr id="1246" name="Google Shape;1246;g2950e80dcb7_0_136"/>
          <p:cNvSpPr txBox="1"/>
          <p:nvPr/>
        </p:nvSpPr>
        <p:spPr>
          <a:xfrm>
            <a:off x="70708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0" name="Shape 1250"/>
        <p:cNvGrpSpPr/>
        <p:nvPr/>
      </p:nvGrpSpPr>
      <p:grpSpPr>
        <a:xfrm>
          <a:off x="0" y="0"/>
          <a:ext cx="0" cy="0"/>
          <a:chOff x="0" y="0"/>
          <a:chExt cx="0" cy="0"/>
        </a:xfrm>
      </p:grpSpPr>
      <p:sp>
        <p:nvSpPr>
          <p:cNvPr id="1251" name="Google Shape;1251;g1ea4fd3138c_1_7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52" name="Google Shape;1252;g1ea4fd3138c_1_70"/>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253" name="Google Shape;1253;g1ea4fd3138c_1_70"/>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bl>
          </a:graphicData>
        </a:graphic>
      </p:graphicFrame>
      <p:sp>
        <p:nvSpPr>
          <p:cNvPr id="1254" name="Google Shape;1254;g1ea4fd3138c_1_70"/>
          <p:cNvSpPr txBox="1"/>
          <p:nvPr/>
        </p:nvSpPr>
        <p:spPr>
          <a:xfrm>
            <a:off x="3938450" y="39720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1288H</a:t>
            </a:r>
            <a:endParaRPr sz="1800">
              <a:solidFill>
                <a:schemeClr val="lt1"/>
              </a:solidFill>
              <a:latin typeface="Didact Gothic"/>
              <a:ea typeface="Didact Gothic"/>
              <a:cs typeface="Didact Gothic"/>
              <a:sym typeface="Didact Gothic"/>
            </a:endParaRPr>
          </a:p>
        </p:txBody>
      </p:sp>
      <p:cxnSp>
        <p:nvCxnSpPr>
          <p:cNvPr id="1255" name="Google Shape;1255;g1ea4fd3138c_1_70"/>
          <p:cNvCxnSpPr/>
          <p:nvPr/>
        </p:nvCxnSpPr>
        <p:spPr>
          <a:xfrm>
            <a:off x="3969950" y="4370925"/>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256" name="Google Shape;1256;g1ea4fd3138c_1_70"/>
          <p:cNvCxnSpPr/>
          <p:nvPr/>
        </p:nvCxnSpPr>
        <p:spPr>
          <a:xfrm>
            <a:off x="191050" y="1410800"/>
            <a:ext cx="661200" cy="0"/>
          </a:xfrm>
          <a:prstGeom prst="straightConnector1">
            <a:avLst/>
          </a:prstGeom>
          <a:noFill/>
          <a:ln cap="flat" cmpd="sng" w="28575">
            <a:solidFill>
              <a:srgbClr val="FF0000"/>
            </a:solidFill>
            <a:prstDash val="solid"/>
            <a:round/>
            <a:headEnd len="med" w="med" type="none"/>
            <a:tailEnd len="med" w="med" type="triangle"/>
          </a:ln>
        </p:spPr>
      </p:cxnSp>
      <p:sp>
        <p:nvSpPr>
          <p:cNvPr id="1257" name="Google Shape;1257;g1ea4fd3138c_1_70"/>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61" name="Shape 1261"/>
        <p:cNvGrpSpPr/>
        <p:nvPr/>
      </p:nvGrpSpPr>
      <p:grpSpPr>
        <a:xfrm>
          <a:off x="0" y="0"/>
          <a:ext cx="0" cy="0"/>
          <a:chOff x="0" y="0"/>
          <a:chExt cx="0" cy="0"/>
        </a:xfrm>
      </p:grpSpPr>
      <p:sp>
        <p:nvSpPr>
          <p:cNvPr id="1262" name="Google Shape;1262;g1ea4fd3138c_1_8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63" name="Google Shape;1263;g1ea4fd3138c_1_80"/>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264" name="Google Shape;1264;g1ea4fd3138c_1_80"/>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265" name="Google Shape;1265;g1ea4fd3138c_1_80"/>
          <p:cNvSpPr txBox="1"/>
          <p:nvPr/>
        </p:nvSpPr>
        <p:spPr>
          <a:xfrm>
            <a:off x="3961875" y="347952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1286H</a:t>
            </a:r>
            <a:endParaRPr sz="1800">
              <a:solidFill>
                <a:schemeClr val="lt1"/>
              </a:solidFill>
              <a:latin typeface="Didact Gothic"/>
              <a:ea typeface="Didact Gothic"/>
              <a:cs typeface="Didact Gothic"/>
              <a:sym typeface="Didact Gothic"/>
            </a:endParaRPr>
          </a:p>
        </p:txBody>
      </p:sp>
      <p:cxnSp>
        <p:nvCxnSpPr>
          <p:cNvPr id="1266" name="Google Shape;1266;g1ea4fd3138c_1_80"/>
          <p:cNvCxnSpPr/>
          <p:nvPr/>
        </p:nvCxnSpPr>
        <p:spPr>
          <a:xfrm>
            <a:off x="3993375" y="3878400"/>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267" name="Google Shape;1267;g1ea4fd3138c_1_80"/>
          <p:cNvCxnSpPr/>
          <p:nvPr/>
        </p:nvCxnSpPr>
        <p:spPr>
          <a:xfrm flipH="1" rot="10800000">
            <a:off x="222525" y="2387000"/>
            <a:ext cx="1158600" cy="31500"/>
          </a:xfrm>
          <a:prstGeom prst="straightConnector1">
            <a:avLst/>
          </a:prstGeom>
          <a:noFill/>
          <a:ln cap="flat" cmpd="sng" w="28575">
            <a:solidFill>
              <a:srgbClr val="FF0000"/>
            </a:solidFill>
            <a:prstDash val="solid"/>
            <a:round/>
            <a:headEnd len="med" w="med" type="none"/>
            <a:tailEnd len="med" w="med" type="triangle"/>
          </a:ln>
        </p:spPr>
      </p:cxnSp>
      <p:sp>
        <p:nvSpPr>
          <p:cNvPr id="1268" name="Google Shape;1268;g1ea4fd3138c_1_80"/>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72" name="Shape 1272"/>
        <p:cNvGrpSpPr/>
        <p:nvPr/>
      </p:nvGrpSpPr>
      <p:grpSpPr>
        <a:xfrm>
          <a:off x="0" y="0"/>
          <a:ext cx="0" cy="0"/>
          <a:chOff x="0" y="0"/>
          <a:chExt cx="0" cy="0"/>
        </a:xfrm>
      </p:grpSpPr>
      <p:sp>
        <p:nvSpPr>
          <p:cNvPr id="1273" name="Google Shape;1273;g1ea4fd3138c_1_8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74" name="Google Shape;1274;g1ea4fd3138c_1_89"/>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275" name="Google Shape;1275;g1ea4fd3138c_1_89"/>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276" name="Google Shape;1276;g1ea4fd3138c_1_89"/>
          <p:cNvSpPr txBox="1"/>
          <p:nvPr/>
        </p:nvSpPr>
        <p:spPr>
          <a:xfrm>
            <a:off x="3961875" y="302237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1284H</a:t>
            </a:r>
            <a:endParaRPr sz="1800">
              <a:solidFill>
                <a:schemeClr val="lt1"/>
              </a:solidFill>
              <a:latin typeface="Didact Gothic"/>
              <a:ea typeface="Didact Gothic"/>
              <a:cs typeface="Didact Gothic"/>
              <a:sym typeface="Didact Gothic"/>
            </a:endParaRPr>
          </a:p>
        </p:txBody>
      </p:sp>
      <p:cxnSp>
        <p:nvCxnSpPr>
          <p:cNvPr id="1277" name="Google Shape;1277;g1ea4fd3138c_1_89"/>
          <p:cNvCxnSpPr/>
          <p:nvPr/>
        </p:nvCxnSpPr>
        <p:spPr>
          <a:xfrm>
            <a:off x="3993375" y="3421250"/>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278" name="Google Shape;1278;g1ea4fd3138c_1_89"/>
          <p:cNvCxnSpPr/>
          <p:nvPr/>
        </p:nvCxnSpPr>
        <p:spPr>
          <a:xfrm flipH="1" rot="10800000">
            <a:off x="243500" y="2670425"/>
            <a:ext cx="1158600" cy="31500"/>
          </a:xfrm>
          <a:prstGeom prst="straightConnector1">
            <a:avLst/>
          </a:prstGeom>
          <a:noFill/>
          <a:ln cap="flat" cmpd="sng" w="28575">
            <a:solidFill>
              <a:srgbClr val="FF0000"/>
            </a:solidFill>
            <a:prstDash val="solid"/>
            <a:round/>
            <a:headEnd len="med" w="med" type="none"/>
            <a:tailEnd len="med" w="med" type="triangle"/>
          </a:ln>
        </p:spPr>
      </p:cxnSp>
      <p:sp>
        <p:nvSpPr>
          <p:cNvPr id="1279" name="Google Shape;1279;g1ea4fd3138c_1_89"/>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3" name="Shape 1283"/>
        <p:cNvGrpSpPr/>
        <p:nvPr/>
      </p:nvGrpSpPr>
      <p:grpSpPr>
        <a:xfrm>
          <a:off x="0" y="0"/>
          <a:ext cx="0" cy="0"/>
          <a:chOff x="0" y="0"/>
          <a:chExt cx="0" cy="0"/>
        </a:xfrm>
      </p:grpSpPr>
      <p:sp>
        <p:nvSpPr>
          <p:cNvPr id="1284" name="Google Shape;1284;g1ea4fd3138c_1_9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85" name="Google Shape;1285;g1ea4fd3138c_1_98"/>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286" name="Google Shape;1286;g1ea4fd3138c_1_98"/>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287" name="Google Shape;1287;g1ea4fd3138c_1_98"/>
          <p:cNvSpPr txBox="1"/>
          <p:nvPr/>
        </p:nvSpPr>
        <p:spPr>
          <a:xfrm>
            <a:off x="3961875" y="256522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1282H</a:t>
            </a:r>
            <a:endParaRPr sz="1800">
              <a:solidFill>
                <a:schemeClr val="lt1"/>
              </a:solidFill>
              <a:latin typeface="Didact Gothic"/>
              <a:ea typeface="Didact Gothic"/>
              <a:cs typeface="Didact Gothic"/>
              <a:sym typeface="Didact Gothic"/>
            </a:endParaRPr>
          </a:p>
        </p:txBody>
      </p:sp>
      <p:cxnSp>
        <p:nvCxnSpPr>
          <p:cNvPr id="1288" name="Google Shape;1288;g1ea4fd3138c_1_98"/>
          <p:cNvCxnSpPr/>
          <p:nvPr/>
        </p:nvCxnSpPr>
        <p:spPr>
          <a:xfrm>
            <a:off x="3993375" y="2964100"/>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289" name="Google Shape;1289;g1ea4fd3138c_1_98"/>
          <p:cNvCxnSpPr/>
          <p:nvPr/>
        </p:nvCxnSpPr>
        <p:spPr>
          <a:xfrm flipH="1" rot="10800000">
            <a:off x="243500" y="2953600"/>
            <a:ext cx="1158600" cy="31500"/>
          </a:xfrm>
          <a:prstGeom prst="straightConnector1">
            <a:avLst/>
          </a:prstGeom>
          <a:noFill/>
          <a:ln cap="flat" cmpd="sng" w="28575">
            <a:solidFill>
              <a:srgbClr val="FF0000"/>
            </a:solidFill>
            <a:prstDash val="solid"/>
            <a:round/>
            <a:headEnd len="med" w="med" type="none"/>
            <a:tailEnd len="med" w="med" type="triangle"/>
          </a:ln>
        </p:spPr>
      </p:cxnSp>
      <p:sp>
        <p:nvSpPr>
          <p:cNvPr id="1290" name="Google Shape;1290;g1ea4fd3138c_1_98"/>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4" name="Shape 1294"/>
        <p:cNvGrpSpPr/>
        <p:nvPr/>
      </p:nvGrpSpPr>
      <p:grpSpPr>
        <a:xfrm>
          <a:off x="0" y="0"/>
          <a:ext cx="0" cy="0"/>
          <a:chOff x="0" y="0"/>
          <a:chExt cx="0" cy="0"/>
        </a:xfrm>
      </p:grpSpPr>
      <p:sp>
        <p:nvSpPr>
          <p:cNvPr id="1295" name="Google Shape;1295;g1ea4fd3138c_1_10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296" name="Google Shape;1296;g1ea4fd3138c_1_107"/>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297" name="Google Shape;1297;g1ea4fd3138c_1_107"/>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298" name="Google Shape;1298;g1ea4fd3138c_1_107"/>
          <p:cNvSpPr txBox="1"/>
          <p:nvPr/>
        </p:nvSpPr>
        <p:spPr>
          <a:xfrm>
            <a:off x="3961875" y="210807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1280H</a:t>
            </a:r>
            <a:endParaRPr sz="1800">
              <a:solidFill>
                <a:schemeClr val="lt1"/>
              </a:solidFill>
              <a:latin typeface="Didact Gothic"/>
              <a:ea typeface="Didact Gothic"/>
              <a:cs typeface="Didact Gothic"/>
              <a:sym typeface="Didact Gothic"/>
            </a:endParaRPr>
          </a:p>
        </p:txBody>
      </p:sp>
      <p:cxnSp>
        <p:nvCxnSpPr>
          <p:cNvPr id="1299" name="Google Shape;1299;g1ea4fd3138c_1_107"/>
          <p:cNvCxnSpPr/>
          <p:nvPr/>
        </p:nvCxnSpPr>
        <p:spPr>
          <a:xfrm>
            <a:off x="3993375" y="2506950"/>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300" name="Google Shape;1300;g1ea4fd3138c_1_107"/>
          <p:cNvCxnSpPr/>
          <p:nvPr/>
        </p:nvCxnSpPr>
        <p:spPr>
          <a:xfrm flipH="1" rot="10800000">
            <a:off x="285500" y="3184525"/>
            <a:ext cx="1158600" cy="31500"/>
          </a:xfrm>
          <a:prstGeom prst="straightConnector1">
            <a:avLst/>
          </a:prstGeom>
          <a:noFill/>
          <a:ln cap="flat" cmpd="sng" w="28575">
            <a:solidFill>
              <a:srgbClr val="FF0000"/>
            </a:solidFill>
            <a:prstDash val="solid"/>
            <a:round/>
            <a:headEnd len="med" w="med" type="none"/>
            <a:tailEnd len="med" w="med" type="triangle"/>
          </a:ln>
        </p:spPr>
      </p:cxnSp>
      <p:sp>
        <p:nvSpPr>
          <p:cNvPr id="1301" name="Google Shape;1301;g1ea4fd3138c_1_107"/>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5" name="Shape 1305"/>
        <p:cNvGrpSpPr/>
        <p:nvPr/>
      </p:nvGrpSpPr>
      <p:grpSpPr>
        <a:xfrm>
          <a:off x="0" y="0"/>
          <a:ext cx="0" cy="0"/>
          <a:chOff x="0" y="0"/>
          <a:chExt cx="0" cy="0"/>
        </a:xfrm>
      </p:grpSpPr>
      <p:sp>
        <p:nvSpPr>
          <p:cNvPr id="1306" name="Google Shape;1306;g1ea4fd3138c_1_11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07" name="Google Shape;1307;g1ea4fd3138c_1_116"/>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308" name="Google Shape;1308;g1ea4fd3138c_1_116"/>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SI</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309" name="Google Shape;1309;g1ea4fd3138c_1_116"/>
          <p:cNvSpPr txBox="1"/>
          <p:nvPr/>
        </p:nvSpPr>
        <p:spPr>
          <a:xfrm>
            <a:off x="3931650" y="165092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127EH</a:t>
            </a:r>
            <a:endParaRPr sz="1800">
              <a:solidFill>
                <a:schemeClr val="lt1"/>
              </a:solidFill>
              <a:latin typeface="Didact Gothic"/>
              <a:ea typeface="Didact Gothic"/>
              <a:cs typeface="Didact Gothic"/>
              <a:sym typeface="Didact Gothic"/>
            </a:endParaRPr>
          </a:p>
        </p:txBody>
      </p:sp>
      <p:cxnSp>
        <p:nvCxnSpPr>
          <p:cNvPr id="1310" name="Google Shape;1310;g1ea4fd3138c_1_116"/>
          <p:cNvCxnSpPr/>
          <p:nvPr/>
        </p:nvCxnSpPr>
        <p:spPr>
          <a:xfrm>
            <a:off x="3993375" y="2049800"/>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311" name="Google Shape;1311;g1ea4fd3138c_1_116"/>
          <p:cNvCxnSpPr/>
          <p:nvPr/>
        </p:nvCxnSpPr>
        <p:spPr>
          <a:xfrm flipH="1" rot="10800000">
            <a:off x="285500" y="3431750"/>
            <a:ext cx="1158600" cy="31500"/>
          </a:xfrm>
          <a:prstGeom prst="straightConnector1">
            <a:avLst/>
          </a:prstGeom>
          <a:noFill/>
          <a:ln cap="flat" cmpd="sng" w="28575">
            <a:solidFill>
              <a:srgbClr val="FF0000"/>
            </a:solidFill>
            <a:prstDash val="solid"/>
            <a:round/>
            <a:headEnd len="med" w="med" type="none"/>
            <a:tailEnd len="med" w="med" type="triangle"/>
          </a:ln>
        </p:spPr>
      </p:cxnSp>
      <p:sp>
        <p:nvSpPr>
          <p:cNvPr id="1312" name="Google Shape;1312;g1ea4fd3138c_1_116"/>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g1ea4ec0259c_0_15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1 - Background</a:t>
            </a:r>
            <a:endParaRPr>
              <a:solidFill>
                <a:schemeClr val="accent1"/>
              </a:solidFill>
            </a:endParaRPr>
          </a:p>
        </p:txBody>
      </p:sp>
      <p:sp>
        <p:nvSpPr>
          <p:cNvPr id="1006" name="Google Shape;1006;g1ea4ec0259c_0_156"/>
          <p:cNvSpPr txBox="1"/>
          <p:nvPr/>
        </p:nvSpPr>
        <p:spPr>
          <a:xfrm>
            <a:off x="720000" y="1315575"/>
            <a:ext cx="7704000" cy="1019100"/>
          </a:xfrm>
          <a:prstGeom prst="rect">
            <a:avLst/>
          </a:prstGeom>
          <a:noFill/>
          <a:ln>
            <a:noFill/>
          </a:ln>
        </p:spPr>
        <p:txBody>
          <a:bodyPr anchorCtr="0" anchor="ctr" bIns="91425" lIns="91425" spcFirstLastPara="1" rIns="91425" wrap="square" tIns="91425">
            <a:noAutofit/>
          </a:bodyPr>
          <a:lstStyle/>
          <a:p>
            <a:pPr indent="0" lvl="0" marL="546100" rtl="0" algn="l">
              <a:spcBef>
                <a:spcPts val="0"/>
              </a:spcBef>
              <a:spcAft>
                <a:spcPts val="0"/>
              </a:spcAft>
              <a:buNone/>
            </a:pPr>
            <a:r>
              <a:rPr lang="en" sz="2100">
                <a:solidFill>
                  <a:schemeClr val="lt1"/>
                </a:solidFill>
                <a:latin typeface="Didact Gothic"/>
                <a:ea typeface="Didact Gothic"/>
                <a:cs typeface="Didact Gothic"/>
                <a:sym typeface="Didact Gothic"/>
              </a:rPr>
              <a:t>If you add:</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rPr lang="en" sz="2100">
                <a:solidFill>
                  <a:schemeClr val="lt1"/>
                </a:solidFill>
                <a:latin typeface="Didact Gothic"/>
                <a:ea typeface="Didact Gothic"/>
                <a:cs typeface="Didact Gothic"/>
                <a:sym typeface="Didact Gothic"/>
              </a:rPr>
              <a:t>9 + 1 in decimal, you get 10</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t/>
            </a:r>
            <a:endParaRPr sz="2100">
              <a:solidFill>
                <a:schemeClr val="lt1"/>
              </a:solidFill>
              <a:latin typeface="Didact Gothic"/>
              <a:ea typeface="Didact Gothic"/>
              <a:cs typeface="Didact Gothic"/>
              <a:sym typeface="Didact Gothic"/>
            </a:endParaRPr>
          </a:p>
        </p:txBody>
      </p:sp>
      <p:sp>
        <p:nvSpPr>
          <p:cNvPr id="1007" name="Google Shape;1007;g1ea4ec0259c_0_156"/>
          <p:cNvSpPr txBox="1"/>
          <p:nvPr/>
        </p:nvSpPr>
        <p:spPr>
          <a:xfrm>
            <a:off x="359000" y="2145725"/>
            <a:ext cx="5542500" cy="10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QUIZ: </a:t>
            </a:r>
            <a:r>
              <a:rPr lang="en" sz="2100">
                <a:solidFill>
                  <a:schemeClr val="lt1"/>
                </a:solidFill>
                <a:latin typeface="Didact Gothic"/>
                <a:ea typeface="Didact Gothic"/>
                <a:cs typeface="Didact Gothic"/>
                <a:sym typeface="Didact Gothic"/>
              </a:rPr>
              <a:t>Can you think of </a:t>
            </a:r>
            <a:r>
              <a:rPr lang="en" sz="2100">
                <a:solidFill>
                  <a:schemeClr val="accent2"/>
                </a:solidFill>
                <a:latin typeface="Didact Gothic"/>
                <a:ea typeface="Didact Gothic"/>
                <a:cs typeface="Didact Gothic"/>
                <a:sym typeface="Didact Gothic"/>
              </a:rPr>
              <a:t>two 1-digit</a:t>
            </a:r>
            <a:r>
              <a:rPr lang="en" sz="2100">
                <a:solidFill>
                  <a:schemeClr val="lt1"/>
                </a:solidFill>
                <a:latin typeface="Didact Gothic"/>
                <a:ea typeface="Didact Gothic"/>
                <a:cs typeface="Didact Gothic"/>
                <a:sym typeface="Didact Gothic"/>
              </a:rPr>
              <a:t> numbers that can sum up to a </a:t>
            </a:r>
            <a:r>
              <a:rPr lang="en" sz="2100">
                <a:solidFill>
                  <a:schemeClr val="accent2"/>
                </a:solidFill>
                <a:latin typeface="Didact Gothic"/>
                <a:ea typeface="Didact Gothic"/>
                <a:cs typeface="Didact Gothic"/>
                <a:sym typeface="Didact Gothic"/>
              </a:rPr>
              <a:t>3-digits</a:t>
            </a:r>
            <a:r>
              <a:rPr lang="en" sz="2100">
                <a:solidFill>
                  <a:schemeClr val="lt1"/>
                </a:solidFill>
                <a:latin typeface="Didact Gothic"/>
                <a:ea typeface="Didact Gothic"/>
                <a:cs typeface="Didact Gothic"/>
                <a:sym typeface="Didact Gothic"/>
              </a:rPr>
              <a:t> number?</a:t>
            </a:r>
            <a:endParaRPr sz="2100">
              <a:solidFill>
                <a:schemeClr val="lt1"/>
              </a:solidFill>
              <a:latin typeface="Didact Gothic"/>
              <a:ea typeface="Didact Gothic"/>
              <a:cs typeface="Didact Gothic"/>
              <a:sym typeface="Didact Gothic"/>
            </a:endParaRPr>
          </a:p>
        </p:txBody>
      </p:sp>
      <p:sp>
        <p:nvSpPr>
          <p:cNvPr id="1008" name="Google Shape;1008;g1ea4ec0259c_0_156"/>
          <p:cNvSpPr txBox="1"/>
          <p:nvPr/>
        </p:nvSpPr>
        <p:spPr>
          <a:xfrm>
            <a:off x="432500" y="3362250"/>
            <a:ext cx="31689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0000"/>
                </a:solidFill>
                <a:latin typeface="Didact Gothic"/>
                <a:ea typeface="Didact Gothic"/>
                <a:cs typeface="Didact Gothic"/>
                <a:sym typeface="Didact Gothic"/>
              </a:rPr>
              <a:t>Don’t waste your time</a:t>
            </a:r>
            <a:endParaRPr b="1" sz="2500">
              <a:solidFill>
                <a:srgbClr val="FF0000"/>
              </a:solidFill>
              <a:latin typeface="Didact Gothic"/>
              <a:ea typeface="Didact Gothic"/>
              <a:cs typeface="Didact Gothic"/>
              <a:sym typeface="Didact Gothic"/>
            </a:endParaRPr>
          </a:p>
        </p:txBody>
      </p:sp>
      <p:sp>
        <p:nvSpPr>
          <p:cNvPr id="1009" name="Google Shape;1009;g1ea4ec0259c_0_156"/>
          <p:cNvSpPr txBox="1"/>
          <p:nvPr/>
        </p:nvSpPr>
        <p:spPr>
          <a:xfrm>
            <a:off x="3506925" y="2869500"/>
            <a:ext cx="5542500" cy="22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The result of adding/subtracting two numbers has a max size of 1 digit bigger than the bigger number of the two.</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By “size” we mean the number of digits.</a:t>
            </a:r>
            <a:endParaRPr sz="2100">
              <a:solidFill>
                <a:schemeClr val="lt1"/>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07"/>
                                        </p:tgtEl>
                                        <p:attrNameLst>
                                          <p:attrName>style.visibility</p:attrName>
                                        </p:attrNameLst>
                                      </p:cBhvr>
                                      <p:to>
                                        <p:strVal val="visible"/>
                                      </p:to>
                                    </p:set>
                                    <p:anim calcmode="lin" valueType="num">
                                      <p:cBhvr additive="base">
                                        <p:cTn dur="1000"/>
                                        <p:tgtEl>
                                          <p:spTgt spid="100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1000"/>
                                        <p:tgtEl>
                                          <p:spTgt spid="10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6" name="Shape 1316"/>
        <p:cNvGrpSpPr/>
        <p:nvPr/>
      </p:nvGrpSpPr>
      <p:grpSpPr>
        <a:xfrm>
          <a:off x="0" y="0"/>
          <a:ext cx="0" cy="0"/>
          <a:chOff x="0" y="0"/>
          <a:chExt cx="0" cy="0"/>
        </a:xfrm>
      </p:grpSpPr>
      <p:sp>
        <p:nvSpPr>
          <p:cNvPr id="1317" name="Google Shape;1317;g1ea4fd3138c_1_12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18" name="Google Shape;1318;g1ea4fd3138c_1_125"/>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319" name="Google Shape;1319;g1ea4fd3138c_1_125"/>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DI</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SI</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320" name="Google Shape;1320;g1ea4fd3138c_1_125"/>
          <p:cNvSpPr txBox="1"/>
          <p:nvPr/>
        </p:nvSpPr>
        <p:spPr>
          <a:xfrm>
            <a:off x="3931650" y="119372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127CH</a:t>
            </a:r>
            <a:endParaRPr sz="1800">
              <a:solidFill>
                <a:schemeClr val="lt1"/>
              </a:solidFill>
              <a:latin typeface="Didact Gothic"/>
              <a:ea typeface="Didact Gothic"/>
              <a:cs typeface="Didact Gothic"/>
              <a:sym typeface="Didact Gothic"/>
            </a:endParaRPr>
          </a:p>
        </p:txBody>
      </p:sp>
      <p:cxnSp>
        <p:nvCxnSpPr>
          <p:cNvPr id="1321" name="Google Shape;1321;g1ea4fd3138c_1_125"/>
          <p:cNvCxnSpPr/>
          <p:nvPr/>
        </p:nvCxnSpPr>
        <p:spPr>
          <a:xfrm>
            <a:off x="3993375" y="1592600"/>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322" name="Google Shape;1322;g1ea4fd3138c_1_125"/>
          <p:cNvCxnSpPr/>
          <p:nvPr/>
        </p:nvCxnSpPr>
        <p:spPr>
          <a:xfrm flipH="1" rot="10800000">
            <a:off x="296000" y="3652175"/>
            <a:ext cx="1158600" cy="31500"/>
          </a:xfrm>
          <a:prstGeom prst="straightConnector1">
            <a:avLst/>
          </a:prstGeom>
          <a:noFill/>
          <a:ln cap="flat" cmpd="sng" w="28575">
            <a:solidFill>
              <a:srgbClr val="FF0000"/>
            </a:solidFill>
            <a:prstDash val="solid"/>
            <a:round/>
            <a:headEnd len="med" w="med" type="none"/>
            <a:tailEnd len="med" w="med" type="triangle"/>
          </a:ln>
        </p:spPr>
      </p:cxnSp>
      <p:sp>
        <p:nvSpPr>
          <p:cNvPr id="1323" name="Google Shape;1323;g1ea4fd3138c_1_125"/>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7" name="Shape 1327"/>
        <p:cNvGrpSpPr/>
        <p:nvPr/>
      </p:nvGrpSpPr>
      <p:grpSpPr>
        <a:xfrm>
          <a:off x="0" y="0"/>
          <a:ext cx="0" cy="0"/>
          <a:chOff x="0" y="0"/>
          <a:chExt cx="0" cy="0"/>
        </a:xfrm>
      </p:grpSpPr>
      <p:sp>
        <p:nvSpPr>
          <p:cNvPr id="1328" name="Google Shape;1328;g1ea4fd3138c_1_13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29" name="Google Shape;1329;g1ea4fd3138c_1_134"/>
          <p:cNvPicPr preferRelativeResize="0"/>
          <p:nvPr/>
        </p:nvPicPr>
        <p:blipFill>
          <a:blip r:embed="rId3">
            <a:alphaModFix/>
          </a:blip>
          <a:stretch>
            <a:fillRect/>
          </a:stretch>
        </p:blipFill>
        <p:spPr>
          <a:xfrm>
            <a:off x="762000" y="1205100"/>
            <a:ext cx="2497975" cy="3312775"/>
          </a:xfrm>
          <a:prstGeom prst="rect">
            <a:avLst/>
          </a:prstGeom>
          <a:noFill/>
          <a:ln>
            <a:noFill/>
          </a:ln>
        </p:spPr>
      </p:pic>
      <p:graphicFrame>
        <p:nvGraphicFramePr>
          <p:cNvPr id="1330" name="Google Shape;1330;g1ea4fd3138c_1_134"/>
          <p:cNvGraphicFramePr/>
          <p:nvPr/>
        </p:nvGraphicFramePr>
        <p:xfrm>
          <a:off x="5337075" y="11459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FR</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DI</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SI</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331" name="Google Shape;1331;g1ea4fd3138c_1_134"/>
          <p:cNvSpPr txBox="1"/>
          <p:nvPr/>
        </p:nvSpPr>
        <p:spPr>
          <a:xfrm>
            <a:off x="3931650" y="73652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127CH</a:t>
            </a:r>
            <a:endParaRPr sz="1800">
              <a:solidFill>
                <a:schemeClr val="lt1"/>
              </a:solidFill>
              <a:latin typeface="Didact Gothic"/>
              <a:ea typeface="Didact Gothic"/>
              <a:cs typeface="Didact Gothic"/>
              <a:sym typeface="Didact Gothic"/>
            </a:endParaRPr>
          </a:p>
        </p:txBody>
      </p:sp>
      <p:cxnSp>
        <p:nvCxnSpPr>
          <p:cNvPr id="1332" name="Google Shape;1332;g1ea4fd3138c_1_134"/>
          <p:cNvCxnSpPr/>
          <p:nvPr/>
        </p:nvCxnSpPr>
        <p:spPr>
          <a:xfrm>
            <a:off x="3993375" y="1135400"/>
            <a:ext cx="1343700" cy="10500"/>
          </a:xfrm>
          <a:prstGeom prst="straightConnector1">
            <a:avLst/>
          </a:prstGeom>
          <a:noFill/>
          <a:ln cap="flat" cmpd="sng" w="19050">
            <a:solidFill>
              <a:srgbClr val="FF0000"/>
            </a:solidFill>
            <a:prstDash val="solid"/>
            <a:round/>
            <a:headEnd len="med" w="med" type="none"/>
            <a:tailEnd len="med" w="med" type="triangle"/>
          </a:ln>
        </p:spPr>
      </p:cxnSp>
      <p:cxnSp>
        <p:nvCxnSpPr>
          <p:cNvPr id="1333" name="Google Shape;1333;g1ea4fd3138c_1_134"/>
          <p:cNvCxnSpPr/>
          <p:nvPr/>
        </p:nvCxnSpPr>
        <p:spPr>
          <a:xfrm flipH="1" rot="10800000">
            <a:off x="358975" y="3888900"/>
            <a:ext cx="1158600" cy="31500"/>
          </a:xfrm>
          <a:prstGeom prst="straightConnector1">
            <a:avLst/>
          </a:prstGeom>
          <a:noFill/>
          <a:ln cap="flat" cmpd="sng" w="28575">
            <a:solidFill>
              <a:srgbClr val="FF0000"/>
            </a:solidFill>
            <a:prstDash val="solid"/>
            <a:round/>
            <a:headEnd len="med" w="med" type="none"/>
            <a:tailEnd len="med" w="med" type="triangle"/>
          </a:ln>
        </p:spPr>
      </p:cxnSp>
      <p:sp>
        <p:nvSpPr>
          <p:cNvPr id="1334" name="Google Shape;1334;g1ea4fd3138c_1_134"/>
          <p:cNvSpPr txBox="1"/>
          <p:nvPr/>
        </p:nvSpPr>
        <p:spPr>
          <a:xfrm>
            <a:off x="47893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g1ea4fd3138c_1_151"/>
          <p:cNvSpPr txBox="1"/>
          <p:nvPr>
            <p:ph type="title"/>
          </p:nvPr>
        </p:nvSpPr>
        <p:spPr>
          <a:xfrm>
            <a:off x="405075" y="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40" name="Google Shape;1340;g1ea4fd3138c_1_151"/>
          <p:cNvPicPr preferRelativeResize="0"/>
          <p:nvPr/>
        </p:nvPicPr>
        <p:blipFill>
          <a:blip r:embed="rId3">
            <a:alphaModFix/>
          </a:blip>
          <a:stretch>
            <a:fillRect/>
          </a:stretch>
        </p:blipFill>
        <p:spPr>
          <a:xfrm>
            <a:off x="838113" y="1047663"/>
            <a:ext cx="2219325" cy="2943225"/>
          </a:xfrm>
          <a:prstGeom prst="rect">
            <a:avLst/>
          </a:prstGeom>
          <a:noFill/>
          <a:ln>
            <a:noFill/>
          </a:ln>
        </p:spPr>
      </p:pic>
      <p:sp>
        <p:nvSpPr>
          <p:cNvPr id="1341" name="Google Shape;1341;g1ea4fd3138c_1_151"/>
          <p:cNvSpPr txBox="1"/>
          <p:nvPr/>
        </p:nvSpPr>
        <p:spPr>
          <a:xfrm>
            <a:off x="3759950" y="1047675"/>
            <a:ext cx="4944000" cy="3176400"/>
          </a:xfrm>
          <a:prstGeom prst="rect">
            <a:avLst/>
          </a:prstGeom>
          <a:noFill/>
          <a:ln>
            <a:noFill/>
          </a:ln>
        </p:spPr>
        <p:txBody>
          <a:bodyPr anchorCtr="0" anchor="ctr" bIns="91425" lIns="91425" spcFirstLastPara="1" rIns="91425" wrap="square" tIns="91425">
            <a:noAutofit/>
          </a:bodyPr>
          <a:lstStyle/>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B)</a:t>
            </a:r>
            <a:endParaRPr sz="21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To restore the original information inside the CPU at the end of a CALL to a subroutine, the sequence of </a:t>
            </a:r>
            <a:r>
              <a:rPr b="1" lang="en" sz="2100">
                <a:solidFill>
                  <a:srgbClr val="FF00D5"/>
                </a:solidFill>
                <a:latin typeface="Didact Gothic"/>
                <a:ea typeface="Didact Gothic"/>
                <a:cs typeface="Didact Gothic"/>
                <a:sym typeface="Didact Gothic"/>
              </a:rPr>
              <a:t>POP</a:t>
            </a:r>
            <a:r>
              <a:rPr lang="en" sz="2100">
                <a:solidFill>
                  <a:schemeClr val="lt1"/>
                </a:solidFill>
                <a:latin typeface="Didact Gothic"/>
                <a:ea typeface="Didact Gothic"/>
                <a:cs typeface="Didact Gothic"/>
                <a:sym typeface="Didact Gothic"/>
              </a:rPr>
              <a:t> instructions must follow a certain order.</a:t>
            </a:r>
            <a:endParaRPr sz="21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Write the sequence of </a:t>
            </a:r>
            <a:r>
              <a:rPr b="1" lang="en" sz="2100">
                <a:solidFill>
                  <a:srgbClr val="FF00D5"/>
                </a:solidFill>
                <a:latin typeface="Didact Gothic"/>
                <a:ea typeface="Didact Gothic"/>
                <a:cs typeface="Didact Gothic"/>
                <a:sym typeface="Didact Gothic"/>
              </a:rPr>
              <a:t>POP</a:t>
            </a:r>
            <a:r>
              <a:rPr lang="en" sz="2100">
                <a:solidFill>
                  <a:schemeClr val="lt1"/>
                </a:solidFill>
                <a:latin typeface="Didact Gothic"/>
                <a:ea typeface="Didact Gothic"/>
                <a:cs typeface="Didact Gothic"/>
                <a:sym typeface="Didact Gothic"/>
              </a:rPr>
              <a:t> instructions that will restore the information.</a:t>
            </a:r>
            <a:endParaRPr sz="21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At each point, show the contents of </a:t>
            </a:r>
            <a:r>
              <a:rPr b="1" lang="en" sz="2100">
                <a:solidFill>
                  <a:srgbClr val="FF00D5"/>
                </a:solidFill>
                <a:latin typeface="Didact Gothic"/>
                <a:ea typeface="Didact Gothic"/>
                <a:cs typeface="Didact Gothic"/>
                <a:sym typeface="Didact Gothic"/>
              </a:rPr>
              <a:t>SP</a:t>
            </a:r>
            <a:r>
              <a:rPr lang="en" sz="2100">
                <a:solidFill>
                  <a:schemeClr val="lt1"/>
                </a:solidFill>
                <a:latin typeface="Didact Gothic"/>
                <a:ea typeface="Didact Gothic"/>
                <a:cs typeface="Didact Gothic"/>
                <a:sym typeface="Didact Gothic"/>
              </a:rPr>
              <a:t>.</a:t>
            </a:r>
            <a:endParaRPr sz="2100">
              <a:solidFill>
                <a:schemeClr val="lt1"/>
              </a:solidFill>
              <a:latin typeface="Didact Gothic"/>
              <a:ea typeface="Didact Gothic"/>
              <a:cs typeface="Didact Gothic"/>
              <a:sym typeface="Didact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g1ea4fd3138c_1_15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47" name="Google Shape;1347;g1ea4fd3138c_1_158"/>
          <p:cNvPicPr preferRelativeResize="0"/>
          <p:nvPr/>
        </p:nvPicPr>
        <p:blipFill>
          <a:blip r:embed="rId3">
            <a:alphaModFix/>
          </a:blip>
          <a:stretch>
            <a:fillRect/>
          </a:stretch>
        </p:blipFill>
        <p:spPr>
          <a:xfrm>
            <a:off x="436600" y="1142125"/>
            <a:ext cx="2497975" cy="3312775"/>
          </a:xfrm>
          <a:prstGeom prst="rect">
            <a:avLst/>
          </a:prstGeom>
          <a:noFill/>
          <a:ln>
            <a:noFill/>
          </a:ln>
        </p:spPr>
      </p:pic>
      <p:sp>
        <p:nvSpPr>
          <p:cNvPr id="1348" name="Google Shape;1348;g1ea4fd3138c_1_158"/>
          <p:cNvSpPr txBox="1"/>
          <p:nvPr/>
        </p:nvSpPr>
        <p:spPr>
          <a:xfrm>
            <a:off x="3021225" y="1314925"/>
            <a:ext cx="2498100" cy="3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Didact Gothic"/>
                <a:ea typeface="Didact Gothic"/>
                <a:cs typeface="Didact Gothic"/>
                <a:sym typeface="Didact Gothic"/>
              </a:rPr>
              <a:t>Just POP in reversed order…</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POPF</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SI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CX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BX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AX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RET</a:t>
            </a:r>
            <a:endParaRPr sz="1900">
              <a:solidFill>
                <a:schemeClr val="lt1"/>
              </a:solidFill>
              <a:latin typeface="Courier New"/>
              <a:ea typeface="Courier New"/>
              <a:cs typeface="Courier New"/>
              <a:sym typeface="Courier New"/>
            </a:endParaRPr>
          </a:p>
        </p:txBody>
      </p:sp>
      <p:sp>
        <p:nvSpPr>
          <p:cNvPr id="1349" name="Google Shape;1349;g1ea4fd3138c_1_158"/>
          <p:cNvSpPr txBox="1"/>
          <p:nvPr/>
        </p:nvSpPr>
        <p:spPr>
          <a:xfrm>
            <a:off x="53227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350" name="Google Shape;1350;g1ea4fd3138c_1_158"/>
          <p:cNvSpPr txBox="1"/>
          <p:nvPr/>
        </p:nvSpPr>
        <p:spPr>
          <a:xfrm>
            <a:off x="6757850" y="6192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1278H</a:t>
            </a:r>
            <a:endParaRPr sz="1800">
              <a:solidFill>
                <a:schemeClr val="lt1"/>
              </a:solidFill>
              <a:latin typeface="Didact Gothic"/>
              <a:ea typeface="Didact Gothic"/>
              <a:cs typeface="Didact Gothic"/>
              <a:sym typeface="Didact Gothic"/>
            </a:endParaRPr>
          </a:p>
        </p:txBody>
      </p:sp>
      <p:cxnSp>
        <p:nvCxnSpPr>
          <p:cNvPr id="1351" name="Google Shape;1351;g1ea4fd3138c_1_158"/>
          <p:cNvCxnSpPr/>
          <p:nvPr/>
        </p:nvCxnSpPr>
        <p:spPr>
          <a:xfrm>
            <a:off x="6789350" y="10181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352" name="Google Shape;1352;g1ea4fd3138c_1_158"/>
          <p:cNvGraphicFramePr/>
          <p:nvPr/>
        </p:nvGraphicFramePr>
        <p:xfrm>
          <a:off x="58704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CL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AL</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53</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04</a:t>
                      </a:r>
                      <a:endParaRPr b="1" sz="1800">
                        <a:solidFill>
                          <a:schemeClr val="lt1"/>
                        </a:solidFill>
                      </a:endParaRPr>
                    </a:p>
                  </a:txBody>
                  <a:tcPr marT="91425" marB="91425" marR="91425" marL="91425"/>
                </a:tc>
              </a:tr>
            </a:tbl>
          </a:graphicData>
        </a:graphic>
      </p:graphicFrame>
      <p:graphicFrame>
        <p:nvGraphicFramePr>
          <p:cNvPr id="1353" name="Google Shape;1353;g1ea4fd3138c_1_158"/>
          <p:cNvGraphicFramePr/>
          <p:nvPr/>
        </p:nvGraphicFramePr>
        <p:xfrm>
          <a:off x="81520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rPr b="1" lang="en" sz="1300">
                          <a:solidFill>
                            <a:schemeClr val="lt1"/>
                          </a:solidFill>
                        </a:rPr>
                        <a:t>FLAGS </a:t>
                      </a:r>
                      <a:r>
                        <a:rPr b="1" lang="en" sz="500">
                          <a:solidFill>
                            <a:schemeClr val="lt1"/>
                          </a:solidFill>
                        </a:rPr>
                        <a:t>(Lower Byte)</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300">
                          <a:solidFill>
                            <a:schemeClr val="lt1"/>
                          </a:solidFill>
                        </a:rPr>
                        <a:t>FLAGS </a:t>
                      </a:r>
                      <a:r>
                        <a:rPr b="1" lang="en" sz="500">
                          <a:solidFill>
                            <a:schemeClr val="lt1"/>
                          </a:solidFill>
                        </a:rPr>
                        <a:t>(Higher Byte)</a:t>
                      </a:r>
                      <a:endParaRPr b="1" sz="500">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DI </a:t>
                      </a:r>
                      <a:r>
                        <a:rPr lang="en" sz="700">
                          <a:solidFill>
                            <a:schemeClr val="lt1"/>
                          </a:solidFill>
                        </a:rPr>
                        <a:t>(Lower)</a:t>
                      </a:r>
                      <a:endParaRPr b="1"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DI </a:t>
                      </a:r>
                      <a:r>
                        <a:rPr lang="en" sz="700">
                          <a:solidFill>
                            <a:schemeClr val="lt1"/>
                          </a:solidFill>
                        </a:rPr>
                        <a:t>(Higher)</a:t>
                      </a:r>
                      <a:endParaRPr b="1" sz="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(Lower)</a:t>
                      </a:r>
                      <a:endParaRPr b="1" sz="18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b="1" lang="en" sz="1800">
                          <a:solidFill>
                            <a:schemeClr val="lt1"/>
                          </a:solidFill>
                        </a:rPr>
                        <a:t>SI </a:t>
                      </a:r>
                      <a:r>
                        <a:rPr lang="en" sz="700">
                          <a:solidFill>
                            <a:schemeClr val="lt1"/>
                          </a:solidFill>
                        </a:rPr>
                        <a:t>(Higher)</a:t>
                      </a:r>
                      <a:endParaRPr sz="7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DH</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DL</a:t>
                      </a:r>
                      <a:endParaRPr b="1" sz="1800">
                        <a:solidFill>
                          <a:schemeClr val="lt1"/>
                        </a:solidFill>
                      </a:endParaRPr>
                    </a:p>
                  </a:txBody>
                  <a:tcPr marT="91425" marB="91425" marR="91425" marL="91425"/>
                </a:tc>
              </a:tr>
            </a:tbl>
          </a:graphicData>
        </a:graphic>
      </p:graphicFrame>
      <p:sp>
        <p:nvSpPr>
          <p:cNvPr id="1354" name="Google Shape;1354;g1ea4fd3138c_1_158"/>
          <p:cNvSpPr txBox="1"/>
          <p:nvPr/>
        </p:nvSpPr>
        <p:spPr>
          <a:xfrm>
            <a:off x="76042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g1ea4fd3138c_1_17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60" name="Google Shape;1360;g1ea4fd3138c_1_173"/>
          <p:cNvPicPr preferRelativeResize="0"/>
          <p:nvPr/>
        </p:nvPicPr>
        <p:blipFill>
          <a:blip r:embed="rId3">
            <a:alphaModFix/>
          </a:blip>
          <a:stretch>
            <a:fillRect/>
          </a:stretch>
        </p:blipFill>
        <p:spPr>
          <a:xfrm>
            <a:off x="436600" y="1142125"/>
            <a:ext cx="2497975" cy="3312775"/>
          </a:xfrm>
          <a:prstGeom prst="rect">
            <a:avLst/>
          </a:prstGeom>
          <a:noFill/>
          <a:ln>
            <a:noFill/>
          </a:ln>
        </p:spPr>
      </p:pic>
      <p:sp>
        <p:nvSpPr>
          <p:cNvPr id="1361" name="Google Shape;1361;g1ea4fd3138c_1_173"/>
          <p:cNvSpPr txBox="1"/>
          <p:nvPr/>
        </p:nvSpPr>
        <p:spPr>
          <a:xfrm>
            <a:off x="3021225" y="1314925"/>
            <a:ext cx="2498100" cy="3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Didact Gothic"/>
                <a:ea typeface="Didact Gothic"/>
                <a:cs typeface="Didact Gothic"/>
                <a:sym typeface="Didact Gothic"/>
              </a:rPr>
              <a:t>Just POP in reversed order…</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POPF</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SI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CX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BX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AX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RET</a:t>
            </a:r>
            <a:endParaRPr sz="1900">
              <a:solidFill>
                <a:schemeClr val="lt1"/>
              </a:solidFill>
              <a:latin typeface="Courier New"/>
              <a:ea typeface="Courier New"/>
              <a:cs typeface="Courier New"/>
              <a:sym typeface="Courier New"/>
            </a:endParaRPr>
          </a:p>
        </p:txBody>
      </p:sp>
      <p:sp>
        <p:nvSpPr>
          <p:cNvPr id="1362" name="Google Shape;1362;g1ea4fd3138c_1_173"/>
          <p:cNvSpPr txBox="1"/>
          <p:nvPr/>
        </p:nvSpPr>
        <p:spPr>
          <a:xfrm>
            <a:off x="5322725"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363" name="Google Shape;1363;g1ea4fd3138c_1_173"/>
          <p:cNvSpPr txBox="1"/>
          <p:nvPr/>
        </p:nvSpPr>
        <p:spPr>
          <a:xfrm>
            <a:off x="4495275" y="4288050"/>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1288H</a:t>
            </a:r>
            <a:endParaRPr sz="1800">
              <a:solidFill>
                <a:schemeClr val="lt1"/>
              </a:solidFill>
              <a:latin typeface="Didact Gothic"/>
              <a:ea typeface="Didact Gothic"/>
              <a:cs typeface="Didact Gothic"/>
              <a:sym typeface="Didact Gothic"/>
            </a:endParaRPr>
          </a:p>
        </p:txBody>
      </p:sp>
      <p:cxnSp>
        <p:nvCxnSpPr>
          <p:cNvPr id="1364" name="Google Shape;1364;g1ea4fd3138c_1_173"/>
          <p:cNvCxnSpPr/>
          <p:nvPr/>
        </p:nvCxnSpPr>
        <p:spPr>
          <a:xfrm>
            <a:off x="4526775" y="4686925"/>
            <a:ext cx="1343700" cy="10500"/>
          </a:xfrm>
          <a:prstGeom prst="straightConnector1">
            <a:avLst/>
          </a:prstGeom>
          <a:noFill/>
          <a:ln cap="flat" cmpd="sng" w="19050">
            <a:solidFill>
              <a:srgbClr val="FF0000"/>
            </a:solidFill>
            <a:prstDash val="solid"/>
            <a:round/>
            <a:headEnd len="med" w="med" type="none"/>
            <a:tailEnd len="med" w="med" type="triangle"/>
          </a:ln>
        </p:spPr>
      </p:cxnSp>
      <p:graphicFrame>
        <p:nvGraphicFramePr>
          <p:cNvPr id="1365" name="Google Shape;1365;g1ea4fd3138c_1_173"/>
          <p:cNvGraphicFramePr/>
          <p:nvPr/>
        </p:nvGraphicFramePr>
        <p:xfrm>
          <a:off x="5870475" y="1032875"/>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dk1"/>
                          </a:solidFill>
                        </a:rPr>
                        <a:t>CL</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CH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BL</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BH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AL</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AH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50</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04</a:t>
                      </a:r>
                      <a:endParaRPr b="1" sz="1800">
                        <a:solidFill>
                          <a:schemeClr val="dk1"/>
                        </a:solidFill>
                      </a:endParaRPr>
                    </a:p>
                  </a:txBody>
                  <a:tcPr marT="91425" marB="91425" marR="91425" marL="91425"/>
                </a:tc>
              </a:tr>
            </a:tbl>
          </a:graphicData>
        </a:graphic>
      </p:graphicFrame>
      <p:graphicFrame>
        <p:nvGraphicFramePr>
          <p:cNvPr id="1366" name="Google Shape;1366;g1ea4fd3138c_1_173"/>
          <p:cNvGraphicFramePr/>
          <p:nvPr/>
        </p:nvGraphicFramePr>
        <p:xfrm>
          <a:off x="8152000" y="1032888"/>
          <a:ext cx="3000000" cy="3000000"/>
        </p:xfrm>
        <a:graphic>
          <a:graphicData uri="http://schemas.openxmlformats.org/drawingml/2006/table">
            <a:tbl>
              <a:tblPr>
                <a:noFill/>
                <a:tableStyleId>{C6F5B840-15C2-49AD-BC48-B2417B52FF19}</a:tableStyleId>
              </a:tblPr>
              <a:tblGrid>
                <a:gridCol w="917700"/>
              </a:tblGrid>
              <a:tr h="381000">
                <a:tc>
                  <a:txBody>
                    <a:bodyPr/>
                    <a:lstStyle/>
                    <a:p>
                      <a:pPr indent="0" lvl="0" marL="0" rtl="0" algn="ctr">
                        <a:spcBef>
                          <a:spcPts val="0"/>
                        </a:spcBef>
                        <a:spcAft>
                          <a:spcPts val="0"/>
                        </a:spcAft>
                        <a:buNone/>
                      </a:pPr>
                      <a:r>
                        <a:rPr b="1" lang="en" sz="1300">
                          <a:solidFill>
                            <a:schemeClr val="dk1"/>
                          </a:solidFill>
                        </a:rPr>
                        <a:t>FLAGS </a:t>
                      </a:r>
                      <a:r>
                        <a:rPr b="1" lang="en" sz="500">
                          <a:solidFill>
                            <a:schemeClr val="dk1"/>
                          </a:solidFill>
                        </a:rPr>
                        <a:t>(Lower Byte)</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300">
                          <a:solidFill>
                            <a:schemeClr val="dk1"/>
                          </a:solidFill>
                        </a:rPr>
                        <a:t>FLAGS </a:t>
                      </a:r>
                      <a:r>
                        <a:rPr b="1" lang="en" sz="500">
                          <a:solidFill>
                            <a:schemeClr val="dk1"/>
                          </a:solidFill>
                        </a:rPr>
                        <a:t>(Higher Byte)</a:t>
                      </a:r>
                      <a:endParaRPr b="1" sz="5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dk1"/>
                          </a:solidFill>
                        </a:rPr>
                        <a:t>DI </a:t>
                      </a:r>
                      <a:r>
                        <a:rPr lang="en" sz="700">
                          <a:solidFill>
                            <a:schemeClr val="dk1"/>
                          </a:solidFill>
                        </a:rPr>
                        <a:t>(Lower)</a:t>
                      </a:r>
                      <a:endParaRPr b="1"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dk1"/>
                          </a:solidFill>
                        </a:rPr>
                        <a:t>DI </a:t>
                      </a:r>
                      <a:r>
                        <a:rPr lang="en" sz="700">
                          <a:solidFill>
                            <a:schemeClr val="dk1"/>
                          </a:solidFill>
                        </a:rPr>
                        <a:t>(Higher)</a:t>
                      </a:r>
                      <a:endParaRPr b="1" sz="7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(Lower)</a:t>
                      </a:r>
                      <a:endParaRPr b="1" sz="18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b="1" lang="en" sz="1800">
                          <a:solidFill>
                            <a:schemeClr val="dk1"/>
                          </a:solidFill>
                        </a:rPr>
                        <a:t>SI </a:t>
                      </a:r>
                      <a:r>
                        <a:rPr lang="en" sz="700">
                          <a:solidFill>
                            <a:schemeClr val="dk1"/>
                          </a:solidFill>
                        </a:rPr>
                        <a:t>(Higher)</a:t>
                      </a:r>
                      <a:endParaRPr sz="7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DH</a:t>
                      </a:r>
                      <a:endParaRPr b="1" sz="1800">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dk1"/>
                          </a:solidFill>
                        </a:rPr>
                        <a:t>DL</a:t>
                      </a:r>
                      <a:endParaRPr b="1" sz="1800">
                        <a:solidFill>
                          <a:schemeClr val="dk1"/>
                        </a:solidFill>
                      </a:endParaRPr>
                    </a:p>
                  </a:txBody>
                  <a:tcPr marT="91425" marB="91425" marR="91425" marL="91425"/>
                </a:tc>
              </a:tr>
            </a:tbl>
          </a:graphicData>
        </a:graphic>
      </p:graphicFrame>
      <p:sp>
        <p:nvSpPr>
          <p:cNvPr id="1367" name="Google Shape;1367;g1ea4fd3138c_1_173"/>
          <p:cNvSpPr txBox="1"/>
          <p:nvPr/>
        </p:nvSpPr>
        <p:spPr>
          <a:xfrm>
            <a:off x="7604250" y="3926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 cont.</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1" name="Shape 1371"/>
        <p:cNvGrpSpPr/>
        <p:nvPr/>
      </p:nvGrpSpPr>
      <p:grpSpPr>
        <a:xfrm>
          <a:off x="0" y="0"/>
          <a:ext cx="0" cy="0"/>
          <a:chOff x="0" y="0"/>
          <a:chExt cx="0" cy="0"/>
        </a:xfrm>
      </p:grpSpPr>
      <p:sp>
        <p:nvSpPr>
          <p:cNvPr id="1372" name="Google Shape;1372;g2950e80dcb7_0_20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73" name="Google Shape;1373;g2950e80dcb7_0_207"/>
          <p:cNvPicPr preferRelativeResize="0"/>
          <p:nvPr/>
        </p:nvPicPr>
        <p:blipFill>
          <a:blip r:embed="rId3">
            <a:alphaModFix/>
          </a:blip>
          <a:stretch>
            <a:fillRect/>
          </a:stretch>
        </p:blipFill>
        <p:spPr>
          <a:xfrm>
            <a:off x="436600" y="1142125"/>
            <a:ext cx="2497975" cy="3312775"/>
          </a:xfrm>
          <a:prstGeom prst="rect">
            <a:avLst/>
          </a:prstGeom>
          <a:noFill/>
          <a:ln>
            <a:noFill/>
          </a:ln>
        </p:spPr>
      </p:pic>
      <p:sp>
        <p:nvSpPr>
          <p:cNvPr id="1374" name="Google Shape;1374;g2950e80dcb7_0_207"/>
          <p:cNvSpPr txBox="1"/>
          <p:nvPr/>
        </p:nvSpPr>
        <p:spPr>
          <a:xfrm>
            <a:off x="3234150" y="1370963"/>
            <a:ext cx="3502200" cy="28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Didact Gothic"/>
                <a:ea typeface="Didact Gothic"/>
                <a:cs typeface="Didact Gothic"/>
                <a:sym typeface="Didact Gothic"/>
              </a:rPr>
              <a:t>Just POP in reversed order…</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POPF</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SI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CX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BX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AX</a:t>
            </a:r>
            <a:endParaRPr sz="1900">
              <a:solidFill>
                <a:schemeClr val="lt1"/>
              </a:solidFill>
              <a:latin typeface="Courier New"/>
              <a:ea typeface="Courier New"/>
              <a:cs typeface="Courier New"/>
              <a:sym typeface="Courier New"/>
            </a:endParaRPr>
          </a:p>
        </p:txBody>
      </p:sp>
      <p:graphicFrame>
        <p:nvGraphicFramePr>
          <p:cNvPr id="1375" name="Google Shape;1375;g2950e80dcb7_0_207"/>
          <p:cNvGraphicFramePr/>
          <p:nvPr/>
        </p:nvGraphicFramePr>
        <p:xfrm>
          <a:off x="6861075" y="12983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rPr b="1" lang="en" sz="1800">
                          <a:solidFill>
                            <a:schemeClr val="lt1"/>
                          </a:solidFill>
                        </a:rPr>
                        <a:t>FR</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DI</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SI</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DX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CX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BX</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rPr b="1" lang="en" sz="1800">
                          <a:solidFill>
                            <a:schemeClr val="lt1"/>
                          </a:solidFill>
                        </a:rPr>
                        <a:t>AX</a:t>
                      </a:r>
                      <a:endParaRPr b="1" sz="1800">
                        <a:solidFill>
                          <a:schemeClr val="lt1"/>
                        </a:solidFill>
                      </a:endParaRPr>
                    </a:p>
                  </a:txBody>
                  <a:tcPr marT="91425" marB="91425" marR="91425" marL="91425"/>
                </a:tc>
              </a:tr>
            </a:tbl>
          </a:graphicData>
        </a:graphic>
      </p:graphicFrame>
      <p:sp>
        <p:nvSpPr>
          <p:cNvPr id="1376" name="Google Shape;1376;g2950e80dcb7_0_207"/>
          <p:cNvSpPr txBox="1"/>
          <p:nvPr/>
        </p:nvSpPr>
        <p:spPr>
          <a:xfrm>
            <a:off x="5455650" y="88892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127CH</a:t>
            </a:r>
            <a:endParaRPr sz="1800">
              <a:solidFill>
                <a:schemeClr val="lt1"/>
              </a:solidFill>
              <a:latin typeface="Didact Gothic"/>
              <a:ea typeface="Didact Gothic"/>
              <a:cs typeface="Didact Gothic"/>
              <a:sym typeface="Didact Gothic"/>
            </a:endParaRPr>
          </a:p>
        </p:txBody>
      </p:sp>
      <p:cxnSp>
        <p:nvCxnSpPr>
          <p:cNvPr id="1377" name="Google Shape;1377;g2950e80dcb7_0_207"/>
          <p:cNvCxnSpPr/>
          <p:nvPr/>
        </p:nvCxnSpPr>
        <p:spPr>
          <a:xfrm>
            <a:off x="5517375" y="1287800"/>
            <a:ext cx="1343700" cy="10500"/>
          </a:xfrm>
          <a:prstGeom prst="straightConnector1">
            <a:avLst/>
          </a:prstGeom>
          <a:noFill/>
          <a:ln cap="flat" cmpd="sng" w="19050">
            <a:solidFill>
              <a:srgbClr val="FF0000"/>
            </a:solidFill>
            <a:prstDash val="solid"/>
            <a:round/>
            <a:headEnd len="med" w="med" type="none"/>
            <a:tailEnd len="med" w="med" type="triangle"/>
          </a:ln>
        </p:spPr>
      </p:cxnSp>
      <p:sp>
        <p:nvSpPr>
          <p:cNvPr id="1378" name="Google Shape;1378;g2950e80dcb7_0_207"/>
          <p:cNvSpPr txBox="1"/>
          <p:nvPr/>
        </p:nvSpPr>
        <p:spPr>
          <a:xfrm>
            <a:off x="6313325" y="5450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2" name="Shape 1382"/>
        <p:cNvGrpSpPr/>
        <p:nvPr/>
      </p:nvGrpSpPr>
      <p:grpSpPr>
        <a:xfrm>
          <a:off x="0" y="0"/>
          <a:ext cx="0" cy="0"/>
          <a:chOff x="0" y="0"/>
          <a:chExt cx="0" cy="0"/>
        </a:xfrm>
      </p:grpSpPr>
      <p:sp>
        <p:nvSpPr>
          <p:cNvPr id="1383" name="Google Shape;1383;g2950e80dcb7_0_21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84" name="Google Shape;1384;g2950e80dcb7_0_217"/>
          <p:cNvPicPr preferRelativeResize="0"/>
          <p:nvPr/>
        </p:nvPicPr>
        <p:blipFill>
          <a:blip r:embed="rId3">
            <a:alphaModFix/>
          </a:blip>
          <a:stretch>
            <a:fillRect/>
          </a:stretch>
        </p:blipFill>
        <p:spPr>
          <a:xfrm>
            <a:off x="436600" y="1142125"/>
            <a:ext cx="2497975" cy="3312775"/>
          </a:xfrm>
          <a:prstGeom prst="rect">
            <a:avLst/>
          </a:prstGeom>
          <a:noFill/>
          <a:ln>
            <a:noFill/>
          </a:ln>
        </p:spPr>
      </p:pic>
      <p:graphicFrame>
        <p:nvGraphicFramePr>
          <p:cNvPr id="1385" name="Google Shape;1385;g2950e80dcb7_0_217"/>
          <p:cNvGraphicFramePr/>
          <p:nvPr/>
        </p:nvGraphicFramePr>
        <p:xfrm>
          <a:off x="6861075" y="1298388"/>
          <a:ext cx="3000000" cy="3000000"/>
        </p:xfrm>
        <a:graphic>
          <a:graphicData uri="http://schemas.openxmlformats.org/drawingml/2006/table">
            <a:tbl>
              <a:tblPr>
                <a:noFill/>
                <a:tableStyleId>{C6F5B840-15C2-49AD-BC48-B2417B52FF19}</a:tableStyleId>
              </a:tblPr>
              <a:tblGrid>
                <a:gridCol w="772900"/>
              </a:tblGrid>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l">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r h="381000">
                <a:tc>
                  <a:txBody>
                    <a:bodyPr/>
                    <a:lstStyle/>
                    <a:p>
                      <a:pPr indent="0" lvl="0" marL="0" rtl="0" algn="ctr">
                        <a:spcBef>
                          <a:spcPts val="0"/>
                        </a:spcBef>
                        <a:spcAft>
                          <a:spcPts val="0"/>
                        </a:spcAft>
                        <a:buNone/>
                      </a:pPr>
                      <a:r>
                        <a:t/>
                      </a:r>
                      <a:endParaRPr b="1" sz="1800">
                        <a:solidFill>
                          <a:schemeClr val="lt1"/>
                        </a:solidFill>
                      </a:endParaRPr>
                    </a:p>
                  </a:txBody>
                  <a:tcPr marT="91425" marB="91425" marR="91425" marL="91425"/>
                </a:tc>
              </a:tr>
            </a:tbl>
          </a:graphicData>
        </a:graphic>
      </p:graphicFrame>
      <p:sp>
        <p:nvSpPr>
          <p:cNvPr id="1386" name="Google Shape;1386;g2950e80dcb7_0_217"/>
          <p:cNvSpPr txBox="1"/>
          <p:nvPr/>
        </p:nvSpPr>
        <p:spPr>
          <a:xfrm>
            <a:off x="5455650" y="4089325"/>
            <a:ext cx="1280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SP = 1288H</a:t>
            </a:r>
            <a:endParaRPr sz="1800">
              <a:solidFill>
                <a:schemeClr val="lt1"/>
              </a:solidFill>
              <a:latin typeface="Didact Gothic"/>
              <a:ea typeface="Didact Gothic"/>
              <a:cs typeface="Didact Gothic"/>
              <a:sym typeface="Didact Gothic"/>
            </a:endParaRPr>
          </a:p>
        </p:txBody>
      </p:sp>
      <p:cxnSp>
        <p:nvCxnSpPr>
          <p:cNvPr id="1387" name="Google Shape;1387;g2950e80dcb7_0_217"/>
          <p:cNvCxnSpPr/>
          <p:nvPr/>
        </p:nvCxnSpPr>
        <p:spPr>
          <a:xfrm>
            <a:off x="5517375" y="4488200"/>
            <a:ext cx="1343700" cy="10500"/>
          </a:xfrm>
          <a:prstGeom prst="straightConnector1">
            <a:avLst/>
          </a:prstGeom>
          <a:noFill/>
          <a:ln cap="flat" cmpd="sng" w="19050">
            <a:solidFill>
              <a:srgbClr val="FF0000"/>
            </a:solidFill>
            <a:prstDash val="solid"/>
            <a:round/>
            <a:headEnd len="med" w="med" type="none"/>
            <a:tailEnd len="med" w="med" type="triangle"/>
          </a:ln>
        </p:spPr>
      </p:cxnSp>
      <p:sp>
        <p:nvSpPr>
          <p:cNvPr id="1388" name="Google Shape;1388;g2950e80dcb7_0_217"/>
          <p:cNvSpPr txBox="1"/>
          <p:nvPr/>
        </p:nvSpPr>
        <p:spPr>
          <a:xfrm>
            <a:off x="6313325" y="545000"/>
            <a:ext cx="18684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00C3B1"/>
                </a:solidFill>
                <a:latin typeface="Didact Gothic"/>
                <a:ea typeface="Didact Gothic"/>
                <a:cs typeface="Didact Gothic"/>
                <a:sym typeface="Didact Gothic"/>
              </a:rPr>
              <a:t>Stack</a:t>
            </a:r>
            <a:endParaRPr sz="1900">
              <a:solidFill>
                <a:srgbClr val="00C3B1"/>
              </a:solidFill>
              <a:latin typeface="Didact Gothic"/>
              <a:ea typeface="Didact Gothic"/>
              <a:cs typeface="Didact Gothic"/>
              <a:sym typeface="Didact Gothic"/>
            </a:endParaRPr>
          </a:p>
        </p:txBody>
      </p:sp>
      <p:sp>
        <p:nvSpPr>
          <p:cNvPr id="1389" name="Google Shape;1389;g2950e80dcb7_0_217"/>
          <p:cNvSpPr txBox="1"/>
          <p:nvPr/>
        </p:nvSpPr>
        <p:spPr>
          <a:xfrm>
            <a:off x="3234150" y="1370963"/>
            <a:ext cx="3502200" cy="28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Didact Gothic"/>
                <a:ea typeface="Didact Gothic"/>
                <a:cs typeface="Didact Gothic"/>
                <a:sym typeface="Didact Gothic"/>
              </a:rPr>
              <a:t>Just POP in reversed order…</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9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POPF</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SI</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DX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CX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BX</a:t>
            </a:r>
            <a:endParaRPr sz="1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900">
                <a:solidFill>
                  <a:schemeClr val="lt1"/>
                </a:solidFill>
                <a:latin typeface="Courier New"/>
                <a:ea typeface="Courier New"/>
                <a:cs typeface="Courier New"/>
                <a:sym typeface="Courier New"/>
              </a:rPr>
              <a:t>POP AX</a:t>
            </a:r>
            <a:endParaRPr sz="1900">
              <a:solidFill>
                <a:schemeClr val="lt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g1ea4fd3138c_1_183"/>
          <p:cNvSpPr txBox="1"/>
          <p:nvPr>
            <p:ph type="title"/>
          </p:nvPr>
        </p:nvSpPr>
        <p:spPr>
          <a:xfrm>
            <a:off x="405075" y="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3</a:t>
            </a:r>
            <a:endParaRPr>
              <a:solidFill>
                <a:schemeClr val="accent1"/>
              </a:solidFill>
            </a:endParaRPr>
          </a:p>
        </p:txBody>
      </p:sp>
      <p:pic>
        <p:nvPicPr>
          <p:cNvPr id="1395" name="Google Shape;1395;g1ea4fd3138c_1_183"/>
          <p:cNvPicPr preferRelativeResize="0"/>
          <p:nvPr/>
        </p:nvPicPr>
        <p:blipFill>
          <a:blip r:embed="rId3">
            <a:alphaModFix/>
          </a:blip>
          <a:stretch>
            <a:fillRect/>
          </a:stretch>
        </p:blipFill>
        <p:spPr>
          <a:xfrm>
            <a:off x="817113" y="1173663"/>
            <a:ext cx="2219325" cy="2943225"/>
          </a:xfrm>
          <a:prstGeom prst="rect">
            <a:avLst/>
          </a:prstGeom>
          <a:noFill/>
          <a:ln>
            <a:noFill/>
          </a:ln>
        </p:spPr>
      </p:pic>
      <p:sp>
        <p:nvSpPr>
          <p:cNvPr id="1396" name="Google Shape;1396;g1ea4fd3138c_1_183"/>
          <p:cNvSpPr txBox="1"/>
          <p:nvPr/>
        </p:nvSpPr>
        <p:spPr>
          <a:xfrm>
            <a:off x="3403100" y="1280850"/>
            <a:ext cx="5301000" cy="2943300"/>
          </a:xfrm>
          <a:prstGeom prst="rect">
            <a:avLst/>
          </a:prstGeom>
          <a:noFill/>
          <a:ln>
            <a:noFill/>
          </a:ln>
        </p:spPr>
        <p:txBody>
          <a:bodyPr anchorCtr="0" anchor="ctr" bIns="91425" lIns="91425" spcFirstLastPara="1" rIns="91425" wrap="square" tIns="91425">
            <a:noAutofit/>
          </a:bodyPr>
          <a:lstStyle/>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C) </a:t>
            </a:r>
            <a:r>
              <a:rPr lang="en" sz="2100">
                <a:solidFill>
                  <a:schemeClr val="lt1"/>
                </a:solidFill>
                <a:latin typeface="Didact Gothic"/>
                <a:ea typeface="Didact Gothic"/>
                <a:cs typeface="Didact Gothic"/>
                <a:sym typeface="Didact Gothic"/>
              </a:rPr>
              <a:t>Pushing all registers can be done in a single instruction, same applies for popping them.</a:t>
            </a:r>
            <a:endParaRPr sz="21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What instructions are used to:</a:t>
            </a:r>
            <a:endParaRPr sz="21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1- Push all Registers</a:t>
            </a:r>
            <a:endParaRPr sz="21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100">
                <a:solidFill>
                  <a:schemeClr val="lt1"/>
                </a:solidFill>
                <a:latin typeface="Didact Gothic"/>
                <a:ea typeface="Didact Gothic"/>
                <a:cs typeface="Didact Gothic"/>
                <a:sym typeface="Didact Gothic"/>
              </a:rPr>
              <a:t>2- Pop all Registers</a:t>
            </a:r>
            <a:endParaRPr sz="2100">
              <a:solidFill>
                <a:schemeClr val="lt1"/>
              </a:solidFill>
              <a:latin typeface="Didact Gothic"/>
              <a:ea typeface="Didact Gothic"/>
              <a:cs typeface="Didact Gothic"/>
              <a:sym typeface="Didact Gothic"/>
            </a:endParaRPr>
          </a:p>
        </p:txBody>
      </p:sp>
      <p:sp>
        <p:nvSpPr>
          <p:cNvPr id="1397" name="Google Shape;1397;g1ea4fd3138c_1_183"/>
          <p:cNvSpPr txBox="1"/>
          <p:nvPr/>
        </p:nvSpPr>
        <p:spPr>
          <a:xfrm>
            <a:off x="6006350" y="2995850"/>
            <a:ext cx="12492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00D5"/>
                </a:solidFill>
                <a:latin typeface="Didact Gothic"/>
                <a:ea typeface="Didact Gothic"/>
                <a:cs typeface="Didact Gothic"/>
                <a:sym typeface="Didact Gothic"/>
              </a:rPr>
              <a:t>PUSHA</a:t>
            </a:r>
            <a:endParaRPr b="1" sz="2100">
              <a:solidFill>
                <a:srgbClr val="FF00D5"/>
              </a:solidFill>
              <a:latin typeface="Didact Gothic"/>
              <a:ea typeface="Didact Gothic"/>
              <a:cs typeface="Didact Gothic"/>
              <a:sym typeface="Didact Gothic"/>
            </a:endParaRPr>
          </a:p>
        </p:txBody>
      </p:sp>
      <p:sp>
        <p:nvSpPr>
          <p:cNvPr id="1398" name="Google Shape;1398;g1ea4fd3138c_1_183"/>
          <p:cNvSpPr txBox="1"/>
          <p:nvPr/>
        </p:nvSpPr>
        <p:spPr>
          <a:xfrm>
            <a:off x="6006350" y="3394850"/>
            <a:ext cx="12492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00D5"/>
                </a:solidFill>
                <a:latin typeface="Didact Gothic"/>
                <a:ea typeface="Didact Gothic"/>
                <a:cs typeface="Didact Gothic"/>
                <a:sym typeface="Didact Gothic"/>
              </a:rPr>
              <a:t>POPA 🤷🏻‍♂️</a:t>
            </a:r>
            <a:endParaRPr b="1" sz="2100">
              <a:solidFill>
                <a:srgbClr val="FF00D5"/>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g1ea4fd3138c_1_193"/>
          <p:cNvSpPr txBox="1"/>
          <p:nvPr>
            <p:ph type="title"/>
          </p:nvPr>
        </p:nvSpPr>
        <p:spPr>
          <a:xfrm>
            <a:off x="426075" y="43037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4</a:t>
            </a:r>
            <a:endParaRPr>
              <a:solidFill>
                <a:schemeClr val="accent1"/>
              </a:solidFill>
            </a:endParaRPr>
          </a:p>
        </p:txBody>
      </p:sp>
      <p:sp>
        <p:nvSpPr>
          <p:cNvPr id="1404" name="Google Shape;1404;g1ea4fd3138c_1_193"/>
          <p:cNvSpPr txBox="1"/>
          <p:nvPr/>
        </p:nvSpPr>
        <p:spPr>
          <a:xfrm>
            <a:off x="615025" y="1253325"/>
            <a:ext cx="7704000" cy="2886900"/>
          </a:xfrm>
          <a:prstGeom prst="rect">
            <a:avLst/>
          </a:prstGeom>
          <a:noFill/>
          <a:ln>
            <a:noFill/>
          </a:ln>
        </p:spPr>
        <p:txBody>
          <a:bodyPr anchorCtr="0" anchor="ctr" bIns="91425" lIns="91425" spcFirstLastPara="1" rIns="91425" wrap="square" tIns="91425">
            <a:noAutofit/>
          </a:bodyPr>
          <a:lstStyle/>
          <a:p>
            <a:pPr indent="0" lvl="0" marL="0" rtl="0" algn="l">
              <a:spcBef>
                <a:spcPts val="5"/>
              </a:spcBef>
              <a:spcAft>
                <a:spcPts val="0"/>
              </a:spcAft>
              <a:buNone/>
            </a:pPr>
            <a:r>
              <a:rPr lang="en" sz="2300">
                <a:solidFill>
                  <a:schemeClr val="lt1"/>
                </a:solidFill>
                <a:latin typeface="Didact Gothic"/>
                <a:ea typeface="Didact Gothic"/>
                <a:cs typeface="Didact Gothic"/>
                <a:sym typeface="Didact Gothic"/>
              </a:rPr>
              <a:t>The following program contains some errors, fix the errors and make the program run correctly 😃</a:t>
            </a:r>
            <a:endParaRPr sz="2300">
              <a:solidFill>
                <a:schemeClr val="lt1"/>
              </a:solidFill>
              <a:latin typeface="Didact Gothic"/>
              <a:ea typeface="Didact Gothic"/>
              <a:cs typeface="Didact Gothic"/>
              <a:sym typeface="Didact Gothic"/>
            </a:endParaRPr>
          </a:p>
          <a:p>
            <a:pPr indent="0" lvl="0" marL="0" rtl="0" algn="l">
              <a:spcBef>
                <a:spcPts val="5"/>
              </a:spcBef>
              <a:spcAft>
                <a:spcPts val="0"/>
              </a:spcAft>
              <a:buNone/>
            </a:pPr>
            <a:r>
              <a:rPr lang="en" sz="2300">
                <a:solidFill>
                  <a:schemeClr val="lt1"/>
                </a:solidFill>
                <a:latin typeface="Didact Gothic"/>
                <a:ea typeface="Didact Gothic"/>
                <a:cs typeface="Didact Gothic"/>
                <a:sym typeface="Didact Gothic"/>
              </a:rPr>
              <a:t>This program adds four words and saves the result</a:t>
            </a:r>
            <a:endParaRPr sz="2300">
              <a:solidFill>
                <a:schemeClr val="lt1"/>
              </a:solidFill>
              <a:latin typeface="Didact Gothic"/>
              <a:ea typeface="Didact Gothic"/>
              <a:cs typeface="Didact Gothic"/>
              <a:sym typeface="Didact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pic>
        <p:nvPicPr>
          <p:cNvPr id="1409" name="Google Shape;1409;g1ea4fd3138c_1_201"/>
          <p:cNvPicPr preferRelativeResize="0"/>
          <p:nvPr/>
        </p:nvPicPr>
        <p:blipFill>
          <a:blip r:embed="rId3">
            <a:alphaModFix/>
          </a:blip>
          <a:stretch>
            <a:fillRect/>
          </a:stretch>
        </p:blipFill>
        <p:spPr>
          <a:xfrm>
            <a:off x="1128832" y="95613"/>
            <a:ext cx="6886332" cy="495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g1ea4ec0259c_0_17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a:t>
            </a:r>
            <a:endParaRPr>
              <a:solidFill>
                <a:schemeClr val="accent1"/>
              </a:solidFill>
            </a:endParaRPr>
          </a:p>
        </p:txBody>
      </p:sp>
      <p:graphicFrame>
        <p:nvGraphicFramePr>
          <p:cNvPr id="1015" name="Google Shape;1015;g1ea4ec0259c_0_173"/>
          <p:cNvGraphicFramePr/>
          <p:nvPr/>
        </p:nvGraphicFramePr>
        <p:xfrm>
          <a:off x="1656875" y="1751525"/>
          <a:ext cx="3000000" cy="3000000"/>
        </p:xfrm>
        <a:graphic>
          <a:graphicData uri="http://schemas.openxmlformats.org/drawingml/2006/table">
            <a:tbl>
              <a:tblPr>
                <a:noFill/>
                <a:tableStyleId>{C6F5B840-15C2-49AD-BC48-B2417B52FF19}</a:tableStyleId>
              </a:tblPr>
              <a:tblGrid>
                <a:gridCol w="1139225"/>
              </a:tblGrid>
              <a:tr h="420475">
                <a:tc>
                  <a:txBody>
                    <a:bodyPr/>
                    <a:lstStyle/>
                    <a:p>
                      <a:pPr indent="0" lvl="0" marL="0" rtl="0" algn="ctr">
                        <a:spcBef>
                          <a:spcPts val="0"/>
                        </a:spcBef>
                        <a:spcAft>
                          <a:spcPts val="0"/>
                        </a:spcAft>
                        <a:buNone/>
                      </a:pPr>
                      <a:r>
                        <a:rPr b="1" lang="en" sz="1600">
                          <a:solidFill>
                            <a:schemeClr val="lt1"/>
                          </a:solidFill>
                        </a:rPr>
                        <a:t>54</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63</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F8</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A8</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D3</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7E</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bl>
          </a:graphicData>
        </a:graphic>
      </p:graphicFrame>
      <p:sp>
        <p:nvSpPr>
          <p:cNvPr id="1016" name="Google Shape;1016;g1ea4ec0259c_0_173"/>
          <p:cNvSpPr txBox="1"/>
          <p:nvPr/>
        </p:nvSpPr>
        <p:spPr>
          <a:xfrm>
            <a:off x="484950" y="1190375"/>
            <a:ext cx="48813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highlight>
                  <a:schemeClr val="accent2"/>
                </a:highlight>
                <a:latin typeface="Didact Gothic"/>
                <a:ea typeface="Didact Gothic"/>
                <a:cs typeface="Didact Gothic"/>
                <a:sym typeface="Didact Gothic"/>
              </a:rPr>
              <a:t>DATA1=54  63  F8  A8  D3  7EH</a:t>
            </a:r>
            <a:endParaRPr>
              <a:latin typeface="Didact Gothic"/>
              <a:ea typeface="Didact Gothic"/>
              <a:cs typeface="Didact Gothic"/>
              <a:sym typeface="Didact Gothic"/>
            </a:endParaRPr>
          </a:p>
        </p:txBody>
      </p:sp>
      <p:sp>
        <p:nvSpPr>
          <p:cNvPr id="1017" name="Google Shape;1017;g1ea4ec0259c_0_173"/>
          <p:cNvSpPr txBox="1"/>
          <p:nvPr/>
        </p:nvSpPr>
        <p:spPr>
          <a:xfrm>
            <a:off x="5009150" y="1190375"/>
            <a:ext cx="36006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highlight>
                  <a:schemeClr val="accent2"/>
                </a:highlight>
                <a:latin typeface="Didact Gothic"/>
                <a:ea typeface="Didact Gothic"/>
                <a:cs typeface="Didact Gothic"/>
                <a:sym typeface="Didact Gothic"/>
              </a:rPr>
              <a:t>DATA2=87  DE  34  08  92  C2H</a:t>
            </a:r>
            <a:endParaRPr>
              <a:latin typeface="Didact Gothic"/>
              <a:ea typeface="Didact Gothic"/>
              <a:cs typeface="Didact Gothic"/>
              <a:sym typeface="Didact Gothic"/>
            </a:endParaRPr>
          </a:p>
        </p:txBody>
      </p:sp>
      <p:graphicFrame>
        <p:nvGraphicFramePr>
          <p:cNvPr id="1018" name="Google Shape;1018;g1ea4ec0259c_0_173"/>
          <p:cNvGraphicFramePr/>
          <p:nvPr/>
        </p:nvGraphicFramePr>
        <p:xfrm>
          <a:off x="6071025" y="1751525"/>
          <a:ext cx="3000000" cy="3000000"/>
        </p:xfrm>
        <a:graphic>
          <a:graphicData uri="http://schemas.openxmlformats.org/drawingml/2006/table">
            <a:tbl>
              <a:tblPr>
                <a:noFill/>
                <a:tableStyleId>{C6F5B840-15C2-49AD-BC48-B2417B52FF19}</a:tableStyleId>
              </a:tblPr>
              <a:tblGrid>
                <a:gridCol w="1002775"/>
              </a:tblGrid>
              <a:tr h="420475">
                <a:tc>
                  <a:txBody>
                    <a:bodyPr/>
                    <a:lstStyle/>
                    <a:p>
                      <a:pPr indent="0" lvl="0" marL="0" rtl="0" algn="ctr">
                        <a:spcBef>
                          <a:spcPts val="0"/>
                        </a:spcBef>
                        <a:spcAft>
                          <a:spcPts val="0"/>
                        </a:spcAft>
                        <a:buNone/>
                      </a:pPr>
                      <a:r>
                        <a:rPr b="1" lang="en" sz="1600">
                          <a:solidFill>
                            <a:schemeClr val="lt1"/>
                          </a:solidFill>
                        </a:rPr>
                        <a:t>87</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DE</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34</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08</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92</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r h="420475">
                <a:tc>
                  <a:txBody>
                    <a:bodyPr/>
                    <a:lstStyle/>
                    <a:p>
                      <a:pPr indent="0" lvl="0" marL="0" rtl="0" algn="ctr">
                        <a:spcBef>
                          <a:spcPts val="0"/>
                        </a:spcBef>
                        <a:spcAft>
                          <a:spcPts val="0"/>
                        </a:spcAft>
                        <a:buNone/>
                      </a:pPr>
                      <a:r>
                        <a:rPr b="1" lang="en" sz="1600">
                          <a:solidFill>
                            <a:schemeClr val="lt1"/>
                          </a:solidFill>
                        </a:rPr>
                        <a:t>C2</a:t>
                      </a:r>
                      <a:endParaRPr b="1" sz="1600">
                        <a:solidFill>
                          <a:schemeClr val="lt1"/>
                        </a:solidFill>
                      </a:endParaRPr>
                    </a:p>
                  </a:txBody>
                  <a:tcPr marT="91425" marB="91425" marR="91425" marL="91425">
                    <a:lnL cap="flat" cmpd="sng" w="28575">
                      <a:solidFill>
                        <a:srgbClr val="00FF00"/>
                      </a:solidFill>
                      <a:prstDash val="solid"/>
                      <a:round/>
                      <a:headEnd len="sm" w="sm" type="none"/>
                      <a:tailEnd len="sm" w="sm" type="none"/>
                    </a:lnL>
                    <a:lnR cap="flat" cmpd="sng" w="28575">
                      <a:solidFill>
                        <a:srgbClr val="00FF00"/>
                      </a:solidFill>
                      <a:prstDash val="solid"/>
                      <a:round/>
                      <a:headEnd len="sm" w="sm" type="none"/>
                      <a:tailEnd len="sm" w="sm" type="none"/>
                    </a:lnR>
                    <a:lnT cap="flat" cmpd="sng" w="28575">
                      <a:solidFill>
                        <a:srgbClr val="00FF00"/>
                      </a:solidFill>
                      <a:prstDash val="solid"/>
                      <a:round/>
                      <a:headEnd len="sm" w="sm" type="none"/>
                      <a:tailEnd len="sm" w="sm" type="none"/>
                    </a:lnT>
                    <a:lnB cap="flat" cmpd="sng" w="28575">
                      <a:solidFill>
                        <a:srgbClr val="00FF00"/>
                      </a:solidFill>
                      <a:prstDash val="solid"/>
                      <a:round/>
                      <a:headEnd len="sm" w="sm" type="none"/>
                      <a:tailEnd len="sm" w="sm" type="none"/>
                    </a:lnB>
                  </a:tcPr>
                </a:tc>
              </a:tr>
            </a:tbl>
          </a:graphicData>
        </a:graphic>
      </p:graphicFrame>
      <p:cxnSp>
        <p:nvCxnSpPr>
          <p:cNvPr id="1019" name="Google Shape;1019;g1ea4ec0259c_0_173"/>
          <p:cNvCxnSpPr>
            <a:endCxn id="1020" idx="1"/>
          </p:cNvCxnSpPr>
          <p:nvPr/>
        </p:nvCxnSpPr>
        <p:spPr>
          <a:xfrm>
            <a:off x="2815413" y="4087525"/>
            <a:ext cx="1092300" cy="278100"/>
          </a:xfrm>
          <a:prstGeom prst="straightConnector1">
            <a:avLst/>
          </a:prstGeom>
          <a:noFill/>
          <a:ln cap="flat" cmpd="sng" w="38100">
            <a:solidFill>
              <a:schemeClr val="dk2"/>
            </a:solidFill>
            <a:prstDash val="solid"/>
            <a:round/>
            <a:headEnd len="med" w="med" type="none"/>
            <a:tailEnd len="med" w="med" type="triangle"/>
          </a:ln>
        </p:spPr>
      </p:cxnSp>
      <p:cxnSp>
        <p:nvCxnSpPr>
          <p:cNvPr id="1021" name="Google Shape;1021;g1ea4ec0259c_0_173"/>
          <p:cNvCxnSpPr>
            <a:endCxn id="1020" idx="3"/>
          </p:cNvCxnSpPr>
          <p:nvPr/>
        </p:nvCxnSpPr>
        <p:spPr>
          <a:xfrm flipH="1">
            <a:off x="4819413" y="4076725"/>
            <a:ext cx="1081800" cy="288900"/>
          </a:xfrm>
          <a:prstGeom prst="straightConnector1">
            <a:avLst/>
          </a:prstGeom>
          <a:noFill/>
          <a:ln cap="flat" cmpd="sng" w="38100">
            <a:solidFill>
              <a:schemeClr val="dk2"/>
            </a:solidFill>
            <a:prstDash val="solid"/>
            <a:round/>
            <a:headEnd len="med" w="med" type="none"/>
            <a:tailEnd len="med" w="med" type="triangle"/>
          </a:ln>
        </p:spPr>
      </p:cxnSp>
      <p:sp>
        <p:nvSpPr>
          <p:cNvPr id="1020" name="Google Shape;1020;g1ea4ec0259c_0_173"/>
          <p:cNvSpPr txBox="1"/>
          <p:nvPr/>
        </p:nvSpPr>
        <p:spPr>
          <a:xfrm>
            <a:off x="3907713" y="417137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40</a:t>
            </a:r>
            <a:endParaRPr b="1" sz="1800">
              <a:solidFill>
                <a:schemeClr val="lt1"/>
              </a:solidFill>
              <a:latin typeface="Didact Gothic"/>
              <a:ea typeface="Didact Gothic"/>
              <a:cs typeface="Didact Gothic"/>
              <a:sym typeface="Didact Gothic"/>
            </a:endParaRPr>
          </a:p>
        </p:txBody>
      </p:sp>
      <p:sp>
        <p:nvSpPr>
          <p:cNvPr id="1022" name="Google Shape;1022;g1ea4ec0259c_0_173"/>
          <p:cNvSpPr txBox="1"/>
          <p:nvPr/>
        </p:nvSpPr>
        <p:spPr>
          <a:xfrm>
            <a:off x="2850688" y="3426675"/>
            <a:ext cx="9867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Carry 1</a:t>
            </a:r>
            <a:endParaRPr>
              <a:solidFill>
                <a:schemeClr val="lt1"/>
              </a:solidFill>
              <a:latin typeface="Didact Gothic"/>
              <a:ea typeface="Didact Gothic"/>
              <a:cs typeface="Didact Gothic"/>
              <a:sym typeface="Didact Gothic"/>
            </a:endParaRPr>
          </a:p>
        </p:txBody>
      </p:sp>
      <p:cxnSp>
        <p:nvCxnSpPr>
          <p:cNvPr id="1023" name="Google Shape;1023;g1ea4ec0259c_0_173"/>
          <p:cNvCxnSpPr>
            <a:endCxn id="1024" idx="1"/>
          </p:cNvCxnSpPr>
          <p:nvPr/>
        </p:nvCxnSpPr>
        <p:spPr>
          <a:xfrm>
            <a:off x="2815263" y="3695725"/>
            <a:ext cx="1076700" cy="194400"/>
          </a:xfrm>
          <a:prstGeom prst="straightConnector1">
            <a:avLst/>
          </a:prstGeom>
          <a:noFill/>
          <a:ln cap="flat" cmpd="sng" w="38100">
            <a:solidFill>
              <a:schemeClr val="dk2"/>
            </a:solidFill>
            <a:prstDash val="solid"/>
            <a:round/>
            <a:headEnd len="med" w="med" type="none"/>
            <a:tailEnd len="med" w="med" type="triangle"/>
          </a:ln>
        </p:spPr>
      </p:cxnSp>
      <p:cxnSp>
        <p:nvCxnSpPr>
          <p:cNvPr id="1025" name="Google Shape;1025;g1ea4ec0259c_0_173"/>
          <p:cNvCxnSpPr>
            <a:endCxn id="1024" idx="3"/>
          </p:cNvCxnSpPr>
          <p:nvPr/>
        </p:nvCxnSpPr>
        <p:spPr>
          <a:xfrm flipH="1">
            <a:off x="4803663" y="3720025"/>
            <a:ext cx="1181700" cy="170100"/>
          </a:xfrm>
          <a:prstGeom prst="straightConnector1">
            <a:avLst/>
          </a:prstGeom>
          <a:noFill/>
          <a:ln cap="flat" cmpd="sng" w="38100">
            <a:solidFill>
              <a:schemeClr val="dk2"/>
            </a:solidFill>
            <a:prstDash val="solid"/>
            <a:round/>
            <a:headEnd len="med" w="med" type="none"/>
            <a:tailEnd len="med" w="med" type="triangle"/>
          </a:ln>
        </p:spPr>
      </p:cxnSp>
      <p:sp>
        <p:nvSpPr>
          <p:cNvPr id="1024" name="Google Shape;1024;g1ea4ec0259c_0_173"/>
          <p:cNvSpPr txBox="1"/>
          <p:nvPr/>
        </p:nvSpPr>
        <p:spPr>
          <a:xfrm>
            <a:off x="3891963" y="369587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65</a:t>
            </a:r>
            <a:endParaRPr b="1" sz="1800">
              <a:solidFill>
                <a:schemeClr val="lt1"/>
              </a:solidFill>
              <a:latin typeface="Didact Gothic"/>
              <a:ea typeface="Didact Gothic"/>
              <a:cs typeface="Didact Gothic"/>
              <a:sym typeface="Didact Gothic"/>
            </a:endParaRPr>
          </a:p>
        </p:txBody>
      </p:sp>
      <p:cxnSp>
        <p:nvCxnSpPr>
          <p:cNvPr id="1026" name="Google Shape;1026;g1ea4ec0259c_0_173"/>
          <p:cNvCxnSpPr/>
          <p:nvPr/>
        </p:nvCxnSpPr>
        <p:spPr>
          <a:xfrm>
            <a:off x="2879000" y="3332250"/>
            <a:ext cx="1039200" cy="24300"/>
          </a:xfrm>
          <a:prstGeom prst="straightConnector1">
            <a:avLst/>
          </a:prstGeom>
          <a:noFill/>
          <a:ln cap="flat" cmpd="sng" w="38100">
            <a:solidFill>
              <a:schemeClr val="dk2"/>
            </a:solidFill>
            <a:prstDash val="solid"/>
            <a:round/>
            <a:headEnd len="med" w="med" type="none"/>
            <a:tailEnd len="med" w="med" type="triangle"/>
          </a:ln>
        </p:spPr>
      </p:cxnSp>
      <p:cxnSp>
        <p:nvCxnSpPr>
          <p:cNvPr id="1027" name="Google Shape;1027;g1ea4ec0259c_0_173"/>
          <p:cNvCxnSpPr/>
          <p:nvPr/>
        </p:nvCxnSpPr>
        <p:spPr>
          <a:xfrm rot="10800000">
            <a:off x="4925150" y="3342475"/>
            <a:ext cx="1144200" cy="10500"/>
          </a:xfrm>
          <a:prstGeom prst="straightConnector1">
            <a:avLst/>
          </a:prstGeom>
          <a:noFill/>
          <a:ln cap="flat" cmpd="sng" w="38100">
            <a:solidFill>
              <a:schemeClr val="dk2"/>
            </a:solidFill>
            <a:prstDash val="solid"/>
            <a:round/>
            <a:headEnd len="med" w="med" type="none"/>
            <a:tailEnd len="med" w="med" type="triangle"/>
          </a:ln>
        </p:spPr>
      </p:cxnSp>
      <p:sp>
        <p:nvSpPr>
          <p:cNvPr id="1028" name="Google Shape;1028;g1ea4ec0259c_0_173"/>
          <p:cNvSpPr txBox="1"/>
          <p:nvPr/>
        </p:nvSpPr>
        <p:spPr>
          <a:xfrm>
            <a:off x="3920838" y="310352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B0</a:t>
            </a:r>
            <a:endParaRPr b="1" sz="1800">
              <a:solidFill>
                <a:schemeClr val="lt1"/>
              </a:solidFill>
              <a:latin typeface="Didact Gothic"/>
              <a:ea typeface="Didact Gothic"/>
              <a:cs typeface="Didact Gothic"/>
              <a:sym typeface="Didact Gothic"/>
            </a:endParaRPr>
          </a:p>
        </p:txBody>
      </p:sp>
      <p:cxnSp>
        <p:nvCxnSpPr>
          <p:cNvPr id="1029" name="Google Shape;1029;g1ea4ec0259c_0_173"/>
          <p:cNvCxnSpPr/>
          <p:nvPr/>
        </p:nvCxnSpPr>
        <p:spPr>
          <a:xfrm rot="10800000">
            <a:off x="4925150" y="2886050"/>
            <a:ext cx="1144200" cy="10500"/>
          </a:xfrm>
          <a:prstGeom prst="straightConnector1">
            <a:avLst/>
          </a:prstGeom>
          <a:noFill/>
          <a:ln cap="flat" cmpd="sng" w="38100">
            <a:solidFill>
              <a:schemeClr val="dk2"/>
            </a:solidFill>
            <a:prstDash val="solid"/>
            <a:round/>
            <a:headEnd len="med" w="med" type="none"/>
            <a:tailEnd len="med" w="med" type="triangle"/>
          </a:ln>
        </p:spPr>
      </p:cxnSp>
      <p:cxnSp>
        <p:nvCxnSpPr>
          <p:cNvPr id="1030" name="Google Shape;1030;g1ea4ec0259c_0_173"/>
          <p:cNvCxnSpPr/>
          <p:nvPr/>
        </p:nvCxnSpPr>
        <p:spPr>
          <a:xfrm>
            <a:off x="2815275" y="2821038"/>
            <a:ext cx="1039200" cy="24300"/>
          </a:xfrm>
          <a:prstGeom prst="straightConnector1">
            <a:avLst/>
          </a:prstGeom>
          <a:noFill/>
          <a:ln cap="flat" cmpd="sng" w="38100">
            <a:solidFill>
              <a:schemeClr val="dk2"/>
            </a:solidFill>
            <a:prstDash val="solid"/>
            <a:round/>
            <a:headEnd len="med" w="med" type="none"/>
            <a:tailEnd len="med" w="med" type="triangle"/>
          </a:ln>
        </p:spPr>
      </p:cxnSp>
      <p:sp>
        <p:nvSpPr>
          <p:cNvPr id="1031" name="Google Shape;1031;g1ea4ec0259c_0_173"/>
          <p:cNvSpPr txBox="1"/>
          <p:nvPr/>
        </p:nvSpPr>
        <p:spPr>
          <a:xfrm>
            <a:off x="3933950" y="263432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2C</a:t>
            </a:r>
            <a:endParaRPr b="1" sz="1800">
              <a:solidFill>
                <a:schemeClr val="lt1"/>
              </a:solidFill>
              <a:latin typeface="Didact Gothic"/>
              <a:ea typeface="Didact Gothic"/>
              <a:cs typeface="Didact Gothic"/>
              <a:sym typeface="Didact Gothic"/>
            </a:endParaRPr>
          </a:p>
        </p:txBody>
      </p:sp>
      <p:sp>
        <p:nvSpPr>
          <p:cNvPr id="1032" name="Google Shape;1032;g1ea4ec0259c_0_173"/>
          <p:cNvSpPr txBox="1"/>
          <p:nvPr/>
        </p:nvSpPr>
        <p:spPr>
          <a:xfrm>
            <a:off x="2796100" y="2108894"/>
            <a:ext cx="9867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Carry 1</a:t>
            </a:r>
            <a:endParaRPr>
              <a:solidFill>
                <a:schemeClr val="lt1"/>
              </a:solidFill>
              <a:latin typeface="Didact Gothic"/>
              <a:ea typeface="Didact Gothic"/>
              <a:cs typeface="Didact Gothic"/>
              <a:sym typeface="Didact Gothic"/>
            </a:endParaRPr>
          </a:p>
        </p:txBody>
      </p:sp>
      <p:cxnSp>
        <p:nvCxnSpPr>
          <p:cNvPr id="1033" name="Google Shape;1033;g1ea4ec0259c_0_173"/>
          <p:cNvCxnSpPr/>
          <p:nvPr/>
        </p:nvCxnSpPr>
        <p:spPr>
          <a:xfrm>
            <a:off x="2769850" y="2443400"/>
            <a:ext cx="1039200" cy="24300"/>
          </a:xfrm>
          <a:prstGeom prst="straightConnector1">
            <a:avLst/>
          </a:prstGeom>
          <a:noFill/>
          <a:ln cap="flat" cmpd="sng" w="38100">
            <a:solidFill>
              <a:schemeClr val="dk2"/>
            </a:solidFill>
            <a:prstDash val="solid"/>
            <a:round/>
            <a:headEnd len="med" w="med" type="none"/>
            <a:tailEnd len="med" w="med" type="triangle"/>
          </a:ln>
        </p:spPr>
      </p:cxnSp>
      <p:cxnSp>
        <p:nvCxnSpPr>
          <p:cNvPr id="1034" name="Google Shape;1034;g1ea4ec0259c_0_173"/>
          <p:cNvCxnSpPr/>
          <p:nvPr/>
        </p:nvCxnSpPr>
        <p:spPr>
          <a:xfrm rot="10800000">
            <a:off x="4925150" y="2455425"/>
            <a:ext cx="1144200" cy="10500"/>
          </a:xfrm>
          <a:prstGeom prst="straightConnector1">
            <a:avLst/>
          </a:prstGeom>
          <a:noFill/>
          <a:ln cap="flat" cmpd="sng" w="38100">
            <a:solidFill>
              <a:schemeClr val="dk2"/>
            </a:solidFill>
            <a:prstDash val="solid"/>
            <a:round/>
            <a:headEnd len="med" w="med" type="none"/>
            <a:tailEnd len="med" w="med" type="triangle"/>
          </a:ln>
        </p:spPr>
      </p:cxnSp>
      <p:sp>
        <p:nvSpPr>
          <p:cNvPr id="1035" name="Google Shape;1035;g1ea4ec0259c_0_173"/>
          <p:cNvSpPr txBox="1"/>
          <p:nvPr/>
        </p:nvSpPr>
        <p:spPr>
          <a:xfrm>
            <a:off x="3872550" y="369587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66</a:t>
            </a:r>
            <a:endParaRPr b="1" sz="1800">
              <a:solidFill>
                <a:schemeClr val="lt1"/>
              </a:solidFill>
              <a:latin typeface="Didact Gothic"/>
              <a:ea typeface="Didact Gothic"/>
              <a:cs typeface="Didact Gothic"/>
              <a:sym typeface="Didact Gothic"/>
            </a:endParaRPr>
          </a:p>
        </p:txBody>
      </p:sp>
      <p:sp>
        <p:nvSpPr>
          <p:cNvPr id="1036" name="Google Shape;1036;g1ea4ec0259c_0_173"/>
          <p:cNvSpPr txBox="1"/>
          <p:nvPr/>
        </p:nvSpPr>
        <p:spPr>
          <a:xfrm>
            <a:off x="3911250" y="217462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41</a:t>
            </a:r>
            <a:endParaRPr b="1" sz="1800">
              <a:solidFill>
                <a:schemeClr val="lt1"/>
              </a:solidFill>
              <a:latin typeface="Didact Gothic"/>
              <a:ea typeface="Didact Gothic"/>
              <a:cs typeface="Didact Gothic"/>
              <a:sym typeface="Didact Gothic"/>
            </a:endParaRPr>
          </a:p>
        </p:txBody>
      </p:sp>
      <p:sp>
        <p:nvSpPr>
          <p:cNvPr id="1037" name="Google Shape;1037;g1ea4ec0259c_0_173"/>
          <p:cNvSpPr txBox="1"/>
          <p:nvPr/>
        </p:nvSpPr>
        <p:spPr>
          <a:xfrm>
            <a:off x="2796100" y="1679032"/>
            <a:ext cx="9867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Carry 1</a:t>
            </a:r>
            <a:endParaRPr>
              <a:solidFill>
                <a:schemeClr val="lt1"/>
              </a:solidFill>
              <a:latin typeface="Didact Gothic"/>
              <a:ea typeface="Didact Gothic"/>
              <a:cs typeface="Didact Gothic"/>
              <a:sym typeface="Didact Gothic"/>
            </a:endParaRPr>
          </a:p>
        </p:txBody>
      </p:sp>
      <p:sp>
        <p:nvSpPr>
          <p:cNvPr id="1038" name="Google Shape;1038;g1ea4ec0259c_0_173"/>
          <p:cNvSpPr txBox="1"/>
          <p:nvPr/>
        </p:nvSpPr>
        <p:spPr>
          <a:xfrm>
            <a:off x="3911250" y="217462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42</a:t>
            </a:r>
            <a:endParaRPr b="1" sz="1800">
              <a:solidFill>
                <a:schemeClr val="lt1"/>
              </a:solidFill>
              <a:latin typeface="Didact Gothic"/>
              <a:ea typeface="Didact Gothic"/>
              <a:cs typeface="Didact Gothic"/>
              <a:sym typeface="Didact Gothic"/>
            </a:endParaRPr>
          </a:p>
        </p:txBody>
      </p:sp>
      <p:cxnSp>
        <p:nvCxnSpPr>
          <p:cNvPr id="1039" name="Google Shape;1039;g1ea4ec0259c_0_173"/>
          <p:cNvCxnSpPr/>
          <p:nvPr/>
        </p:nvCxnSpPr>
        <p:spPr>
          <a:xfrm>
            <a:off x="2824450" y="1998988"/>
            <a:ext cx="1039200" cy="24300"/>
          </a:xfrm>
          <a:prstGeom prst="straightConnector1">
            <a:avLst/>
          </a:prstGeom>
          <a:noFill/>
          <a:ln cap="flat" cmpd="sng" w="38100">
            <a:solidFill>
              <a:schemeClr val="dk2"/>
            </a:solidFill>
            <a:prstDash val="solid"/>
            <a:round/>
            <a:headEnd len="med" w="med" type="none"/>
            <a:tailEnd len="med" w="med" type="triangle"/>
          </a:ln>
        </p:spPr>
      </p:cxnSp>
      <p:cxnSp>
        <p:nvCxnSpPr>
          <p:cNvPr id="1040" name="Google Shape;1040;g1ea4ec0259c_0_173"/>
          <p:cNvCxnSpPr/>
          <p:nvPr/>
        </p:nvCxnSpPr>
        <p:spPr>
          <a:xfrm rot="10800000">
            <a:off x="4925150" y="2011900"/>
            <a:ext cx="1144200" cy="10500"/>
          </a:xfrm>
          <a:prstGeom prst="straightConnector1">
            <a:avLst/>
          </a:prstGeom>
          <a:noFill/>
          <a:ln cap="flat" cmpd="sng" w="38100">
            <a:solidFill>
              <a:schemeClr val="dk2"/>
            </a:solidFill>
            <a:prstDash val="solid"/>
            <a:round/>
            <a:headEnd len="med" w="med" type="none"/>
            <a:tailEnd len="med" w="med" type="triangle"/>
          </a:ln>
        </p:spPr>
      </p:cxnSp>
      <p:sp>
        <p:nvSpPr>
          <p:cNvPr id="1041" name="Google Shape;1041;g1ea4ec0259c_0_173"/>
          <p:cNvSpPr txBox="1"/>
          <p:nvPr/>
        </p:nvSpPr>
        <p:spPr>
          <a:xfrm>
            <a:off x="3938550" y="1682500"/>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DB</a:t>
            </a:r>
            <a:endParaRPr b="1" sz="1800">
              <a:solidFill>
                <a:schemeClr val="lt1"/>
              </a:solidFill>
              <a:latin typeface="Didact Gothic"/>
              <a:ea typeface="Didact Gothic"/>
              <a:cs typeface="Didact Gothic"/>
              <a:sym typeface="Didact Gothic"/>
            </a:endParaRPr>
          </a:p>
        </p:txBody>
      </p:sp>
      <p:sp>
        <p:nvSpPr>
          <p:cNvPr id="1042" name="Google Shape;1042;g1ea4ec0259c_0_173"/>
          <p:cNvSpPr txBox="1"/>
          <p:nvPr/>
        </p:nvSpPr>
        <p:spPr>
          <a:xfrm>
            <a:off x="3938550" y="1682500"/>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DC</a:t>
            </a:r>
            <a:endParaRPr b="1" sz="1800">
              <a:solidFill>
                <a:schemeClr val="lt1"/>
              </a:solidFill>
              <a:latin typeface="Didact Gothic"/>
              <a:ea typeface="Didact Gothic"/>
              <a:cs typeface="Didact Gothic"/>
              <a:sym typeface="Didact Gothic"/>
            </a:endParaRPr>
          </a:p>
        </p:txBody>
      </p:sp>
      <p:sp>
        <p:nvSpPr>
          <p:cNvPr id="1043" name="Google Shape;1043;g1ea4ec0259c_0_173"/>
          <p:cNvSpPr txBox="1"/>
          <p:nvPr/>
        </p:nvSpPr>
        <p:spPr>
          <a:xfrm>
            <a:off x="2769838" y="2968625"/>
            <a:ext cx="9867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Carry 1</a:t>
            </a:r>
            <a:endParaRPr>
              <a:solidFill>
                <a:schemeClr val="lt1"/>
              </a:solidFill>
              <a:latin typeface="Didact Gothic"/>
              <a:ea typeface="Didact Gothic"/>
              <a:cs typeface="Didact Gothic"/>
              <a:sym typeface="Didact Gothic"/>
            </a:endParaRPr>
          </a:p>
        </p:txBody>
      </p:sp>
      <p:sp>
        <p:nvSpPr>
          <p:cNvPr id="1044" name="Google Shape;1044;g1ea4ec0259c_0_173"/>
          <p:cNvSpPr txBox="1"/>
          <p:nvPr/>
        </p:nvSpPr>
        <p:spPr>
          <a:xfrm>
            <a:off x="3925413" y="3094025"/>
            <a:ext cx="911700" cy="388500"/>
          </a:xfrm>
          <a:prstGeom prst="rect">
            <a:avLst/>
          </a:prstGeom>
          <a:noFill/>
          <a:ln cap="flat" cmpd="sng" w="19050">
            <a:solidFill>
              <a:srgbClr val="D4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Didact Gothic"/>
                <a:ea typeface="Didact Gothic"/>
                <a:cs typeface="Didact Gothic"/>
                <a:sym typeface="Didact Gothic"/>
              </a:rPr>
              <a:t>B1</a:t>
            </a:r>
            <a:endParaRPr b="1" sz="1800">
              <a:solidFill>
                <a:schemeClr val="lt1"/>
              </a:solidFill>
              <a:latin typeface="Didact Gothic"/>
              <a:ea typeface="Didact Gothic"/>
              <a:cs typeface="Didact Gothic"/>
              <a:sym typeface="Didact Gothic"/>
            </a:endParaRPr>
          </a:p>
        </p:txBody>
      </p:sp>
      <p:cxnSp>
        <p:nvCxnSpPr>
          <p:cNvPr id="1045" name="Google Shape;1045;g1ea4ec0259c_0_173"/>
          <p:cNvCxnSpPr/>
          <p:nvPr/>
        </p:nvCxnSpPr>
        <p:spPr>
          <a:xfrm>
            <a:off x="526950" y="4328925"/>
            <a:ext cx="1056000" cy="6900"/>
          </a:xfrm>
          <a:prstGeom prst="straightConnector1">
            <a:avLst/>
          </a:prstGeom>
          <a:noFill/>
          <a:ln cap="flat" cmpd="sng" w="38100">
            <a:solidFill>
              <a:srgbClr val="FF0000"/>
            </a:solidFill>
            <a:prstDash val="solid"/>
            <a:round/>
            <a:headEnd len="med" w="med" type="none"/>
            <a:tailEnd len="med" w="med" type="triangle"/>
          </a:ln>
        </p:spPr>
      </p:cxnSp>
      <p:cxnSp>
        <p:nvCxnSpPr>
          <p:cNvPr id="1046" name="Google Shape;1046;g1ea4ec0259c_0_173"/>
          <p:cNvCxnSpPr/>
          <p:nvPr/>
        </p:nvCxnSpPr>
        <p:spPr>
          <a:xfrm rot="10800000">
            <a:off x="7202975" y="4307950"/>
            <a:ext cx="1070700" cy="10500"/>
          </a:xfrm>
          <a:prstGeom prst="straightConnector1">
            <a:avLst/>
          </a:prstGeom>
          <a:noFill/>
          <a:ln cap="flat" cmpd="sng" w="38100">
            <a:solidFill>
              <a:srgbClr val="FF0000"/>
            </a:solidFill>
            <a:prstDash val="solid"/>
            <a:round/>
            <a:headEnd len="med" w="med" type="none"/>
            <a:tailEnd len="med" w="med" type="triangle"/>
          </a:ln>
        </p:spPr>
      </p:cxnSp>
      <p:cxnSp>
        <p:nvCxnSpPr>
          <p:cNvPr id="1047" name="Google Shape;1047;g1ea4ec0259c_0_173"/>
          <p:cNvCxnSpPr/>
          <p:nvPr/>
        </p:nvCxnSpPr>
        <p:spPr>
          <a:xfrm>
            <a:off x="395950" y="3458225"/>
            <a:ext cx="1056000" cy="6900"/>
          </a:xfrm>
          <a:prstGeom prst="straightConnector1">
            <a:avLst/>
          </a:prstGeom>
          <a:noFill/>
          <a:ln cap="flat" cmpd="sng" w="38100">
            <a:solidFill>
              <a:srgbClr val="FF0000"/>
            </a:solidFill>
            <a:prstDash val="solid"/>
            <a:round/>
            <a:headEnd len="med" w="med" type="none"/>
            <a:tailEnd len="med" w="med" type="triangle"/>
          </a:ln>
        </p:spPr>
      </p:cxnSp>
      <p:cxnSp>
        <p:nvCxnSpPr>
          <p:cNvPr id="1048" name="Google Shape;1048;g1ea4ec0259c_0_173"/>
          <p:cNvCxnSpPr/>
          <p:nvPr/>
        </p:nvCxnSpPr>
        <p:spPr>
          <a:xfrm>
            <a:off x="327875" y="2587525"/>
            <a:ext cx="1056000" cy="6900"/>
          </a:xfrm>
          <a:prstGeom prst="straightConnector1">
            <a:avLst/>
          </a:prstGeom>
          <a:noFill/>
          <a:ln cap="flat" cmpd="sng" w="38100">
            <a:solidFill>
              <a:srgbClr val="FF0000"/>
            </a:solidFill>
            <a:prstDash val="solid"/>
            <a:round/>
            <a:headEnd len="med" w="med" type="none"/>
            <a:tailEnd len="med" w="med" type="triangle"/>
          </a:ln>
        </p:spPr>
      </p:cxnSp>
      <p:cxnSp>
        <p:nvCxnSpPr>
          <p:cNvPr id="1049" name="Google Shape;1049;g1ea4ec0259c_0_173"/>
          <p:cNvCxnSpPr/>
          <p:nvPr/>
        </p:nvCxnSpPr>
        <p:spPr>
          <a:xfrm rot="10800000">
            <a:off x="7260900" y="3456425"/>
            <a:ext cx="1070700" cy="10500"/>
          </a:xfrm>
          <a:prstGeom prst="straightConnector1">
            <a:avLst/>
          </a:prstGeom>
          <a:noFill/>
          <a:ln cap="flat" cmpd="sng" w="38100">
            <a:solidFill>
              <a:srgbClr val="FF0000"/>
            </a:solidFill>
            <a:prstDash val="solid"/>
            <a:round/>
            <a:headEnd len="med" w="med" type="none"/>
            <a:tailEnd len="med" w="med" type="triangle"/>
          </a:ln>
        </p:spPr>
      </p:cxnSp>
      <p:cxnSp>
        <p:nvCxnSpPr>
          <p:cNvPr id="1050" name="Google Shape;1050;g1ea4ec0259c_0_173"/>
          <p:cNvCxnSpPr/>
          <p:nvPr/>
        </p:nvCxnSpPr>
        <p:spPr>
          <a:xfrm rot="10800000">
            <a:off x="7202975" y="2604900"/>
            <a:ext cx="1070700" cy="10500"/>
          </a:xfrm>
          <a:prstGeom prst="straightConnector1">
            <a:avLst/>
          </a:prstGeom>
          <a:noFill/>
          <a:ln cap="flat" cmpd="sng" w="38100">
            <a:solidFill>
              <a:srgbClr val="FF0000"/>
            </a:solidFill>
            <a:prstDash val="solid"/>
            <a:round/>
            <a:headEnd len="med" w="med" type="none"/>
            <a:tailEnd len="med" w="med" type="triangle"/>
          </a:ln>
        </p:spPr>
      </p:cxnSp>
      <p:sp>
        <p:nvSpPr>
          <p:cNvPr id="1051" name="Google Shape;1051;g1ea4ec0259c_0_173"/>
          <p:cNvSpPr txBox="1"/>
          <p:nvPr/>
        </p:nvSpPr>
        <p:spPr>
          <a:xfrm>
            <a:off x="673900" y="3951050"/>
            <a:ext cx="6297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idact Gothic"/>
                <a:ea typeface="Didact Gothic"/>
                <a:cs typeface="Didact Gothic"/>
                <a:sym typeface="Didact Gothic"/>
              </a:rPr>
              <a:t>DI</a:t>
            </a:r>
            <a:endParaRPr b="1" sz="2100">
              <a:solidFill>
                <a:schemeClr val="lt1"/>
              </a:solidFill>
              <a:latin typeface="Didact Gothic"/>
              <a:ea typeface="Didact Gothic"/>
              <a:cs typeface="Didact Gothic"/>
              <a:sym typeface="Didact Gothic"/>
            </a:endParaRPr>
          </a:p>
        </p:txBody>
      </p:sp>
      <p:sp>
        <p:nvSpPr>
          <p:cNvPr id="1052" name="Google Shape;1052;g1ea4ec0259c_0_173"/>
          <p:cNvSpPr txBox="1"/>
          <p:nvPr/>
        </p:nvSpPr>
        <p:spPr>
          <a:xfrm>
            <a:off x="7643975" y="2337300"/>
            <a:ext cx="6297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idact Gothic"/>
                <a:ea typeface="Didact Gothic"/>
                <a:cs typeface="Didact Gothic"/>
                <a:sym typeface="Didact Gothic"/>
              </a:rPr>
              <a:t>SI</a:t>
            </a:r>
            <a:endParaRPr b="1" sz="2100">
              <a:solidFill>
                <a:schemeClr val="lt1"/>
              </a:solidFill>
              <a:latin typeface="Didact Gothic"/>
              <a:ea typeface="Didact Gothic"/>
              <a:cs typeface="Didact Gothic"/>
              <a:sym typeface="Didact Gothic"/>
            </a:endParaRPr>
          </a:p>
        </p:txBody>
      </p:sp>
      <p:sp>
        <p:nvSpPr>
          <p:cNvPr id="1053" name="Google Shape;1053;g1ea4ec0259c_0_173"/>
          <p:cNvSpPr txBox="1"/>
          <p:nvPr/>
        </p:nvSpPr>
        <p:spPr>
          <a:xfrm>
            <a:off x="7701900" y="3144175"/>
            <a:ext cx="6297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idact Gothic"/>
                <a:ea typeface="Didact Gothic"/>
                <a:cs typeface="Didact Gothic"/>
                <a:sym typeface="Didact Gothic"/>
              </a:rPr>
              <a:t>SI</a:t>
            </a:r>
            <a:endParaRPr b="1" sz="2100">
              <a:solidFill>
                <a:schemeClr val="lt1"/>
              </a:solidFill>
              <a:latin typeface="Didact Gothic"/>
              <a:ea typeface="Didact Gothic"/>
              <a:cs typeface="Didact Gothic"/>
              <a:sym typeface="Didact Gothic"/>
            </a:endParaRPr>
          </a:p>
        </p:txBody>
      </p:sp>
      <p:sp>
        <p:nvSpPr>
          <p:cNvPr id="1054" name="Google Shape;1054;g1ea4ec0259c_0_173"/>
          <p:cNvSpPr txBox="1"/>
          <p:nvPr/>
        </p:nvSpPr>
        <p:spPr>
          <a:xfrm>
            <a:off x="7643975" y="4076725"/>
            <a:ext cx="6297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idact Gothic"/>
                <a:ea typeface="Didact Gothic"/>
                <a:cs typeface="Didact Gothic"/>
                <a:sym typeface="Didact Gothic"/>
              </a:rPr>
              <a:t>SI</a:t>
            </a:r>
            <a:endParaRPr b="1" sz="2100">
              <a:solidFill>
                <a:schemeClr val="lt1"/>
              </a:solidFill>
              <a:latin typeface="Didact Gothic"/>
              <a:ea typeface="Didact Gothic"/>
              <a:cs typeface="Didact Gothic"/>
              <a:sym typeface="Didact Gothic"/>
            </a:endParaRPr>
          </a:p>
        </p:txBody>
      </p:sp>
      <p:sp>
        <p:nvSpPr>
          <p:cNvPr id="1055" name="Google Shape;1055;g1ea4ec0259c_0_173"/>
          <p:cNvSpPr txBox="1"/>
          <p:nvPr/>
        </p:nvSpPr>
        <p:spPr>
          <a:xfrm>
            <a:off x="541025" y="3187025"/>
            <a:ext cx="6297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idact Gothic"/>
                <a:ea typeface="Didact Gothic"/>
                <a:cs typeface="Didact Gothic"/>
                <a:sym typeface="Didact Gothic"/>
              </a:rPr>
              <a:t>DI</a:t>
            </a:r>
            <a:endParaRPr b="1" sz="2100">
              <a:solidFill>
                <a:schemeClr val="lt1"/>
              </a:solidFill>
              <a:latin typeface="Didact Gothic"/>
              <a:ea typeface="Didact Gothic"/>
              <a:cs typeface="Didact Gothic"/>
              <a:sym typeface="Didact Gothic"/>
            </a:endParaRPr>
          </a:p>
        </p:txBody>
      </p:sp>
      <p:sp>
        <p:nvSpPr>
          <p:cNvPr id="1056" name="Google Shape;1056;g1ea4ec0259c_0_173"/>
          <p:cNvSpPr txBox="1"/>
          <p:nvPr/>
        </p:nvSpPr>
        <p:spPr>
          <a:xfrm>
            <a:off x="460525" y="2345338"/>
            <a:ext cx="6297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idact Gothic"/>
                <a:ea typeface="Didact Gothic"/>
                <a:cs typeface="Didact Gothic"/>
                <a:sym typeface="Didact Gothic"/>
              </a:rPr>
              <a:t>DI</a:t>
            </a:r>
            <a:endParaRPr b="1" sz="2100">
              <a:solidFill>
                <a:schemeClr val="lt1"/>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1022"/>
                                        </p:tgtEl>
                                      </p:cBhvr>
                                    </p:animEffect>
                                    <p:set>
                                      <p:cBhvr>
                                        <p:cTn dur="1" fill="hold">
                                          <p:stCondLst>
                                            <p:cond delay="1000"/>
                                          </p:stCondLst>
                                        </p:cTn>
                                        <p:tgtEl>
                                          <p:spTgt spid="10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24"/>
                                        </p:tgtEl>
                                      </p:cBhvr>
                                    </p:animEffect>
                                    <p:set>
                                      <p:cBhvr>
                                        <p:cTn dur="1" fill="hold">
                                          <p:stCondLst>
                                            <p:cond delay="1000"/>
                                          </p:stCondLst>
                                        </p:cTn>
                                        <p:tgtEl>
                                          <p:spTgt spid="10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4"/>
                                        </p:tgtEl>
                                        <p:attrNameLst>
                                          <p:attrName>style.visibility</p:attrName>
                                        </p:attrNameLst>
                                      </p:cBhvr>
                                      <p:to>
                                        <p:strVal val="visible"/>
                                      </p:to>
                                    </p:set>
                                    <p:animEffect filter="fade" transition="in">
                                      <p:cBhvr>
                                        <p:cTn dur="1000"/>
                                        <p:tgtEl>
                                          <p:spTgt spid="1044"/>
                                        </p:tgtEl>
                                      </p:cBhvr>
                                    </p:animEffect>
                                  </p:childTnLst>
                                </p:cTn>
                              </p:par>
                              <p:par>
                                <p:cTn fill="hold" nodeType="withEffect" presetClass="exit" presetID="10" presetSubtype="0">
                                  <p:stCondLst>
                                    <p:cond delay="0"/>
                                  </p:stCondLst>
                                  <p:childTnLst>
                                    <p:animEffect filter="fade" transition="out">
                                      <p:cBhvr>
                                        <p:cTn dur="1000"/>
                                        <p:tgtEl>
                                          <p:spTgt spid="1028"/>
                                        </p:tgtEl>
                                      </p:cBhvr>
                                    </p:animEffect>
                                    <p:set>
                                      <p:cBhvr>
                                        <p:cTn dur="1" fill="hold">
                                          <p:stCondLst>
                                            <p:cond delay="1000"/>
                                          </p:stCondLst>
                                        </p:cTn>
                                        <p:tgtEl>
                                          <p:spTgt spid="10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3"/>
                                        </p:tgtEl>
                                      </p:cBhvr>
                                    </p:animEffect>
                                    <p:set>
                                      <p:cBhvr>
                                        <p:cTn dur="1" fill="hold">
                                          <p:stCondLst>
                                            <p:cond delay="1000"/>
                                          </p:stCondLst>
                                        </p:cTn>
                                        <p:tgtEl>
                                          <p:spTgt spid="10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1000"/>
                                        <p:tgtEl>
                                          <p:spTgt spid="1038"/>
                                        </p:tgtEl>
                                      </p:cBhvr>
                                    </p:animEffect>
                                  </p:childTnLst>
                                </p:cTn>
                              </p:par>
                              <p:par>
                                <p:cTn fill="hold" nodeType="withEffect" presetClass="exit" presetID="10" presetSubtype="0">
                                  <p:stCondLst>
                                    <p:cond delay="0"/>
                                  </p:stCondLst>
                                  <p:childTnLst>
                                    <p:animEffect filter="fade" transition="out">
                                      <p:cBhvr>
                                        <p:cTn dur="1000"/>
                                        <p:tgtEl>
                                          <p:spTgt spid="1032"/>
                                        </p:tgtEl>
                                      </p:cBhvr>
                                    </p:animEffect>
                                    <p:set>
                                      <p:cBhvr>
                                        <p:cTn dur="1" fill="hold">
                                          <p:stCondLst>
                                            <p:cond delay="1000"/>
                                          </p:stCondLst>
                                        </p:cTn>
                                        <p:tgtEl>
                                          <p:spTgt spid="10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36"/>
                                        </p:tgtEl>
                                      </p:cBhvr>
                                    </p:animEffect>
                                    <p:set>
                                      <p:cBhvr>
                                        <p:cTn dur="1" fill="hold">
                                          <p:stCondLst>
                                            <p:cond delay="1000"/>
                                          </p:stCondLst>
                                        </p:cTn>
                                        <p:tgtEl>
                                          <p:spTgt spid="10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37"/>
                                        </p:tgtEl>
                                      </p:cBhvr>
                                    </p:animEffect>
                                    <p:set>
                                      <p:cBhvr>
                                        <p:cTn dur="1" fill="hold">
                                          <p:stCondLst>
                                            <p:cond delay="0"/>
                                          </p:stCondLst>
                                        </p:cTn>
                                        <p:tgtEl>
                                          <p:spTgt spid="10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1"/>
                                        </p:tgtEl>
                                      </p:cBhvr>
                                    </p:animEffect>
                                    <p:set>
                                      <p:cBhvr>
                                        <p:cTn dur="1" fill="hold">
                                          <p:stCondLst>
                                            <p:cond delay="1000"/>
                                          </p:stCondLst>
                                        </p:cTn>
                                        <p:tgtEl>
                                          <p:spTgt spid="10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1000"/>
                                        <p:tgtEl>
                                          <p:spTgt spid="10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5"/>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1045"/>
                                        </p:tgtEl>
                                      </p:cBhvr>
                                    </p:animEffect>
                                    <p:set>
                                      <p:cBhvr>
                                        <p:cTn dur="1" fill="hold">
                                          <p:stCondLst>
                                            <p:cond delay="1000"/>
                                          </p:stCondLst>
                                        </p:cTn>
                                        <p:tgtEl>
                                          <p:spTgt spid="10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6"/>
                                        </p:tgtEl>
                                      </p:cBhvr>
                                    </p:animEffect>
                                    <p:set>
                                      <p:cBhvr>
                                        <p:cTn dur="1" fill="hold">
                                          <p:stCondLst>
                                            <p:cond delay="1000"/>
                                          </p:stCondLst>
                                        </p:cTn>
                                        <p:tgtEl>
                                          <p:spTgt spid="10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54"/>
                                        </p:tgtEl>
                                      </p:cBhvr>
                                    </p:animEffect>
                                    <p:set>
                                      <p:cBhvr>
                                        <p:cTn dur="1" fill="hold">
                                          <p:stCondLst>
                                            <p:cond delay="1000"/>
                                          </p:stCondLst>
                                        </p:cTn>
                                        <p:tgtEl>
                                          <p:spTgt spid="10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51"/>
                                        </p:tgtEl>
                                      </p:cBhvr>
                                    </p:animEffect>
                                    <p:set>
                                      <p:cBhvr>
                                        <p:cTn dur="1" fill="hold">
                                          <p:stCondLst>
                                            <p:cond delay="1000"/>
                                          </p:stCondLst>
                                        </p:cTn>
                                        <p:tgtEl>
                                          <p:spTgt spid="10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6"/>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1047"/>
                                        </p:tgtEl>
                                      </p:cBhvr>
                                    </p:animEffect>
                                    <p:set>
                                      <p:cBhvr>
                                        <p:cTn dur="1" fill="hold">
                                          <p:stCondLst>
                                            <p:cond delay="1000"/>
                                          </p:stCondLst>
                                        </p:cTn>
                                        <p:tgtEl>
                                          <p:spTgt spid="10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9"/>
                                        </p:tgtEl>
                                      </p:cBhvr>
                                    </p:animEffect>
                                    <p:set>
                                      <p:cBhvr>
                                        <p:cTn dur="1" fill="hold">
                                          <p:stCondLst>
                                            <p:cond delay="1000"/>
                                          </p:stCondLst>
                                        </p:cTn>
                                        <p:tgtEl>
                                          <p:spTgt spid="10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53"/>
                                        </p:tgtEl>
                                      </p:cBhvr>
                                    </p:animEffect>
                                    <p:set>
                                      <p:cBhvr>
                                        <p:cTn dur="1" fill="hold">
                                          <p:stCondLst>
                                            <p:cond delay="1000"/>
                                          </p:stCondLst>
                                        </p:cTn>
                                        <p:tgtEl>
                                          <p:spTgt spid="10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55"/>
                                        </p:tgtEl>
                                      </p:cBhvr>
                                    </p:animEffect>
                                    <p:set>
                                      <p:cBhvr>
                                        <p:cTn dur="1" fill="hold">
                                          <p:stCondLst>
                                            <p:cond delay="1000"/>
                                          </p:stCondLst>
                                        </p:cTn>
                                        <p:tgtEl>
                                          <p:spTgt spid="10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pic>
        <p:nvPicPr>
          <p:cNvPr id="1414" name="Google Shape;1414;g1ea4fd3138c_1_207"/>
          <p:cNvPicPr preferRelativeResize="0"/>
          <p:nvPr/>
        </p:nvPicPr>
        <p:blipFill>
          <a:blip r:embed="rId3">
            <a:alphaModFix/>
          </a:blip>
          <a:stretch>
            <a:fillRect/>
          </a:stretch>
        </p:blipFill>
        <p:spPr>
          <a:xfrm>
            <a:off x="1128832" y="95613"/>
            <a:ext cx="6886332" cy="4952275"/>
          </a:xfrm>
          <a:prstGeom prst="rect">
            <a:avLst/>
          </a:prstGeom>
          <a:noFill/>
          <a:ln>
            <a:noFill/>
          </a:ln>
        </p:spPr>
      </p:pic>
      <p:cxnSp>
        <p:nvCxnSpPr>
          <p:cNvPr id="1415" name="Google Shape;1415;g1ea4fd3138c_1_207"/>
          <p:cNvCxnSpPr/>
          <p:nvPr/>
        </p:nvCxnSpPr>
        <p:spPr>
          <a:xfrm flipH="1">
            <a:off x="3245850" y="518550"/>
            <a:ext cx="346200" cy="399000"/>
          </a:xfrm>
          <a:prstGeom prst="straightConnector1">
            <a:avLst/>
          </a:prstGeom>
          <a:noFill/>
          <a:ln cap="flat" cmpd="sng" w="19050">
            <a:solidFill>
              <a:srgbClr val="FF0000"/>
            </a:solidFill>
            <a:prstDash val="solid"/>
            <a:round/>
            <a:headEnd len="med" w="med" type="none"/>
            <a:tailEnd len="med" w="med" type="triangle"/>
          </a:ln>
        </p:spPr>
      </p:cxnSp>
      <p:sp>
        <p:nvSpPr>
          <p:cNvPr id="1416" name="Google Shape;1416;g1ea4fd3138c_1_207"/>
          <p:cNvSpPr txBox="1"/>
          <p:nvPr/>
        </p:nvSpPr>
        <p:spPr>
          <a:xfrm>
            <a:off x="3581550" y="277125"/>
            <a:ext cx="8187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0DE6H</a:t>
            </a:r>
            <a:endParaRPr b="1">
              <a:solidFill>
                <a:srgbClr val="FF0000"/>
              </a:solidFill>
              <a:latin typeface="Didact Gothic"/>
              <a:ea typeface="Didact Gothic"/>
              <a:cs typeface="Didact Gothic"/>
              <a:sym typeface="Didact Gothic"/>
            </a:endParaRPr>
          </a:p>
        </p:txBody>
      </p:sp>
      <p:cxnSp>
        <p:nvCxnSpPr>
          <p:cNvPr id="1417" name="Google Shape;1417;g1ea4fd3138c_1_207"/>
          <p:cNvCxnSpPr/>
          <p:nvPr/>
        </p:nvCxnSpPr>
        <p:spPr>
          <a:xfrm flipH="1">
            <a:off x="2331400" y="1421275"/>
            <a:ext cx="1407600" cy="486900"/>
          </a:xfrm>
          <a:prstGeom prst="straightConnector1">
            <a:avLst/>
          </a:prstGeom>
          <a:noFill/>
          <a:ln cap="flat" cmpd="sng" w="19050">
            <a:solidFill>
              <a:srgbClr val="FF0000"/>
            </a:solidFill>
            <a:prstDash val="solid"/>
            <a:round/>
            <a:headEnd len="med" w="med" type="none"/>
            <a:tailEnd len="med" w="med" type="triangle"/>
          </a:ln>
        </p:spPr>
      </p:cxnSp>
      <p:sp>
        <p:nvSpPr>
          <p:cNvPr id="1418" name="Google Shape;1418;g1ea4fd3138c_1_207"/>
          <p:cNvSpPr txBox="1"/>
          <p:nvPr/>
        </p:nvSpPr>
        <p:spPr>
          <a:xfrm>
            <a:off x="3739000" y="1225750"/>
            <a:ext cx="23514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Remove “:” this is not a label</a:t>
            </a:r>
            <a:endParaRPr b="1">
              <a:solidFill>
                <a:srgbClr val="FF0000"/>
              </a:solidFill>
              <a:latin typeface="Didact Gothic"/>
              <a:ea typeface="Didact Gothic"/>
              <a:cs typeface="Didact Gothic"/>
              <a:sym typeface="Didact Gothic"/>
            </a:endParaRPr>
          </a:p>
        </p:txBody>
      </p:sp>
      <p:cxnSp>
        <p:nvCxnSpPr>
          <p:cNvPr id="1419" name="Google Shape;1419;g1ea4fd3138c_1_207"/>
          <p:cNvCxnSpPr/>
          <p:nvPr/>
        </p:nvCxnSpPr>
        <p:spPr>
          <a:xfrm flipH="1">
            <a:off x="3093400" y="1802275"/>
            <a:ext cx="1407600" cy="486900"/>
          </a:xfrm>
          <a:prstGeom prst="straightConnector1">
            <a:avLst/>
          </a:prstGeom>
          <a:noFill/>
          <a:ln cap="flat" cmpd="sng" w="19050">
            <a:solidFill>
              <a:srgbClr val="FF0000"/>
            </a:solidFill>
            <a:prstDash val="solid"/>
            <a:round/>
            <a:headEnd len="med" w="med" type="none"/>
            <a:tailEnd len="med" w="med" type="triangle"/>
          </a:ln>
        </p:spPr>
      </p:cxnSp>
      <p:sp>
        <p:nvSpPr>
          <p:cNvPr id="1420" name="Google Shape;1420;g1ea4fd3138c_1_207"/>
          <p:cNvSpPr txBox="1"/>
          <p:nvPr/>
        </p:nvSpPr>
        <p:spPr>
          <a:xfrm>
            <a:off x="4501000" y="1606750"/>
            <a:ext cx="23514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@DATA</a:t>
            </a:r>
            <a:endParaRPr b="1">
              <a:solidFill>
                <a:srgbClr val="FF0000"/>
              </a:solidFill>
              <a:latin typeface="Didact Gothic"/>
              <a:ea typeface="Didact Gothic"/>
              <a:cs typeface="Didact Gothic"/>
              <a:sym typeface="Didact Gothic"/>
            </a:endParaRPr>
          </a:p>
        </p:txBody>
      </p:sp>
      <p:cxnSp>
        <p:nvCxnSpPr>
          <p:cNvPr id="1421" name="Google Shape;1421;g1ea4fd3138c_1_207"/>
          <p:cNvCxnSpPr>
            <a:stCxn id="1422" idx="1"/>
          </p:cNvCxnSpPr>
          <p:nvPr/>
        </p:nvCxnSpPr>
        <p:spPr>
          <a:xfrm flipH="1">
            <a:off x="4897925" y="3525450"/>
            <a:ext cx="805200" cy="57300"/>
          </a:xfrm>
          <a:prstGeom prst="straightConnector1">
            <a:avLst/>
          </a:prstGeom>
          <a:noFill/>
          <a:ln cap="flat" cmpd="sng" w="19050">
            <a:solidFill>
              <a:srgbClr val="FF0000"/>
            </a:solidFill>
            <a:prstDash val="solid"/>
            <a:round/>
            <a:headEnd len="med" w="med" type="none"/>
            <a:tailEnd len="med" w="med" type="triangle"/>
          </a:ln>
        </p:spPr>
      </p:cxnSp>
      <p:sp>
        <p:nvSpPr>
          <p:cNvPr id="1422" name="Google Shape;1422;g1ea4fd3138c_1_207"/>
          <p:cNvSpPr txBox="1"/>
          <p:nvPr/>
        </p:nvSpPr>
        <p:spPr>
          <a:xfrm>
            <a:off x="5703125" y="3246750"/>
            <a:ext cx="2822700" cy="5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This is adding a byte each iteration, it should be ADD DI, 2</a:t>
            </a:r>
            <a:endParaRPr b="1">
              <a:solidFill>
                <a:srgbClr val="FF0000"/>
              </a:solidFill>
              <a:latin typeface="Didact Gothic"/>
              <a:ea typeface="Didact Gothic"/>
              <a:cs typeface="Didact Gothic"/>
              <a:sym typeface="Didact Gothic"/>
            </a:endParaRPr>
          </a:p>
        </p:txBody>
      </p:sp>
      <p:cxnSp>
        <p:nvCxnSpPr>
          <p:cNvPr id="1423" name="Google Shape;1423;g1ea4fd3138c_1_207"/>
          <p:cNvCxnSpPr/>
          <p:nvPr/>
        </p:nvCxnSpPr>
        <p:spPr>
          <a:xfrm flipH="1" rot="10800000">
            <a:off x="2290425" y="3709600"/>
            <a:ext cx="482700" cy="94500"/>
          </a:xfrm>
          <a:prstGeom prst="straightConnector1">
            <a:avLst/>
          </a:prstGeom>
          <a:noFill/>
          <a:ln cap="flat" cmpd="sng" w="19050">
            <a:solidFill>
              <a:srgbClr val="FF0000"/>
            </a:solidFill>
            <a:prstDash val="solid"/>
            <a:round/>
            <a:headEnd len="med" w="med" type="none"/>
            <a:tailEnd len="med" w="med" type="triangle"/>
          </a:ln>
        </p:spPr>
      </p:cxnSp>
      <p:sp>
        <p:nvSpPr>
          <p:cNvPr id="1424" name="Google Shape;1424;g1ea4fd3138c_1_207"/>
          <p:cNvSpPr txBox="1"/>
          <p:nvPr/>
        </p:nvSpPr>
        <p:spPr>
          <a:xfrm>
            <a:off x="617550" y="3615150"/>
            <a:ext cx="18303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Missing Comparison</a:t>
            </a:r>
            <a:endParaRPr b="1">
              <a:solidFill>
                <a:srgbClr val="FF0000"/>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CMP CX, 0</a:t>
            </a:r>
            <a:endParaRPr b="1">
              <a:solidFill>
                <a:srgbClr val="FF0000"/>
              </a:solidFill>
              <a:latin typeface="Didact Gothic"/>
              <a:ea typeface="Didact Gothic"/>
              <a:cs typeface="Didact Gothic"/>
              <a:sym typeface="Didact Gothic"/>
            </a:endParaRPr>
          </a:p>
        </p:txBody>
      </p:sp>
      <p:cxnSp>
        <p:nvCxnSpPr>
          <p:cNvPr id="1425" name="Google Shape;1425;g1ea4fd3138c_1_207"/>
          <p:cNvCxnSpPr/>
          <p:nvPr/>
        </p:nvCxnSpPr>
        <p:spPr>
          <a:xfrm rot="10800000">
            <a:off x="3173225" y="4663400"/>
            <a:ext cx="1377600" cy="51600"/>
          </a:xfrm>
          <a:prstGeom prst="straightConnector1">
            <a:avLst/>
          </a:prstGeom>
          <a:noFill/>
          <a:ln cap="flat" cmpd="sng" w="19050">
            <a:solidFill>
              <a:srgbClr val="FF0000"/>
            </a:solidFill>
            <a:prstDash val="solid"/>
            <a:round/>
            <a:headEnd len="med" w="med" type="none"/>
            <a:tailEnd len="med" w="med" type="triangle"/>
          </a:ln>
        </p:spPr>
      </p:cxnSp>
      <p:sp>
        <p:nvSpPr>
          <p:cNvPr id="1426" name="Google Shape;1426;g1ea4fd3138c_1_207"/>
          <p:cNvSpPr txBox="1"/>
          <p:nvPr/>
        </p:nvSpPr>
        <p:spPr>
          <a:xfrm>
            <a:off x="4501000" y="4495725"/>
            <a:ext cx="23514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START, not STRT</a:t>
            </a:r>
            <a:endParaRPr b="1">
              <a:solidFill>
                <a:srgbClr val="FF0000"/>
              </a:solidFill>
              <a:latin typeface="Didact Gothic"/>
              <a:ea typeface="Didact Gothic"/>
              <a:cs typeface="Didact Gothic"/>
              <a:sym typeface="Didact Gothic"/>
            </a:endParaRPr>
          </a:p>
        </p:txBody>
      </p:sp>
      <p:cxnSp>
        <p:nvCxnSpPr>
          <p:cNvPr id="1427" name="Google Shape;1427;g1ea4fd3138c_1_207"/>
          <p:cNvCxnSpPr/>
          <p:nvPr/>
        </p:nvCxnSpPr>
        <p:spPr>
          <a:xfrm>
            <a:off x="1867500" y="2899175"/>
            <a:ext cx="815700" cy="704400"/>
          </a:xfrm>
          <a:prstGeom prst="straightConnector1">
            <a:avLst/>
          </a:prstGeom>
          <a:noFill/>
          <a:ln cap="flat" cmpd="sng" w="19050">
            <a:solidFill>
              <a:srgbClr val="FF0000"/>
            </a:solidFill>
            <a:prstDash val="solid"/>
            <a:round/>
            <a:headEnd len="med" w="med" type="none"/>
            <a:tailEnd len="med" w="med" type="triangle"/>
          </a:ln>
        </p:spPr>
      </p:cxnSp>
      <p:sp>
        <p:nvSpPr>
          <p:cNvPr id="1428" name="Google Shape;1428;g1ea4fd3138c_1_207"/>
          <p:cNvSpPr txBox="1"/>
          <p:nvPr/>
        </p:nvSpPr>
        <p:spPr>
          <a:xfrm>
            <a:off x="1118500" y="2351250"/>
            <a:ext cx="13443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Missing Loop counting:</a:t>
            </a:r>
            <a:endParaRPr b="1">
              <a:solidFill>
                <a:srgbClr val="FF0000"/>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DEC CX</a:t>
            </a:r>
            <a:endParaRPr b="1">
              <a:solidFill>
                <a:srgbClr val="FF0000"/>
              </a:solidFill>
              <a:latin typeface="Didact Gothic"/>
              <a:ea typeface="Didact Gothic"/>
              <a:cs typeface="Didact Gothic"/>
              <a:sym typeface="Didact Gothic"/>
            </a:endParaRPr>
          </a:p>
        </p:txBody>
      </p:sp>
      <p:cxnSp>
        <p:nvCxnSpPr>
          <p:cNvPr id="1429" name="Google Shape;1429;g1ea4fd3138c_1_207"/>
          <p:cNvCxnSpPr/>
          <p:nvPr/>
        </p:nvCxnSpPr>
        <p:spPr>
          <a:xfrm>
            <a:off x="1118500" y="853350"/>
            <a:ext cx="621000" cy="203700"/>
          </a:xfrm>
          <a:prstGeom prst="straightConnector1">
            <a:avLst/>
          </a:prstGeom>
          <a:noFill/>
          <a:ln cap="flat" cmpd="sng" w="19050">
            <a:solidFill>
              <a:srgbClr val="FF0000"/>
            </a:solidFill>
            <a:prstDash val="solid"/>
            <a:round/>
            <a:headEnd len="med" w="med" type="none"/>
            <a:tailEnd len="med" w="med" type="triangle"/>
          </a:ln>
        </p:spPr>
      </p:cxnSp>
      <p:sp>
        <p:nvSpPr>
          <p:cNvPr id="1430" name="Google Shape;1430;g1ea4fd3138c_1_207"/>
          <p:cNvSpPr txBox="1"/>
          <p:nvPr/>
        </p:nvSpPr>
        <p:spPr>
          <a:xfrm>
            <a:off x="399975" y="277125"/>
            <a:ext cx="1279500" cy="12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Can’t name a </a:t>
            </a:r>
            <a:r>
              <a:rPr b="1" lang="en">
                <a:solidFill>
                  <a:srgbClr val="FF0000"/>
                </a:solidFill>
                <a:latin typeface="Didact Gothic"/>
                <a:ea typeface="Didact Gothic"/>
                <a:cs typeface="Didact Gothic"/>
                <a:sym typeface="Didact Gothic"/>
              </a:rPr>
              <a:t>variable with</a:t>
            </a:r>
            <a:r>
              <a:rPr b="1" lang="en">
                <a:solidFill>
                  <a:srgbClr val="FF0000"/>
                </a:solidFill>
                <a:latin typeface="Didact Gothic"/>
                <a:ea typeface="Didact Gothic"/>
                <a:cs typeface="Didact Gothic"/>
                <a:sym typeface="Didact Gothic"/>
              </a:rPr>
              <a:t> “DATA” R</a:t>
            </a:r>
            <a:r>
              <a:rPr b="1" lang="en">
                <a:solidFill>
                  <a:srgbClr val="FF0000"/>
                </a:solidFill>
                <a:latin typeface="Didact Gothic"/>
                <a:ea typeface="Didact Gothic"/>
                <a:cs typeface="Didact Gothic"/>
                <a:sym typeface="Didact Gothic"/>
              </a:rPr>
              <a:t>ename it with “value1”</a:t>
            </a:r>
            <a:endParaRPr b="1">
              <a:solidFill>
                <a:srgbClr val="FF0000"/>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rgbClr val="FF0000"/>
              </a:solidFill>
              <a:latin typeface="Didact Gothic"/>
              <a:ea typeface="Didact Gothic"/>
              <a:cs typeface="Didact Gothic"/>
              <a:sym typeface="Didact Gothic"/>
            </a:endParaRPr>
          </a:p>
          <a:p>
            <a:pPr indent="0" lvl="0" marL="0" rtl="0" algn="l">
              <a:spcBef>
                <a:spcPts val="0"/>
              </a:spcBef>
              <a:spcAft>
                <a:spcPts val="0"/>
              </a:spcAft>
              <a:buNone/>
            </a:pPr>
            <a:r>
              <a:t/>
            </a:r>
            <a:endParaRPr b="1">
              <a:solidFill>
                <a:srgbClr val="FF0000"/>
              </a:solidFill>
              <a:latin typeface="Didact Gothic"/>
              <a:ea typeface="Didact Gothic"/>
              <a:cs typeface="Didact Gothic"/>
              <a:sym typeface="Didact Gothic"/>
            </a:endParaRPr>
          </a:p>
        </p:txBody>
      </p:sp>
      <p:cxnSp>
        <p:nvCxnSpPr>
          <p:cNvPr id="1431" name="Google Shape;1431;g1ea4fd3138c_1_207"/>
          <p:cNvCxnSpPr/>
          <p:nvPr/>
        </p:nvCxnSpPr>
        <p:spPr>
          <a:xfrm flipH="1">
            <a:off x="4195700" y="2544175"/>
            <a:ext cx="1344300" cy="435000"/>
          </a:xfrm>
          <a:prstGeom prst="straightConnector1">
            <a:avLst/>
          </a:prstGeom>
          <a:noFill/>
          <a:ln cap="flat" cmpd="sng" w="19050">
            <a:solidFill>
              <a:srgbClr val="FF0000"/>
            </a:solidFill>
            <a:prstDash val="solid"/>
            <a:round/>
            <a:headEnd len="med" w="med" type="none"/>
            <a:tailEnd len="med" w="med" type="triangle"/>
          </a:ln>
        </p:spPr>
      </p:cxnSp>
      <p:sp>
        <p:nvSpPr>
          <p:cNvPr id="1432" name="Google Shape;1432;g1ea4fd3138c_1_207"/>
          <p:cNvSpPr txBox="1"/>
          <p:nvPr/>
        </p:nvSpPr>
        <p:spPr>
          <a:xfrm>
            <a:off x="5149875" y="1987738"/>
            <a:ext cx="1279500" cy="6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Didact Gothic"/>
                <a:ea typeface="Didact Gothic"/>
                <a:cs typeface="Didact Gothic"/>
                <a:sym typeface="Didact Gothic"/>
              </a:rPr>
              <a:t>Rename it with “value1”</a:t>
            </a:r>
            <a:endParaRPr b="1">
              <a:solidFill>
                <a:srgbClr val="FF0000"/>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g1ea4fd3138c_1_230"/>
          <p:cNvSpPr txBox="1"/>
          <p:nvPr>
            <p:ph type="title"/>
          </p:nvPr>
        </p:nvSpPr>
        <p:spPr>
          <a:xfrm>
            <a:off x="342100" y="4615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5</a:t>
            </a:r>
            <a:endParaRPr>
              <a:solidFill>
                <a:schemeClr val="accent1"/>
              </a:solidFill>
            </a:endParaRPr>
          </a:p>
        </p:txBody>
      </p:sp>
      <p:sp>
        <p:nvSpPr>
          <p:cNvPr id="1438" name="Google Shape;1438;g1ea4fd3138c_1_230"/>
          <p:cNvSpPr txBox="1"/>
          <p:nvPr/>
        </p:nvSpPr>
        <p:spPr>
          <a:xfrm>
            <a:off x="487500" y="582500"/>
            <a:ext cx="7704000" cy="10608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Find </a:t>
            </a:r>
            <a:r>
              <a:rPr b="1" lang="en" sz="2100">
                <a:solidFill>
                  <a:srgbClr val="00C3B1"/>
                </a:solidFill>
                <a:latin typeface="Didact Gothic"/>
                <a:ea typeface="Didact Gothic"/>
                <a:cs typeface="Didact Gothic"/>
                <a:sym typeface="Didact Gothic"/>
              </a:rPr>
              <a:t>ZF</a:t>
            </a:r>
            <a:r>
              <a:rPr b="1" lang="en" sz="2100">
                <a:solidFill>
                  <a:schemeClr val="lt1"/>
                </a:solidFill>
                <a:latin typeface="Didact Gothic"/>
                <a:ea typeface="Didact Gothic"/>
                <a:cs typeface="Didact Gothic"/>
                <a:sym typeface="Didact Gothic"/>
              </a:rPr>
              <a:t>, </a:t>
            </a:r>
            <a:r>
              <a:rPr b="1" lang="en" sz="2100">
                <a:solidFill>
                  <a:srgbClr val="00FF00"/>
                </a:solidFill>
                <a:latin typeface="Didact Gothic"/>
                <a:ea typeface="Didact Gothic"/>
                <a:cs typeface="Didact Gothic"/>
                <a:sym typeface="Didact Gothic"/>
              </a:rPr>
              <a:t>CF</a:t>
            </a:r>
            <a:r>
              <a:rPr b="1" lang="en" sz="2100">
                <a:solidFill>
                  <a:schemeClr val="lt1"/>
                </a:solidFill>
                <a:latin typeface="Didact Gothic"/>
                <a:ea typeface="Didact Gothic"/>
                <a:cs typeface="Didact Gothic"/>
                <a:sym typeface="Didact Gothic"/>
              </a:rPr>
              <a:t>, </a:t>
            </a:r>
            <a:r>
              <a:rPr b="1" lang="en" sz="2100">
                <a:solidFill>
                  <a:srgbClr val="D400FF"/>
                </a:solidFill>
                <a:latin typeface="Didact Gothic"/>
                <a:ea typeface="Didact Gothic"/>
                <a:cs typeface="Didact Gothic"/>
                <a:sym typeface="Didact Gothic"/>
              </a:rPr>
              <a:t>AF</a:t>
            </a:r>
            <a:r>
              <a:rPr lang="en" sz="2100">
                <a:solidFill>
                  <a:srgbClr val="D400FF"/>
                </a:solidFill>
                <a:latin typeface="Didact Gothic"/>
                <a:ea typeface="Didact Gothic"/>
                <a:cs typeface="Didact Gothic"/>
                <a:sym typeface="Didact Gothic"/>
              </a:rPr>
              <a:t> </a:t>
            </a:r>
            <a:r>
              <a:rPr lang="en" sz="2100">
                <a:solidFill>
                  <a:schemeClr val="lt1"/>
                </a:solidFill>
                <a:latin typeface="Didact Gothic"/>
                <a:ea typeface="Didact Gothic"/>
                <a:cs typeface="Didact Gothic"/>
                <a:sym typeface="Didact Gothic"/>
              </a:rPr>
              <a:t>for each of the following. Also indicate the </a:t>
            </a:r>
            <a:r>
              <a:rPr b="1" lang="en" sz="2100">
                <a:solidFill>
                  <a:srgbClr val="00C3B1"/>
                </a:solidFill>
                <a:latin typeface="Didact Gothic"/>
                <a:ea typeface="Didact Gothic"/>
                <a:cs typeface="Didact Gothic"/>
                <a:sym typeface="Didact Gothic"/>
              </a:rPr>
              <a:t>result </a:t>
            </a:r>
            <a:r>
              <a:rPr lang="en" sz="2100">
                <a:solidFill>
                  <a:schemeClr val="lt1"/>
                </a:solidFill>
                <a:latin typeface="Didact Gothic"/>
                <a:ea typeface="Didact Gothic"/>
                <a:cs typeface="Didact Gothic"/>
                <a:sym typeface="Didact Gothic"/>
              </a:rPr>
              <a:t>of addition and </a:t>
            </a:r>
            <a:r>
              <a:rPr b="1" lang="en" sz="2100">
                <a:solidFill>
                  <a:srgbClr val="00C3B1"/>
                </a:solidFill>
                <a:latin typeface="Didact Gothic"/>
                <a:ea typeface="Didact Gothic"/>
                <a:cs typeface="Didact Gothic"/>
                <a:sym typeface="Didact Gothic"/>
              </a:rPr>
              <a:t>where </a:t>
            </a:r>
            <a:r>
              <a:rPr lang="en" sz="2100">
                <a:solidFill>
                  <a:schemeClr val="lt1"/>
                </a:solidFill>
                <a:latin typeface="Didact Gothic"/>
                <a:ea typeface="Didact Gothic"/>
                <a:cs typeface="Didact Gothic"/>
                <a:sym typeface="Didact Gothic"/>
              </a:rPr>
              <a:t>the result is saved.</a:t>
            </a:r>
            <a:endParaRPr b="1" sz="2500">
              <a:solidFill>
                <a:schemeClr val="lt1"/>
              </a:solidFill>
              <a:highlight>
                <a:schemeClr val="accent2"/>
              </a:highlight>
              <a:latin typeface="Didact Gothic"/>
              <a:ea typeface="Didact Gothic"/>
              <a:cs typeface="Didact Gothic"/>
              <a:sym typeface="Didact Gothic"/>
            </a:endParaRPr>
          </a:p>
        </p:txBody>
      </p:sp>
      <p:graphicFrame>
        <p:nvGraphicFramePr>
          <p:cNvPr id="1439" name="Google Shape;1439;g1ea4fd3138c_1_230"/>
          <p:cNvGraphicFramePr/>
          <p:nvPr/>
        </p:nvGraphicFramePr>
        <p:xfrm>
          <a:off x="952500" y="1440650"/>
          <a:ext cx="3000000" cy="3000000"/>
        </p:xfrm>
        <a:graphic>
          <a:graphicData uri="http://schemas.openxmlformats.org/drawingml/2006/table">
            <a:tbl>
              <a:tblPr>
                <a:noFill/>
                <a:tableStyleId>{C6F5B840-15C2-49AD-BC48-B2417B52FF19}</a:tableStyleId>
              </a:tblPr>
              <a:tblGrid>
                <a:gridCol w="2413000"/>
                <a:gridCol w="2413000"/>
                <a:gridCol w="2413000"/>
              </a:tblGrid>
              <a:tr h="1634525">
                <a:tc>
                  <a:txBody>
                    <a:bodyPr/>
                    <a:lstStyle/>
                    <a:p>
                      <a:pPr indent="0" lvl="0" marL="0" rtl="0" algn="l">
                        <a:spcBef>
                          <a:spcPts val="0"/>
                        </a:spcBef>
                        <a:spcAft>
                          <a:spcPts val="0"/>
                        </a:spcAft>
                        <a:buNone/>
                      </a:pPr>
                      <a:r>
                        <a:rPr lang="en" sz="1800">
                          <a:solidFill>
                            <a:schemeClr val="lt1"/>
                          </a:solidFill>
                        </a:rPr>
                        <a:t>MOV BH, 3FH</a:t>
                      </a:r>
                      <a:endParaRPr sz="1800">
                        <a:solidFill>
                          <a:schemeClr val="lt1"/>
                        </a:solidFill>
                      </a:endParaRPr>
                    </a:p>
                    <a:p>
                      <a:pPr indent="0" lvl="0" marL="0" rtl="0" algn="l">
                        <a:spcBef>
                          <a:spcPts val="0"/>
                        </a:spcBef>
                        <a:spcAft>
                          <a:spcPts val="0"/>
                        </a:spcAft>
                        <a:buNone/>
                      </a:pPr>
                      <a:r>
                        <a:rPr lang="en" sz="1800">
                          <a:solidFill>
                            <a:schemeClr val="lt1"/>
                          </a:solidFill>
                        </a:rPr>
                        <a:t>ADD BH, 45h</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rPr>
                        <a:t>MOV BX, 0FF01H</a:t>
                      </a:r>
                      <a:endParaRPr sz="1800">
                        <a:solidFill>
                          <a:schemeClr val="lt1"/>
                        </a:solidFill>
                      </a:endParaRPr>
                    </a:p>
                    <a:p>
                      <a:pPr indent="0" lvl="0" marL="0" rtl="0" algn="l">
                        <a:spcBef>
                          <a:spcPts val="0"/>
                        </a:spcBef>
                        <a:spcAft>
                          <a:spcPts val="0"/>
                        </a:spcAft>
                        <a:buNone/>
                      </a:pPr>
                      <a:r>
                        <a:rPr lang="en" sz="1800">
                          <a:solidFill>
                            <a:schemeClr val="lt1"/>
                          </a:solidFill>
                        </a:rPr>
                        <a:t>ADD BL, BH</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rPr>
                        <a:t>MOV AH, 0FEH</a:t>
                      </a:r>
                      <a:endParaRPr sz="1800">
                        <a:solidFill>
                          <a:schemeClr val="lt1"/>
                        </a:solidFill>
                      </a:endParaRPr>
                    </a:p>
                    <a:p>
                      <a:pPr indent="0" lvl="0" marL="0" rtl="0" algn="l">
                        <a:spcBef>
                          <a:spcPts val="0"/>
                        </a:spcBef>
                        <a:spcAft>
                          <a:spcPts val="0"/>
                        </a:spcAft>
                        <a:buNone/>
                      </a:pPr>
                      <a:r>
                        <a:rPr lang="en" sz="1800">
                          <a:solidFill>
                            <a:schemeClr val="lt1"/>
                          </a:solidFill>
                        </a:rPr>
                        <a:t>STC</a:t>
                      </a:r>
                      <a:endParaRPr sz="1800">
                        <a:solidFill>
                          <a:schemeClr val="lt1"/>
                        </a:solidFill>
                      </a:endParaRPr>
                    </a:p>
                    <a:p>
                      <a:pPr indent="0" lvl="0" marL="0" rtl="0" algn="l">
                        <a:spcBef>
                          <a:spcPts val="0"/>
                        </a:spcBef>
                        <a:spcAft>
                          <a:spcPts val="0"/>
                        </a:spcAft>
                        <a:buNone/>
                      </a:pPr>
                      <a:r>
                        <a:rPr lang="en" sz="1800">
                          <a:solidFill>
                            <a:schemeClr val="lt1"/>
                          </a:solidFill>
                        </a:rPr>
                        <a:t>ADC AH, 00</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r>
              <a:tr h="1718500">
                <a:tc>
                  <a:txBody>
                    <a:bodyPr/>
                    <a:lstStyle/>
                    <a:p>
                      <a:pPr indent="0" lvl="0" marL="0" rtl="0" algn="l">
                        <a:spcBef>
                          <a:spcPts val="0"/>
                        </a:spcBef>
                        <a:spcAft>
                          <a:spcPts val="0"/>
                        </a:spcAft>
                        <a:buNone/>
                      </a:pPr>
                      <a:r>
                        <a:rPr lang="en" sz="1800">
                          <a:solidFill>
                            <a:schemeClr val="lt1"/>
                          </a:solidFill>
                        </a:rPr>
                        <a:t>MOV DX, 4599H</a:t>
                      </a:r>
                      <a:endParaRPr sz="1800">
                        <a:solidFill>
                          <a:schemeClr val="lt1"/>
                        </a:solidFill>
                      </a:endParaRPr>
                    </a:p>
                    <a:p>
                      <a:pPr indent="0" lvl="0" marL="0" rtl="0" algn="l">
                        <a:spcBef>
                          <a:spcPts val="0"/>
                        </a:spcBef>
                        <a:spcAft>
                          <a:spcPts val="0"/>
                        </a:spcAft>
                        <a:buNone/>
                      </a:pPr>
                      <a:r>
                        <a:rPr lang="en" sz="1800">
                          <a:solidFill>
                            <a:schemeClr val="lt1"/>
                          </a:solidFill>
                        </a:rPr>
                        <a:t>MOV CX, 3458H</a:t>
                      </a:r>
                      <a:endParaRPr sz="1800">
                        <a:solidFill>
                          <a:schemeClr val="lt1"/>
                        </a:solidFill>
                      </a:endParaRPr>
                    </a:p>
                    <a:p>
                      <a:pPr indent="0" lvl="0" marL="0" rtl="0" algn="l">
                        <a:spcBef>
                          <a:spcPts val="0"/>
                        </a:spcBef>
                        <a:spcAft>
                          <a:spcPts val="0"/>
                        </a:spcAft>
                        <a:buNone/>
                      </a:pPr>
                      <a:r>
                        <a:rPr lang="en" sz="1800">
                          <a:solidFill>
                            <a:schemeClr val="lt1"/>
                          </a:solidFill>
                        </a:rPr>
                        <a:t>ADD CX, DX</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rPr>
                        <a:t>MOV AX, 255</a:t>
                      </a:r>
                      <a:endParaRPr sz="1800">
                        <a:solidFill>
                          <a:schemeClr val="lt1"/>
                        </a:solidFill>
                      </a:endParaRPr>
                    </a:p>
                    <a:p>
                      <a:pPr indent="0" lvl="0" marL="0" rtl="0" algn="l">
                        <a:spcBef>
                          <a:spcPts val="0"/>
                        </a:spcBef>
                        <a:spcAft>
                          <a:spcPts val="0"/>
                        </a:spcAft>
                        <a:buNone/>
                      </a:pPr>
                      <a:r>
                        <a:rPr lang="en" sz="1800">
                          <a:solidFill>
                            <a:schemeClr val="lt1"/>
                          </a:solidFill>
                        </a:rPr>
                        <a:t>STC</a:t>
                      </a:r>
                      <a:endParaRPr sz="1800">
                        <a:solidFill>
                          <a:schemeClr val="lt1"/>
                        </a:solidFill>
                      </a:endParaRPr>
                    </a:p>
                    <a:p>
                      <a:pPr indent="0" lvl="0" marL="0" rtl="0" algn="l">
                        <a:spcBef>
                          <a:spcPts val="0"/>
                        </a:spcBef>
                        <a:spcAft>
                          <a:spcPts val="0"/>
                        </a:spcAft>
                        <a:buNone/>
                      </a:pPr>
                      <a:r>
                        <a:rPr lang="en" sz="1800">
                          <a:solidFill>
                            <a:schemeClr val="lt1"/>
                          </a:solidFill>
                        </a:rPr>
                        <a:t>ADC AX, 00</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rPr>
                        <a:t>MOV CX, 0FFFFH</a:t>
                      </a:r>
                      <a:endParaRPr sz="1800">
                        <a:solidFill>
                          <a:schemeClr val="lt1"/>
                        </a:solidFill>
                      </a:endParaRPr>
                    </a:p>
                    <a:p>
                      <a:pPr indent="0" lvl="0" marL="0" rtl="0" algn="l">
                        <a:spcBef>
                          <a:spcPts val="0"/>
                        </a:spcBef>
                        <a:spcAft>
                          <a:spcPts val="0"/>
                        </a:spcAft>
                        <a:buNone/>
                      </a:pPr>
                      <a:r>
                        <a:rPr lang="en" sz="1800">
                          <a:solidFill>
                            <a:schemeClr val="lt1"/>
                          </a:solidFill>
                        </a:rPr>
                        <a:t>STC</a:t>
                      </a:r>
                      <a:endParaRPr sz="1800">
                        <a:solidFill>
                          <a:schemeClr val="lt1"/>
                        </a:solidFill>
                      </a:endParaRPr>
                    </a:p>
                    <a:p>
                      <a:pPr indent="0" lvl="0" marL="0" rtl="0" algn="l">
                        <a:spcBef>
                          <a:spcPts val="0"/>
                        </a:spcBef>
                        <a:spcAft>
                          <a:spcPts val="0"/>
                        </a:spcAft>
                        <a:buNone/>
                      </a:pPr>
                      <a:r>
                        <a:rPr lang="en" sz="1800">
                          <a:solidFill>
                            <a:schemeClr val="lt1"/>
                          </a:solidFill>
                        </a:rPr>
                        <a:t>ADC CX, 00</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r>
            </a:tbl>
          </a:graphicData>
        </a:graphic>
      </p:graphicFrame>
      <p:sp>
        <p:nvSpPr>
          <p:cNvPr id="1440" name="Google Shape;1440;g1ea4fd3138c_1_230"/>
          <p:cNvSpPr txBox="1"/>
          <p:nvPr/>
        </p:nvSpPr>
        <p:spPr>
          <a:xfrm>
            <a:off x="1125300" y="2229550"/>
            <a:ext cx="1973400" cy="572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C3B1"/>
                </a:solidFill>
                <a:latin typeface="Didact Gothic"/>
                <a:ea typeface="Didact Gothic"/>
                <a:cs typeface="Didact Gothic"/>
                <a:sym typeface="Didact Gothic"/>
              </a:rPr>
              <a:t>ZF </a:t>
            </a:r>
            <a:r>
              <a:rPr b="1" lang="en">
                <a:solidFill>
                  <a:schemeClr val="lt1"/>
                </a:solidFill>
                <a:latin typeface="Didact Gothic"/>
                <a:ea typeface="Didact Gothic"/>
                <a:cs typeface="Didact Gothic"/>
                <a:sym typeface="Didact Gothic"/>
              </a:rPr>
              <a:t>= 0    </a:t>
            </a:r>
            <a:r>
              <a:rPr b="1" lang="en">
                <a:solidFill>
                  <a:srgbClr val="00FF00"/>
                </a:solidFill>
                <a:latin typeface="Didact Gothic"/>
                <a:ea typeface="Didact Gothic"/>
                <a:cs typeface="Didact Gothic"/>
                <a:sym typeface="Didact Gothic"/>
              </a:rPr>
              <a:t>CF </a:t>
            </a:r>
            <a:r>
              <a:rPr b="1" lang="en">
                <a:solidFill>
                  <a:schemeClr val="lt1"/>
                </a:solidFill>
                <a:latin typeface="Didact Gothic"/>
                <a:ea typeface="Didact Gothic"/>
                <a:cs typeface="Didact Gothic"/>
                <a:sym typeface="Didact Gothic"/>
              </a:rPr>
              <a:t>= 0     </a:t>
            </a:r>
            <a:r>
              <a:rPr b="1" lang="en">
                <a:solidFill>
                  <a:srgbClr val="D400FF"/>
                </a:solidFill>
                <a:latin typeface="Didact Gothic"/>
                <a:ea typeface="Didact Gothic"/>
                <a:cs typeface="Didact Gothic"/>
                <a:sym typeface="Didact Gothic"/>
              </a:rPr>
              <a:t>AF </a:t>
            </a:r>
            <a:r>
              <a:rPr b="1" lang="en">
                <a:solidFill>
                  <a:schemeClr val="lt1"/>
                </a:solidFill>
                <a:latin typeface="Didact Gothic"/>
                <a:ea typeface="Didact Gothic"/>
                <a:cs typeface="Didact Gothic"/>
                <a:sym typeface="Didact Gothic"/>
              </a:rPr>
              <a:t>= 1</a:t>
            </a:r>
            <a:endParaRPr b="1">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3D85C6"/>
                </a:solidFill>
                <a:latin typeface="Didact Gothic"/>
                <a:ea typeface="Didact Gothic"/>
                <a:cs typeface="Didact Gothic"/>
                <a:sym typeface="Didact Gothic"/>
              </a:rPr>
              <a:t>BH </a:t>
            </a:r>
            <a:r>
              <a:rPr b="1" lang="en">
                <a:solidFill>
                  <a:schemeClr val="lt1"/>
                </a:solidFill>
                <a:latin typeface="Didact Gothic"/>
                <a:ea typeface="Didact Gothic"/>
                <a:cs typeface="Didact Gothic"/>
                <a:sym typeface="Didact Gothic"/>
              </a:rPr>
              <a:t>= 84h</a:t>
            </a:r>
            <a:endParaRPr b="1">
              <a:solidFill>
                <a:schemeClr val="lt1"/>
              </a:solidFill>
              <a:latin typeface="Didact Gothic"/>
              <a:ea typeface="Didact Gothic"/>
              <a:cs typeface="Didact Gothic"/>
              <a:sym typeface="Didact Gothic"/>
            </a:endParaRPr>
          </a:p>
        </p:txBody>
      </p:sp>
      <p:sp>
        <p:nvSpPr>
          <p:cNvPr id="1441" name="Google Shape;1441;g1ea4fd3138c_1_230"/>
          <p:cNvSpPr txBox="1"/>
          <p:nvPr/>
        </p:nvSpPr>
        <p:spPr>
          <a:xfrm>
            <a:off x="3533663" y="2229550"/>
            <a:ext cx="1973400" cy="572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C3B1"/>
                </a:solidFill>
                <a:latin typeface="Didact Gothic"/>
                <a:ea typeface="Didact Gothic"/>
                <a:cs typeface="Didact Gothic"/>
                <a:sym typeface="Didact Gothic"/>
              </a:rPr>
              <a:t>ZF </a:t>
            </a:r>
            <a:r>
              <a:rPr b="1" lang="en">
                <a:solidFill>
                  <a:schemeClr val="lt1"/>
                </a:solidFill>
                <a:latin typeface="Didact Gothic"/>
                <a:ea typeface="Didact Gothic"/>
                <a:cs typeface="Didact Gothic"/>
                <a:sym typeface="Didact Gothic"/>
              </a:rPr>
              <a:t>= 1    </a:t>
            </a:r>
            <a:r>
              <a:rPr b="1" lang="en">
                <a:solidFill>
                  <a:srgbClr val="00FF00"/>
                </a:solidFill>
                <a:latin typeface="Didact Gothic"/>
                <a:ea typeface="Didact Gothic"/>
                <a:cs typeface="Didact Gothic"/>
                <a:sym typeface="Didact Gothic"/>
              </a:rPr>
              <a:t>CF </a:t>
            </a:r>
            <a:r>
              <a:rPr b="1" lang="en">
                <a:solidFill>
                  <a:schemeClr val="lt1"/>
                </a:solidFill>
                <a:latin typeface="Didact Gothic"/>
                <a:ea typeface="Didact Gothic"/>
                <a:cs typeface="Didact Gothic"/>
                <a:sym typeface="Didact Gothic"/>
              </a:rPr>
              <a:t>= 1     </a:t>
            </a:r>
            <a:r>
              <a:rPr b="1" lang="en">
                <a:solidFill>
                  <a:srgbClr val="D400FF"/>
                </a:solidFill>
                <a:latin typeface="Didact Gothic"/>
                <a:ea typeface="Didact Gothic"/>
                <a:cs typeface="Didact Gothic"/>
                <a:sym typeface="Didact Gothic"/>
              </a:rPr>
              <a:t>AF </a:t>
            </a:r>
            <a:r>
              <a:rPr b="1" lang="en">
                <a:solidFill>
                  <a:schemeClr val="lt1"/>
                </a:solidFill>
                <a:latin typeface="Didact Gothic"/>
                <a:ea typeface="Didact Gothic"/>
                <a:cs typeface="Didact Gothic"/>
                <a:sym typeface="Didact Gothic"/>
              </a:rPr>
              <a:t>= 1</a:t>
            </a:r>
            <a:endParaRPr b="1">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3D85C6"/>
                </a:solidFill>
                <a:latin typeface="Didact Gothic"/>
                <a:ea typeface="Didact Gothic"/>
                <a:cs typeface="Didact Gothic"/>
                <a:sym typeface="Didact Gothic"/>
              </a:rPr>
              <a:t>BL </a:t>
            </a:r>
            <a:r>
              <a:rPr b="1" lang="en">
                <a:solidFill>
                  <a:schemeClr val="lt1"/>
                </a:solidFill>
                <a:latin typeface="Didact Gothic"/>
                <a:ea typeface="Didact Gothic"/>
                <a:cs typeface="Didact Gothic"/>
                <a:sym typeface="Didact Gothic"/>
              </a:rPr>
              <a:t>= 00</a:t>
            </a:r>
            <a:endParaRPr b="1">
              <a:solidFill>
                <a:schemeClr val="lt1"/>
              </a:solidFill>
              <a:latin typeface="Didact Gothic"/>
              <a:ea typeface="Didact Gothic"/>
              <a:cs typeface="Didact Gothic"/>
              <a:sym typeface="Didact Gothic"/>
            </a:endParaRPr>
          </a:p>
        </p:txBody>
      </p:sp>
      <p:sp>
        <p:nvSpPr>
          <p:cNvPr id="1442" name="Google Shape;1442;g1ea4fd3138c_1_230"/>
          <p:cNvSpPr txBox="1"/>
          <p:nvPr/>
        </p:nvSpPr>
        <p:spPr>
          <a:xfrm>
            <a:off x="5942050" y="2418500"/>
            <a:ext cx="1973400" cy="572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C3B1"/>
                </a:solidFill>
                <a:latin typeface="Didact Gothic"/>
                <a:ea typeface="Didact Gothic"/>
                <a:cs typeface="Didact Gothic"/>
                <a:sym typeface="Didact Gothic"/>
              </a:rPr>
              <a:t>ZF </a:t>
            </a:r>
            <a:r>
              <a:rPr b="1" lang="en">
                <a:solidFill>
                  <a:schemeClr val="lt1"/>
                </a:solidFill>
                <a:latin typeface="Didact Gothic"/>
                <a:ea typeface="Didact Gothic"/>
                <a:cs typeface="Didact Gothic"/>
                <a:sym typeface="Didact Gothic"/>
              </a:rPr>
              <a:t>= 0    </a:t>
            </a:r>
            <a:r>
              <a:rPr b="1" lang="en">
                <a:solidFill>
                  <a:srgbClr val="00FF00"/>
                </a:solidFill>
                <a:latin typeface="Didact Gothic"/>
                <a:ea typeface="Didact Gothic"/>
                <a:cs typeface="Didact Gothic"/>
                <a:sym typeface="Didact Gothic"/>
              </a:rPr>
              <a:t>CF </a:t>
            </a:r>
            <a:r>
              <a:rPr b="1" lang="en">
                <a:solidFill>
                  <a:schemeClr val="lt1"/>
                </a:solidFill>
                <a:latin typeface="Didact Gothic"/>
                <a:ea typeface="Didact Gothic"/>
                <a:cs typeface="Didact Gothic"/>
                <a:sym typeface="Didact Gothic"/>
              </a:rPr>
              <a:t>= 0     </a:t>
            </a:r>
            <a:r>
              <a:rPr b="1" lang="en">
                <a:solidFill>
                  <a:srgbClr val="D400FF"/>
                </a:solidFill>
                <a:latin typeface="Didact Gothic"/>
                <a:ea typeface="Didact Gothic"/>
                <a:cs typeface="Didact Gothic"/>
                <a:sym typeface="Didact Gothic"/>
              </a:rPr>
              <a:t>AF </a:t>
            </a:r>
            <a:r>
              <a:rPr b="1" lang="en">
                <a:solidFill>
                  <a:schemeClr val="lt1"/>
                </a:solidFill>
                <a:latin typeface="Didact Gothic"/>
                <a:ea typeface="Didact Gothic"/>
                <a:cs typeface="Didact Gothic"/>
                <a:sym typeface="Didact Gothic"/>
              </a:rPr>
              <a:t>= 0</a:t>
            </a:r>
            <a:endParaRPr b="1">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3D85C6"/>
                </a:solidFill>
                <a:latin typeface="Didact Gothic"/>
                <a:ea typeface="Didact Gothic"/>
                <a:cs typeface="Didact Gothic"/>
                <a:sym typeface="Didact Gothic"/>
              </a:rPr>
              <a:t>AH</a:t>
            </a:r>
            <a:r>
              <a:rPr b="1" lang="en">
                <a:solidFill>
                  <a:srgbClr val="3D85C6"/>
                </a:solidFill>
                <a:latin typeface="Didact Gothic"/>
                <a:ea typeface="Didact Gothic"/>
                <a:cs typeface="Didact Gothic"/>
                <a:sym typeface="Didact Gothic"/>
              </a:rPr>
              <a:t> </a:t>
            </a:r>
            <a:r>
              <a:rPr b="1" lang="en">
                <a:solidFill>
                  <a:schemeClr val="lt1"/>
                </a:solidFill>
                <a:latin typeface="Didact Gothic"/>
                <a:ea typeface="Didact Gothic"/>
                <a:cs typeface="Didact Gothic"/>
                <a:sym typeface="Didact Gothic"/>
              </a:rPr>
              <a:t>= 0FFh</a:t>
            </a:r>
            <a:endParaRPr b="1">
              <a:solidFill>
                <a:schemeClr val="lt1"/>
              </a:solidFill>
              <a:latin typeface="Didact Gothic"/>
              <a:ea typeface="Didact Gothic"/>
              <a:cs typeface="Didact Gothic"/>
              <a:sym typeface="Didact Gothic"/>
            </a:endParaRPr>
          </a:p>
        </p:txBody>
      </p:sp>
      <p:sp>
        <p:nvSpPr>
          <p:cNvPr id="1443" name="Google Shape;1443;g1ea4fd3138c_1_230"/>
          <p:cNvSpPr txBox="1"/>
          <p:nvPr/>
        </p:nvSpPr>
        <p:spPr>
          <a:xfrm>
            <a:off x="1188250" y="4019450"/>
            <a:ext cx="1973400" cy="572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C3B1"/>
                </a:solidFill>
                <a:latin typeface="Didact Gothic"/>
                <a:ea typeface="Didact Gothic"/>
                <a:cs typeface="Didact Gothic"/>
                <a:sym typeface="Didact Gothic"/>
              </a:rPr>
              <a:t>ZF </a:t>
            </a:r>
            <a:r>
              <a:rPr b="1" lang="en">
                <a:solidFill>
                  <a:schemeClr val="lt1"/>
                </a:solidFill>
                <a:latin typeface="Didact Gothic"/>
                <a:ea typeface="Didact Gothic"/>
                <a:cs typeface="Didact Gothic"/>
                <a:sym typeface="Didact Gothic"/>
              </a:rPr>
              <a:t>= 0    </a:t>
            </a:r>
            <a:r>
              <a:rPr b="1" lang="en">
                <a:solidFill>
                  <a:srgbClr val="00FF00"/>
                </a:solidFill>
                <a:latin typeface="Didact Gothic"/>
                <a:ea typeface="Didact Gothic"/>
                <a:cs typeface="Didact Gothic"/>
                <a:sym typeface="Didact Gothic"/>
              </a:rPr>
              <a:t>CF </a:t>
            </a:r>
            <a:r>
              <a:rPr b="1" lang="en">
                <a:solidFill>
                  <a:schemeClr val="lt1"/>
                </a:solidFill>
                <a:latin typeface="Didact Gothic"/>
                <a:ea typeface="Didact Gothic"/>
                <a:cs typeface="Didact Gothic"/>
                <a:sym typeface="Didact Gothic"/>
              </a:rPr>
              <a:t>= 0     </a:t>
            </a:r>
            <a:r>
              <a:rPr b="1" lang="en">
                <a:solidFill>
                  <a:srgbClr val="D400FF"/>
                </a:solidFill>
                <a:latin typeface="Didact Gothic"/>
                <a:ea typeface="Didact Gothic"/>
                <a:cs typeface="Didact Gothic"/>
                <a:sym typeface="Didact Gothic"/>
              </a:rPr>
              <a:t>AF </a:t>
            </a:r>
            <a:r>
              <a:rPr b="1" lang="en">
                <a:solidFill>
                  <a:schemeClr val="lt1"/>
                </a:solidFill>
                <a:latin typeface="Didact Gothic"/>
                <a:ea typeface="Didact Gothic"/>
                <a:cs typeface="Didact Gothic"/>
                <a:sym typeface="Didact Gothic"/>
              </a:rPr>
              <a:t>= 1</a:t>
            </a:r>
            <a:endParaRPr b="1">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3D85C6"/>
                </a:solidFill>
                <a:latin typeface="Didact Gothic"/>
                <a:ea typeface="Didact Gothic"/>
                <a:cs typeface="Didact Gothic"/>
                <a:sym typeface="Didact Gothic"/>
              </a:rPr>
              <a:t>CX</a:t>
            </a:r>
            <a:r>
              <a:rPr b="1" lang="en">
                <a:solidFill>
                  <a:srgbClr val="3D85C6"/>
                </a:solidFill>
                <a:latin typeface="Didact Gothic"/>
                <a:ea typeface="Didact Gothic"/>
                <a:cs typeface="Didact Gothic"/>
                <a:sym typeface="Didact Gothic"/>
              </a:rPr>
              <a:t> </a:t>
            </a:r>
            <a:r>
              <a:rPr b="1" lang="en">
                <a:solidFill>
                  <a:schemeClr val="lt1"/>
                </a:solidFill>
                <a:latin typeface="Didact Gothic"/>
                <a:ea typeface="Didact Gothic"/>
                <a:cs typeface="Didact Gothic"/>
                <a:sym typeface="Didact Gothic"/>
              </a:rPr>
              <a:t>= 79F1h</a:t>
            </a:r>
            <a:endParaRPr b="1">
              <a:solidFill>
                <a:schemeClr val="lt1"/>
              </a:solidFill>
              <a:latin typeface="Didact Gothic"/>
              <a:ea typeface="Didact Gothic"/>
              <a:cs typeface="Didact Gothic"/>
              <a:sym typeface="Didact Gothic"/>
            </a:endParaRPr>
          </a:p>
        </p:txBody>
      </p:sp>
      <p:sp>
        <p:nvSpPr>
          <p:cNvPr id="1444" name="Google Shape;1444;g1ea4fd3138c_1_230"/>
          <p:cNvSpPr txBox="1"/>
          <p:nvPr/>
        </p:nvSpPr>
        <p:spPr>
          <a:xfrm>
            <a:off x="3533675" y="4019450"/>
            <a:ext cx="1973400" cy="572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C3B1"/>
                </a:solidFill>
                <a:latin typeface="Didact Gothic"/>
                <a:ea typeface="Didact Gothic"/>
                <a:cs typeface="Didact Gothic"/>
                <a:sym typeface="Didact Gothic"/>
              </a:rPr>
              <a:t>ZF </a:t>
            </a:r>
            <a:r>
              <a:rPr b="1" lang="en">
                <a:solidFill>
                  <a:schemeClr val="lt1"/>
                </a:solidFill>
                <a:latin typeface="Didact Gothic"/>
                <a:ea typeface="Didact Gothic"/>
                <a:cs typeface="Didact Gothic"/>
                <a:sym typeface="Didact Gothic"/>
              </a:rPr>
              <a:t>= 0    </a:t>
            </a:r>
            <a:r>
              <a:rPr b="1" lang="en">
                <a:solidFill>
                  <a:srgbClr val="00FF00"/>
                </a:solidFill>
                <a:latin typeface="Didact Gothic"/>
                <a:ea typeface="Didact Gothic"/>
                <a:cs typeface="Didact Gothic"/>
                <a:sym typeface="Didact Gothic"/>
              </a:rPr>
              <a:t>CF </a:t>
            </a:r>
            <a:r>
              <a:rPr b="1" lang="en">
                <a:solidFill>
                  <a:schemeClr val="lt1"/>
                </a:solidFill>
                <a:latin typeface="Didact Gothic"/>
                <a:ea typeface="Didact Gothic"/>
                <a:cs typeface="Didact Gothic"/>
                <a:sym typeface="Didact Gothic"/>
              </a:rPr>
              <a:t>= 0     </a:t>
            </a:r>
            <a:r>
              <a:rPr b="1" lang="en">
                <a:solidFill>
                  <a:srgbClr val="D400FF"/>
                </a:solidFill>
                <a:latin typeface="Didact Gothic"/>
                <a:ea typeface="Didact Gothic"/>
                <a:cs typeface="Didact Gothic"/>
                <a:sym typeface="Didact Gothic"/>
              </a:rPr>
              <a:t>AF </a:t>
            </a:r>
            <a:r>
              <a:rPr b="1" lang="en">
                <a:solidFill>
                  <a:schemeClr val="lt1"/>
                </a:solidFill>
                <a:latin typeface="Didact Gothic"/>
                <a:ea typeface="Didact Gothic"/>
                <a:cs typeface="Didact Gothic"/>
                <a:sym typeface="Didact Gothic"/>
              </a:rPr>
              <a:t>= 1</a:t>
            </a:r>
            <a:endParaRPr b="1">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3D85C6"/>
                </a:solidFill>
                <a:latin typeface="Didact Gothic"/>
                <a:ea typeface="Didact Gothic"/>
                <a:cs typeface="Didact Gothic"/>
                <a:sym typeface="Didact Gothic"/>
              </a:rPr>
              <a:t>A</a:t>
            </a:r>
            <a:r>
              <a:rPr b="1" lang="en">
                <a:solidFill>
                  <a:srgbClr val="3D85C6"/>
                </a:solidFill>
                <a:latin typeface="Didact Gothic"/>
                <a:ea typeface="Didact Gothic"/>
                <a:cs typeface="Didact Gothic"/>
                <a:sym typeface="Didact Gothic"/>
              </a:rPr>
              <a:t>X </a:t>
            </a:r>
            <a:r>
              <a:rPr b="1" lang="en">
                <a:solidFill>
                  <a:schemeClr val="lt1"/>
                </a:solidFill>
                <a:latin typeface="Didact Gothic"/>
                <a:ea typeface="Didact Gothic"/>
                <a:cs typeface="Didact Gothic"/>
                <a:sym typeface="Didact Gothic"/>
              </a:rPr>
              <a:t>= 0100h</a:t>
            </a:r>
            <a:endParaRPr b="1">
              <a:solidFill>
                <a:schemeClr val="lt1"/>
              </a:solidFill>
              <a:latin typeface="Didact Gothic"/>
              <a:ea typeface="Didact Gothic"/>
              <a:cs typeface="Didact Gothic"/>
              <a:sym typeface="Didact Gothic"/>
            </a:endParaRPr>
          </a:p>
        </p:txBody>
      </p:sp>
      <p:sp>
        <p:nvSpPr>
          <p:cNvPr id="1445" name="Google Shape;1445;g1ea4fd3138c_1_230"/>
          <p:cNvSpPr txBox="1"/>
          <p:nvPr/>
        </p:nvSpPr>
        <p:spPr>
          <a:xfrm>
            <a:off x="5942050" y="4066875"/>
            <a:ext cx="1973400" cy="572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C3B1"/>
                </a:solidFill>
                <a:latin typeface="Didact Gothic"/>
                <a:ea typeface="Didact Gothic"/>
                <a:cs typeface="Didact Gothic"/>
                <a:sym typeface="Didact Gothic"/>
              </a:rPr>
              <a:t>ZF </a:t>
            </a:r>
            <a:r>
              <a:rPr b="1" lang="en">
                <a:solidFill>
                  <a:schemeClr val="lt1"/>
                </a:solidFill>
                <a:latin typeface="Didact Gothic"/>
                <a:ea typeface="Didact Gothic"/>
                <a:cs typeface="Didact Gothic"/>
                <a:sym typeface="Didact Gothic"/>
              </a:rPr>
              <a:t>= 1    </a:t>
            </a:r>
            <a:r>
              <a:rPr b="1" lang="en">
                <a:solidFill>
                  <a:srgbClr val="00FF00"/>
                </a:solidFill>
                <a:latin typeface="Didact Gothic"/>
                <a:ea typeface="Didact Gothic"/>
                <a:cs typeface="Didact Gothic"/>
                <a:sym typeface="Didact Gothic"/>
              </a:rPr>
              <a:t>CF </a:t>
            </a:r>
            <a:r>
              <a:rPr b="1" lang="en">
                <a:solidFill>
                  <a:schemeClr val="lt1"/>
                </a:solidFill>
                <a:latin typeface="Didact Gothic"/>
                <a:ea typeface="Didact Gothic"/>
                <a:cs typeface="Didact Gothic"/>
                <a:sym typeface="Didact Gothic"/>
              </a:rPr>
              <a:t>= 1     </a:t>
            </a:r>
            <a:r>
              <a:rPr b="1" lang="en">
                <a:solidFill>
                  <a:srgbClr val="D400FF"/>
                </a:solidFill>
                <a:latin typeface="Didact Gothic"/>
                <a:ea typeface="Didact Gothic"/>
                <a:cs typeface="Didact Gothic"/>
                <a:sym typeface="Didact Gothic"/>
              </a:rPr>
              <a:t>AF </a:t>
            </a:r>
            <a:r>
              <a:rPr b="1" lang="en">
                <a:solidFill>
                  <a:schemeClr val="lt1"/>
                </a:solidFill>
                <a:latin typeface="Didact Gothic"/>
                <a:ea typeface="Didact Gothic"/>
                <a:cs typeface="Didact Gothic"/>
                <a:sym typeface="Didact Gothic"/>
              </a:rPr>
              <a:t>= 1</a:t>
            </a:r>
            <a:endParaRPr b="1">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a:solidFill>
                  <a:srgbClr val="3D85C6"/>
                </a:solidFill>
                <a:latin typeface="Didact Gothic"/>
                <a:ea typeface="Didact Gothic"/>
                <a:cs typeface="Didact Gothic"/>
                <a:sym typeface="Didact Gothic"/>
              </a:rPr>
              <a:t>C</a:t>
            </a:r>
            <a:r>
              <a:rPr b="1" lang="en">
                <a:solidFill>
                  <a:srgbClr val="3D85C6"/>
                </a:solidFill>
                <a:latin typeface="Didact Gothic"/>
                <a:ea typeface="Didact Gothic"/>
                <a:cs typeface="Didact Gothic"/>
                <a:sym typeface="Didact Gothic"/>
              </a:rPr>
              <a:t>X </a:t>
            </a:r>
            <a:r>
              <a:rPr b="1" lang="en">
                <a:solidFill>
                  <a:schemeClr val="lt1"/>
                </a:solidFill>
                <a:latin typeface="Didact Gothic"/>
                <a:ea typeface="Didact Gothic"/>
                <a:cs typeface="Didact Gothic"/>
                <a:sym typeface="Didact Gothic"/>
              </a:rPr>
              <a:t>= 0000h</a:t>
            </a:r>
            <a:endParaRPr b="1">
              <a:solidFill>
                <a:schemeClr val="lt1"/>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g1ea4fd3138c_2_17"/>
          <p:cNvSpPr txBox="1"/>
          <p:nvPr>
            <p:ph type="title"/>
          </p:nvPr>
        </p:nvSpPr>
        <p:spPr>
          <a:xfrm>
            <a:off x="520550" y="487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6</a:t>
            </a:r>
            <a:endParaRPr>
              <a:solidFill>
                <a:schemeClr val="accent1"/>
              </a:solidFill>
            </a:endParaRPr>
          </a:p>
        </p:txBody>
      </p:sp>
      <p:sp>
        <p:nvSpPr>
          <p:cNvPr id="1451" name="Google Shape;1451;g1ea4fd3138c_2_17"/>
          <p:cNvSpPr txBox="1"/>
          <p:nvPr/>
        </p:nvSpPr>
        <p:spPr>
          <a:xfrm>
            <a:off x="646500" y="1117825"/>
            <a:ext cx="7704000" cy="30537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Assume that the following registers contain these HEX contents:</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b="1" lang="en" sz="2100">
                <a:solidFill>
                  <a:schemeClr val="lt2"/>
                </a:solidFill>
                <a:highlight>
                  <a:srgbClr val="FCE5CD"/>
                </a:highlight>
                <a:latin typeface="Didact Gothic"/>
                <a:ea typeface="Didact Gothic"/>
                <a:cs typeface="Didact Gothic"/>
                <a:sym typeface="Didact Gothic"/>
              </a:rPr>
              <a:t>AX = F000        BX = 3456        DX = E390</a:t>
            </a:r>
            <a:endParaRPr b="1" sz="2100">
              <a:solidFill>
                <a:schemeClr val="lt2"/>
              </a:solidFill>
              <a:highlight>
                <a:srgbClr val="FCE5CD"/>
              </a:highlight>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Perform the following operations. Indicate the </a:t>
            </a:r>
            <a:r>
              <a:rPr b="1" lang="en" sz="2100">
                <a:solidFill>
                  <a:srgbClr val="00C3B1"/>
                </a:solidFill>
                <a:latin typeface="Didact Gothic"/>
                <a:ea typeface="Didact Gothic"/>
                <a:cs typeface="Didact Gothic"/>
                <a:sym typeface="Didact Gothic"/>
              </a:rPr>
              <a:t>result </a:t>
            </a:r>
            <a:r>
              <a:rPr lang="en" sz="2100">
                <a:solidFill>
                  <a:schemeClr val="lt1"/>
                </a:solidFill>
                <a:latin typeface="Didact Gothic"/>
                <a:ea typeface="Didact Gothic"/>
                <a:cs typeface="Didact Gothic"/>
                <a:sym typeface="Didact Gothic"/>
              </a:rPr>
              <a:t>and </a:t>
            </a:r>
            <a:r>
              <a:rPr b="1" lang="en" sz="2100">
                <a:solidFill>
                  <a:srgbClr val="00C3B1"/>
                </a:solidFill>
                <a:latin typeface="Didact Gothic"/>
                <a:ea typeface="Didact Gothic"/>
                <a:cs typeface="Didact Gothic"/>
                <a:sym typeface="Didact Gothic"/>
              </a:rPr>
              <a:t>where </a:t>
            </a:r>
            <a:r>
              <a:rPr lang="en" sz="2100">
                <a:solidFill>
                  <a:schemeClr val="lt1"/>
                </a:solidFill>
                <a:latin typeface="Didact Gothic"/>
                <a:ea typeface="Didact Gothic"/>
                <a:cs typeface="Didact Gothic"/>
                <a:sym typeface="Didact Gothic"/>
              </a:rPr>
              <a:t>the result is saved</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Also give </a:t>
            </a:r>
            <a:r>
              <a:rPr b="1" lang="en" sz="2100">
                <a:solidFill>
                  <a:srgbClr val="00C3B1"/>
                </a:solidFill>
                <a:latin typeface="Didact Gothic"/>
                <a:ea typeface="Didact Gothic"/>
                <a:cs typeface="Didact Gothic"/>
                <a:sym typeface="Didact Gothic"/>
              </a:rPr>
              <a:t>CF</a:t>
            </a:r>
            <a:r>
              <a:rPr lang="en" sz="2100">
                <a:solidFill>
                  <a:srgbClr val="00C3B1"/>
                </a:solidFill>
                <a:latin typeface="Didact Gothic"/>
                <a:ea typeface="Didact Gothic"/>
                <a:cs typeface="Didact Gothic"/>
                <a:sym typeface="Didact Gothic"/>
              </a:rPr>
              <a:t> </a:t>
            </a:r>
            <a:r>
              <a:rPr lang="en" sz="2100">
                <a:solidFill>
                  <a:schemeClr val="lt1"/>
                </a:solidFill>
                <a:latin typeface="Didact Gothic"/>
                <a:ea typeface="Didact Gothic"/>
                <a:cs typeface="Didact Gothic"/>
                <a:sym typeface="Didact Gothic"/>
              </a:rPr>
              <a:t>and </a:t>
            </a:r>
            <a:r>
              <a:rPr b="1" lang="en" sz="2100">
                <a:solidFill>
                  <a:srgbClr val="00C3B1"/>
                </a:solidFill>
                <a:latin typeface="Didact Gothic"/>
                <a:ea typeface="Didact Gothic"/>
                <a:cs typeface="Didact Gothic"/>
                <a:sym typeface="Didact Gothic"/>
              </a:rPr>
              <a:t>ZF</a:t>
            </a:r>
            <a:r>
              <a:rPr lang="en" sz="2100">
                <a:solidFill>
                  <a:srgbClr val="00C3B1"/>
                </a:solidFill>
                <a:latin typeface="Didact Gothic"/>
                <a:ea typeface="Didact Gothic"/>
                <a:cs typeface="Didact Gothic"/>
                <a:sym typeface="Didact Gothic"/>
              </a:rPr>
              <a:t> </a:t>
            </a:r>
            <a:r>
              <a:rPr lang="en" sz="2100">
                <a:solidFill>
                  <a:schemeClr val="lt1"/>
                </a:solidFill>
                <a:latin typeface="Didact Gothic"/>
                <a:ea typeface="Didact Gothic"/>
                <a:cs typeface="Didact Gothic"/>
                <a:sym typeface="Didact Gothic"/>
              </a:rPr>
              <a:t>in each case.</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NOTE: each operation is independent of the other.</a:t>
            </a:r>
            <a:endParaRPr sz="2100">
              <a:solidFill>
                <a:schemeClr val="lt1"/>
              </a:solidFill>
              <a:latin typeface="Didact Gothic"/>
              <a:ea typeface="Didact Gothic"/>
              <a:cs typeface="Didact Gothic"/>
              <a:sym typeface="Didact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g1ea4fd3138c_2_29"/>
          <p:cNvSpPr txBox="1"/>
          <p:nvPr>
            <p:ph type="title"/>
          </p:nvPr>
        </p:nvSpPr>
        <p:spPr>
          <a:xfrm>
            <a:off x="373600" y="2771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6</a:t>
            </a:r>
            <a:endParaRPr>
              <a:solidFill>
                <a:schemeClr val="accent1"/>
              </a:solidFill>
            </a:endParaRPr>
          </a:p>
        </p:txBody>
      </p:sp>
      <p:sp>
        <p:nvSpPr>
          <p:cNvPr id="1457" name="Google Shape;1457;g1ea4fd3138c_2_29"/>
          <p:cNvSpPr txBox="1"/>
          <p:nvPr/>
        </p:nvSpPr>
        <p:spPr>
          <a:xfrm>
            <a:off x="562525" y="848450"/>
            <a:ext cx="7704000" cy="6717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b="1" lang="en" sz="2100">
                <a:solidFill>
                  <a:schemeClr val="lt2"/>
                </a:solidFill>
                <a:highlight>
                  <a:srgbClr val="FCE5CD"/>
                </a:highlight>
                <a:latin typeface="Didact Gothic"/>
                <a:ea typeface="Didact Gothic"/>
                <a:cs typeface="Didact Gothic"/>
                <a:sym typeface="Didact Gothic"/>
              </a:rPr>
              <a:t>AX = F000        BX = 3456        DX = E390</a:t>
            </a:r>
            <a:endParaRPr b="1" sz="2100">
              <a:solidFill>
                <a:schemeClr val="lt2"/>
              </a:solidFill>
              <a:highlight>
                <a:srgbClr val="FCE5CD"/>
              </a:highlight>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p:txBody>
      </p:sp>
      <p:sp>
        <p:nvSpPr>
          <p:cNvPr id="1458" name="Google Shape;1458;g1ea4fd3138c_2_29"/>
          <p:cNvSpPr txBox="1"/>
          <p:nvPr/>
        </p:nvSpPr>
        <p:spPr>
          <a:xfrm>
            <a:off x="684400" y="1520150"/>
            <a:ext cx="2466900" cy="619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Didact Gothic"/>
              <a:buAutoNum type="alphaLcParenR"/>
            </a:pPr>
            <a:r>
              <a:rPr lang="en" sz="2100">
                <a:solidFill>
                  <a:schemeClr val="lt1"/>
                </a:solidFill>
                <a:latin typeface="Didact Gothic"/>
                <a:ea typeface="Didact Gothic"/>
                <a:cs typeface="Didact Gothic"/>
                <a:sym typeface="Didact Gothic"/>
              </a:rPr>
              <a:t>AND DX, AX</a:t>
            </a:r>
            <a:endParaRPr sz="2100">
              <a:solidFill>
                <a:schemeClr val="lt1"/>
              </a:solidFill>
              <a:latin typeface="Didact Gothic"/>
              <a:ea typeface="Didact Gothic"/>
              <a:cs typeface="Didact Gothic"/>
              <a:sym typeface="Didact Gothic"/>
            </a:endParaRPr>
          </a:p>
        </p:txBody>
      </p:sp>
      <p:sp>
        <p:nvSpPr>
          <p:cNvPr id="1459" name="Google Shape;1459;g1ea4fd3138c_2_29"/>
          <p:cNvSpPr txBox="1"/>
          <p:nvPr/>
        </p:nvSpPr>
        <p:spPr>
          <a:xfrm>
            <a:off x="3513550" y="1400175"/>
            <a:ext cx="4039200" cy="1690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100">
                <a:solidFill>
                  <a:schemeClr val="lt1"/>
                </a:solidFill>
                <a:latin typeface="Didact Gothic"/>
                <a:ea typeface="Didact Gothic"/>
                <a:cs typeface="Didact Gothic"/>
                <a:sym typeface="Didact Gothic"/>
              </a:rPr>
              <a:t>1111000000000000		AND</a:t>
            </a:r>
            <a:endParaRPr sz="2100">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rPr lang="en" sz="2100">
                <a:solidFill>
                  <a:schemeClr val="lt1"/>
                </a:solidFill>
                <a:latin typeface="Didact Gothic"/>
                <a:ea typeface="Didact Gothic"/>
                <a:cs typeface="Didact Gothic"/>
                <a:sym typeface="Didact Gothic"/>
              </a:rPr>
              <a:t>1110001110010000</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1110000000000000 → DX</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DX = E000h</a:t>
            </a:r>
            <a:endParaRPr b="1" sz="2100">
              <a:solidFill>
                <a:srgbClr val="FF0000"/>
              </a:solidFill>
              <a:latin typeface="Didact Gothic"/>
              <a:ea typeface="Didact Gothic"/>
              <a:cs typeface="Didact Gothic"/>
              <a:sym typeface="Didact Gothic"/>
            </a:endParaRPr>
          </a:p>
        </p:txBody>
      </p:sp>
      <p:sp>
        <p:nvSpPr>
          <p:cNvPr id="1460" name="Google Shape;1460;g1ea4fd3138c_2_29"/>
          <p:cNvSpPr txBox="1"/>
          <p:nvPr/>
        </p:nvSpPr>
        <p:spPr>
          <a:xfrm>
            <a:off x="684400" y="3872525"/>
            <a:ext cx="24669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b)	XOR AL, 76h</a:t>
            </a:r>
            <a:endParaRPr sz="2100">
              <a:solidFill>
                <a:schemeClr val="lt1"/>
              </a:solidFill>
              <a:latin typeface="Didact Gothic"/>
              <a:ea typeface="Didact Gothic"/>
              <a:cs typeface="Didact Gothic"/>
              <a:sym typeface="Didact Gothic"/>
            </a:endParaRPr>
          </a:p>
        </p:txBody>
      </p:sp>
      <p:sp>
        <p:nvSpPr>
          <p:cNvPr id="1461" name="Google Shape;1461;g1ea4fd3138c_2_29"/>
          <p:cNvSpPr txBox="1"/>
          <p:nvPr/>
        </p:nvSpPr>
        <p:spPr>
          <a:xfrm>
            <a:off x="3151300" y="3253050"/>
            <a:ext cx="4039200" cy="16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01110110	XOR</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00000000</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01110110 → AL</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AL = 76h</a:t>
            </a:r>
            <a:endParaRPr b="1" sz="2100">
              <a:solidFill>
                <a:srgbClr val="FF0000"/>
              </a:solidFill>
              <a:latin typeface="Didact Gothic"/>
              <a:ea typeface="Didact Gothic"/>
              <a:cs typeface="Didact Gothic"/>
              <a:sym typeface="Didact Gothic"/>
            </a:endParaRPr>
          </a:p>
        </p:txBody>
      </p:sp>
      <p:cxnSp>
        <p:nvCxnSpPr>
          <p:cNvPr id="1462" name="Google Shape;1462;g1ea4fd3138c_2_29"/>
          <p:cNvCxnSpPr/>
          <p:nvPr/>
        </p:nvCxnSpPr>
        <p:spPr>
          <a:xfrm>
            <a:off x="96575" y="3142775"/>
            <a:ext cx="8985300" cy="73500"/>
          </a:xfrm>
          <a:prstGeom prst="straightConnector1">
            <a:avLst/>
          </a:prstGeom>
          <a:noFill/>
          <a:ln cap="flat" cmpd="sng" w="28575">
            <a:solidFill>
              <a:schemeClr val="dk2"/>
            </a:solidFill>
            <a:prstDash val="solid"/>
            <a:round/>
            <a:headEnd len="med" w="med" type="none"/>
            <a:tailEnd len="med" w="med" type="none"/>
          </a:ln>
        </p:spPr>
      </p:cxnSp>
      <p:sp>
        <p:nvSpPr>
          <p:cNvPr id="1463" name="Google Shape;1463;g1ea4fd3138c_2_29"/>
          <p:cNvSpPr txBox="1"/>
          <p:nvPr/>
        </p:nvSpPr>
        <p:spPr>
          <a:xfrm>
            <a:off x="7915000" y="140017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0</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0</a:t>
            </a:r>
            <a:endParaRPr b="1" sz="1700">
              <a:solidFill>
                <a:srgbClr val="FF00FF"/>
              </a:solidFill>
              <a:latin typeface="Didact Gothic"/>
              <a:ea typeface="Didact Gothic"/>
              <a:cs typeface="Didact Gothic"/>
              <a:sym typeface="Didact Gothic"/>
            </a:endParaRPr>
          </a:p>
        </p:txBody>
      </p:sp>
      <p:sp>
        <p:nvSpPr>
          <p:cNvPr id="1464" name="Google Shape;1464;g1ea4fd3138c_2_29"/>
          <p:cNvSpPr txBox="1"/>
          <p:nvPr/>
        </p:nvSpPr>
        <p:spPr>
          <a:xfrm>
            <a:off x="7322125" y="326867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0</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0</a:t>
            </a:r>
            <a:endParaRPr b="1" sz="1700">
              <a:solidFill>
                <a:srgbClr val="FF00FF"/>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g1ea4fd3138c_2_44"/>
          <p:cNvSpPr txBox="1"/>
          <p:nvPr>
            <p:ph type="title"/>
          </p:nvPr>
        </p:nvSpPr>
        <p:spPr>
          <a:xfrm>
            <a:off x="373600" y="2771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6</a:t>
            </a:r>
            <a:endParaRPr>
              <a:solidFill>
                <a:schemeClr val="accent1"/>
              </a:solidFill>
            </a:endParaRPr>
          </a:p>
        </p:txBody>
      </p:sp>
      <p:sp>
        <p:nvSpPr>
          <p:cNvPr id="1470" name="Google Shape;1470;g1ea4fd3138c_2_44"/>
          <p:cNvSpPr txBox="1"/>
          <p:nvPr/>
        </p:nvSpPr>
        <p:spPr>
          <a:xfrm>
            <a:off x="562525" y="848450"/>
            <a:ext cx="7704000" cy="6717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b="1" lang="en" sz="2100">
                <a:solidFill>
                  <a:schemeClr val="lt2"/>
                </a:solidFill>
                <a:highlight>
                  <a:srgbClr val="FCE5CD"/>
                </a:highlight>
                <a:latin typeface="Didact Gothic"/>
                <a:ea typeface="Didact Gothic"/>
                <a:cs typeface="Didact Gothic"/>
                <a:sym typeface="Didact Gothic"/>
              </a:rPr>
              <a:t>AX = F000        BX = 3456        DX = E390</a:t>
            </a:r>
            <a:endParaRPr b="1" sz="2100">
              <a:solidFill>
                <a:schemeClr val="lt2"/>
              </a:solidFill>
              <a:highlight>
                <a:srgbClr val="FCE5CD"/>
              </a:highlight>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p:txBody>
      </p:sp>
      <p:sp>
        <p:nvSpPr>
          <p:cNvPr id="1471" name="Google Shape;1471;g1ea4fd3138c_2_44"/>
          <p:cNvSpPr txBox="1"/>
          <p:nvPr/>
        </p:nvSpPr>
        <p:spPr>
          <a:xfrm>
            <a:off x="684400" y="1520150"/>
            <a:ext cx="24669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c)	XOR AX, AX</a:t>
            </a:r>
            <a:endParaRPr sz="2100">
              <a:solidFill>
                <a:schemeClr val="lt1"/>
              </a:solidFill>
              <a:latin typeface="Didact Gothic"/>
              <a:ea typeface="Didact Gothic"/>
              <a:cs typeface="Didact Gothic"/>
              <a:sym typeface="Didact Gothic"/>
            </a:endParaRPr>
          </a:p>
        </p:txBody>
      </p:sp>
      <p:sp>
        <p:nvSpPr>
          <p:cNvPr id="1472" name="Google Shape;1472;g1ea4fd3138c_2_44"/>
          <p:cNvSpPr txBox="1"/>
          <p:nvPr/>
        </p:nvSpPr>
        <p:spPr>
          <a:xfrm>
            <a:off x="3513550" y="1400175"/>
            <a:ext cx="4039200" cy="16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Setting AX to 0000</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AX = 0000h</a:t>
            </a:r>
            <a:endParaRPr b="1" sz="2100">
              <a:solidFill>
                <a:srgbClr val="FF0000"/>
              </a:solidFill>
              <a:latin typeface="Didact Gothic"/>
              <a:ea typeface="Didact Gothic"/>
              <a:cs typeface="Didact Gothic"/>
              <a:sym typeface="Didact Gothic"/>
            </a:endParaRPr>
          </a:p>
        </p:txBody>
      </p:sp>
      <p:sp>
        <p:nvSpPr>
          <p:cNvPr id="1473" name="Google Shape;1473;g1ea4fd3138c_2_44"/>
          <p:cNvSpPr txBox="1"/>
          <p:nvPr/>
        </p:nvSpPr>
        <p:spPr>
          <a:xfrm>
            <a:off x="684400" y="3872525"/>
            <a:ext cx="24669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d)	</a:t>
            </a:r>
            <a:r>
              <a:rPr lang="en" sz="2100">
                <a:solidFill>
                  <a:schemeClr val="lt1"/>
                </a:solidFill>
                <a:latin typeface="Didact Gothic"/>
                <a:ea typeface="Didact Gothic"/>
                <a:cs typeface="Didact Gothic"/>
                <a:sym typeface="Didact Gothic"/>
              </a:rPr>
              <a:t>AND AH, 0FFh</a:t>
            </a:r>
            <a:endParaRPr sz="2100">
              <a:solidFill>
                <a:schemeClr val="lt1"/>
              </a:solidFill>
              <a:latin typeface="Didact Gothic"/>
              <a:ea typeface="Didact Gothic"/>
              <a:cs typeface="Didact Gothic"/>
              <a:sym typeface="Didact Gothic"/>
            </a:endParaRPr>
          </a:p>
        </p:txBody>
      </p:sp>
      <p:sp>
        <p:nvSpPr>
          <p:cNvPr id="1474" name="Google Shape;1474;g1ea4fd3138c_2_44"/>
          <p:cNvSpPr txBox="1"/>
          <p:nvPr/>
        </p:nvSpPr>
        <p:spPr>
          <a:xfrm>
            <a:off x="3151300" y="3253050"/>
            <a:ext cx="4039200" cy="16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ANDing with 1s keeps everything in place.</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AH = F0h</a:t>
            </a:r>
            <a:endParaRPr b="1" sz="2100">
              <a:solidFill>
                <a:srgbClr val="FF0000"/>
              </a:solidFill>
              <a:latin typeface="Didact Gothic"/>
              <a:ea typeface="Didact Gothic"/>
              <a:cs typeface="Didact Gothic"/>
              <a:sym typeface="Didact Gothic"/>
            </a:endParaRPr>
          </a:p>
        </p:txBody>
      </p:sp>
      <p:cxnSp>
        <p:nvCxnSpPr>
          <p:cNvPr id="1475" name="Google Shape;1475;g1ea4fd3138c_2_44"/>
          <p:cNvCxnSpPr/>
          <p:nvPr/>
        </p:nvCxnSpPr>
        <p:spPr>
          <a:xfrm>
            <a:off x="96575" y="3142775"/>
            <a:ext cx="8985300" cy="73500"/>
          </a:xfrm>
          <a:prstGeom prst="straightConnector1">
            <a:avLst/>
          </a:prstGeom>
          <a:noFill/>
          <a:ln cap="flat" cmpd="sng" w="28575">
            <a:solidFill>
              <a:schemeClr val="dk2"/>
            </a:solidFill>
            <a:prstDash val="solid"/>
            <a:round/>
            <a:headEnd len="med" w="med" type="none"/>
            <a:tailEnd len="med" w="med" type="none"/>
          </a:ln>
        </p:spPr>
      </p:cxnSp>
      <p:sp>
        <p:nvSpPr>
          <p:cNvPr id="1476" name="Google Shape;1476;g1ea4fd3138c_2_44"/>
          <p:cNvSpPr txBox="1"/>
          <p:nvPr/>
        </p:nvSpPr>
        <p:spPr>
          <a:xfrm>
            <a:off x="6823300" y="142657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1</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0</a:t>
            </a:r>
            <a:endParaRPr b="1" sz="1700">
              <a:solidFill>
                <a:srgbClr val="FF00FF"/>
              </a:solidFill>
              <a:latin typeface="Didact Gothic"/>
              <a:ea typeface="Didact Gothic"/>
              <a:cs typeface="Didact Gothic"/>
              <a:sym typeface="Didact Gothic"/>
            </a:endParaRPr>
          </a:p>
        </p:txBody>
      </p:sp>
      <p:sp>
        <p:nvSpPr>
          <p:cNvPr id="1477" name="Google Shape;1477;g1ea4fd3138c_2_44"/>
          <p:cNvSpPr txBox="1"/>
          <p:nvPr/>
        </p:nvSpPr>
        <p:spPr>
          <a:xfrm>
            <a:off x="7190500" y="326867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0</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0</a:t>
            </a:r>
            <a:endParaRPr b="1" sz="1700">
              <a:solidFill>
                <a:srgbClr val="FF00FF"/>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g1ea4fd3138c_2_54"/>
          <p:cNvSpPr txBox="1"/>
          <p:nvPr>
            <p:ph type="title"/>
          </p:nvPr>
        </p:nvSpPr>
        <p:spPr>
          <a:xfrm>
            <a:off x="373600" y="2771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6</a:t>
            </a:r>
            <a:endParaRPr>
              <a:solidFill>
                <a:schemeClr val="accent1"/>
              </a:solidFill>
            </a:endParaRPr>
          </a:p>
        </p:txBody>
      </p:sp>
      <p:sp>
        <p:nvSpPr>
          <p:cNvPr id="1483" name="Google Shape;1483;g1ea4fd3138c_2_54"/>
          <p:cNvSpPr txBox="1"/>
          <p:nvPr/>
        </p:nvSpPr>
        <p:spPr>
          <a:xfrm>
            <a:off x="562525" y="848450"/>
            <a:ext cx="7704000" cy="6717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b="1" lang="en" sz="2100">
                <a:solidFill>
                  <a:schemeClr val="lt2"/>
                </a:solidFill>
                <a:highlight>
                  <a:srgbClr val="FCE5CD"/>
                </a:highlight>
                <a:latin typeface="Didact Gothic"/>
                <a:ea typeface="Didact Gothic"/>
                <a:cs typeface="Didact Gothic"/>
                <a:sym typeface="Didact Gothic"/>
              </a:rPr>
              <a:t>AX = F000        BX = 3456        DX = E390</a:t>
            </a:r>
            <a:endParaRPr b="1" sz="2100">
              <a:solidFill>
                <a:schemeClr val="lt2"/>
              </a:solidFill>
              <a:highlight>
                <a:srgbClr val="FCE5CD"/>
              </a:highlight>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p:txBody>
      </p:sp>
      <p:sp>
        <p:nvSpPr>
          <p:cNvPr id="1484" name="Google Shape;1484;g1ea4fd3138c_2_54"/>
          <p:cNvSpPr txBox="1"/>
          <p:nvPr/>
        </p:nvSpPr>
        <p:spPr>
          <a:xfrm>
            <a:off x="684400" y="1520150"/>
            <a:ext cx="24669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e)	</a:t>
            </a:r>
            <a:r>
              <a:rPr lang="en" sz="2100">
                <a:solidFill>
                  <a:schemeClr val="lt1"/>
                </a:solidFill>
                <a:latin typeface="Didact Gothic"/>
                <a:ea typeface="Didact Gothic"/>
                <a:cs typeface="Didact Gothic"/>
                <a:sym typeface="Didact Gothic"/>
              </a:rPr>
              <a:t>XOR DX, 0EEEEh</a:t>
            </a:r>
            <a:endParaRPr sz="2100">
              <a:solidFill>
                <a:schemeClr val="lt1"/>
              </a:solidFill>
              <a:latin typeface="Didact Gothic"/>
              <a:ea typeface="Didact Gothic"/>
              <a:cs typeface="Didact Gothic"/>
              <a:sym typeface="Didact Gothic"/>
            </a:endParaRPr>
          </a:p>
        </p:txBody>
      </p:sp>
      <p:sp>
        <p:nvSpPr>
          <p:cNvPr id="1485" name="Google Shape;1485;g1ea4fd3138c_2_54"/>
          <p:cNvSpPr txBox="1"/>
          <p:nvPr/>
        </p:nvSpPr>
        <p:spPr>
          <a:xfrm>
            <a:off x="684400" y="3520675"/>
            <a:ext cx="24669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f)	MOV</a:t>
            </a:r>
            <a:r>
              <a:rPr lang="en" sz="2100">
                <a:solidFill>
                  <a:schemeClr val="lt1"/>
                </a:solidFill>
                <a:latin typeface="Didact Gothic"/>
                <a:ea typeface="Didact Gothic"/>
                <a:cs typeface="Didact Gothic"/>
                <a:sym typeface="Didact Gothic"/>
              </a:rPr>
              <a:t> CL, 04h</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SHL AL, CL</a:t>
            </a:r>
            <a:endParaRPr sz="2100">
              <a:solidFill>
                <a:schemeClr val="lt1"/>
              </a:solidFill>
              <a:latin typeface="Didact Gothic"/>
              <a:ea typeface="Didact Gothic"/>
              <a:cs typeface="Didact Gothic"/>
              <a:sym typeface="Didact Gothic"/>
            </a:endParaRPr>
          </a:p>
        </p:txBody>
      </p:sp>
      <p:sp>
        <p:nvSpPr>
          <p:cNvPr id="1486" name="Google Shape;1486;g1ea4fd3138c_2_54"/>
          <p:cNvSpPr txBox="1"/>
          <p:nvPr/>
        </p:nvSpPr>
        <p:spPr>
          <a:xfrm>
            <a:off x="3151300" y="3253050"/>
            <a:ext cx="4039200" cy="16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AL was zero, shift it 4 places, it is still zero</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AL = 00h</a:t>
            </a:r>
            <a:endParaRPr b="1" sz="2100">
              <a:solidFill>
                <a:srgbClr val="FF0000"/>
              </a:solidFill>
              <a:latin typeface="Didact Gothic"/>
              <a:ea typeface="Didact Gothic"/>
              <a:cs typeface="Didact Gothic"/>
              <a:sym typeface="Didact Gothic"/>
            </a:endParaRPr>
          </a:p>
        </p:txBody>
      </p:sp>
      <p:cxnSp>
        <p:nvCxnSpPr>
          <p:cNvPr id="1487" name="Google Shape;1487;g1ea4fd3138c_2_54"/>
          <p:cNvCxnSpPr/>
          <p:nvPr/>
        </p:nvCxnSpPr>
        <p:spPr>
          <a:xfrm>
            <a:off x="96575" y="3142775"/>
            <a:ext cx="8985300" cy="73500"/>
          </a:xfrm>
          <a:prstGeom prst="straightConnector1">
            <a:avLst/>
          </a:prstGeom>
          <a:noFill/>
          <a:ln cap="flat" cmpd="sng" w="28575">
            <a:solidFill>
              <a:schemeClr val="dk2"/>
            </a:solidFill>
            <a:prstDash val="solid"/>
            <a:round/>
            <a:headEnd len="med" w="med" type="none"/>
            <a:tailEnd len="med" w="med" type="none"/>
          </a:ln>
        </p:spPr>
      </p:cxnSp>
      <p:sp>
        <p:nvSpPr>
          <p:cNvPr id="1488" name="Google Shape;1488;g1ea4fd3138c_2_54"/>
          <p:cNvSpPr txBox="1"/>
          <p:nvPr/>
        </p:nvSpPr>
        <p:spPr>
          <a:xfrm>
            <a:off x="3513550" y="1400175"/>
            <a:ext cx="4039200" cy="1690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100">
                <a:solidFill>
                  <a:schemeClr val="lt1"/>
                </a:solidFill>
                <a:latin typeface="Didact Gothic"/>
                <a:ea typeface="Didact Gothic"/>
                <a:cs typeface="Didact Gothic"/>
                <a:sym typeface="Didact Gothic"/>
              </a:rPr>
              <a:t>0000111011101110</a:t>
            </a:r>
            <a:r>
              <a:rPr lang="en" sz="2100">
                <a:solidFill>
                  <a:schemeClr val="lt1"/>
                </a:solidFill>
                <a:latin typeface="Didact Gothic"/>
                <a:ea typeface="Didact Gothic"/>
                <a:cs typeface="Didact Gothic"/>
                <a:sym typeface="Didact Gothic"/>
              </a:rPr>
              <a:t>		AND</a:t>
            </a:r>
            <a:endParaRPr sz="2100">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rPr lang="en" sz="2100">
                <a:solidFill>
                  <a:schemeClr val="lt1"/>
                </a:solidFill>
                <a:latin typeface="Didact Gothic"/>
                <a:ea typeface="Didact Gothic"/>
                <a:cs typeface="Didact Gothic"/>
                <a:sym typeface="Didact Gothic"/>
              </a:rPr>
              <a:t>1110001110010000</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a:t>
            </a:r>
            <a:r>
              <a:rPr lang="en" sz="2100">
                <a:solidFill>
                  <a:schemeClr val="lt1"/>
                </a:solidFill>
                <a:latin typeface="Didact Gothic"/>
                <a:ea typeface="Didact Gothic"/>
                <a:cs typeface="Didact Gothic"/>
                <a:sym typeface="Didact Gothic"/>
              </a:rPr>
              <a:t>1110110101111110</a:t>
            </a:r>
            <a:r>
              <a:rPr lang="en" sz="2100">
                <a:solidFill>
                  <a:schemeClr val="lt1"/>
                </a:solidFill>
                <a:latin typeface="Didact Gothic"/>
                <a:ea typeface="Didact Gothic"/>
                <a:cs typeface="Didact Gothic"/>
                <a:sym typeface="Didact Gothic"/>
              </a:rPr>
              <a:t> → DX</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DX = ED7Eh</a:t>
            </a:r>
            <a:endParaRPr b="1" sz="2100">
              <a:solidFill>
                <a:srgbClr val="FF0000"/>
              </a:solidFill>
              <a:latin typeface="Didact Gothic"/>
              <a:ea typeface="Didact Gothic"/>
              <a:cs typeface="Didact Gothic"/>
              <a:sym typeface="Didact Gothic"/>
            </a:endParaRPr>
          </a:p>
        </p:txBody>
      </p:sp>
      <p:sp>
        <p:nvSpPr>
          <p:cNvPr id="1489" name="Google Shape;1489;g1ea4fd3138c_2_54"/>
          <p:cNvSpPr txBox="1"/>
          <p:nvPr/>
        </p:nvSpPr>
        <p:spPr>
          <a:xfrm>
            <a:off x="7636725" y="142657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0</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0</a:t>
            </a:r>
            <a:endParaRPr b="1" sz="1700">
              <a:solidFill>
                <a:srgbClr val="FF00FF"/>
              </a:solidFill>
              <a:latin typeface="Didact Gothic"/>
              <a:ea typeface="Didact Gothic"/>
              <a:cs typeface="Didact Gothic"/>
              <a:sym typeface="Didact Gothic"/>
            </a:endParaRPr>
          </a:p>
        </p:txBody>
      </p:sp>
      <p:sp>
        <p:nvSpPr>
          <p:cNvPr id="1490" name="Google Shape;1490;g1ea4fd3138c_2_54"/>
          <p:cNvSpPr txBox="1"/>
          <p:nvPr/>
        </p:nvSpPr>
        <p:spPr>
          <a:xfrm>
            <a:off x="7757650" y="329507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1</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0</a:t>
            </a:r>
            <a:endParaRPr b="1" sz="1700">
              <a:solidFill>
                <a:srgbClr val="FF00FF"/>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g1ea4fd3138c_2_68"/>
          <p:cNvSpPr txBox="1"/>
          <p:nvPr>
            <p:ph type="title"/>
          </p:nvPr>
        </p:nvSpPr>
        <p:spPr>
          <a:xfrm>
            <a:off x="373600" y="2771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6</a:t>
            </a:r>
            <a:endParaRPr>
              <a:solidFill>
                <a:schemeClr val="accent1"/>
              </a:solidFill>
            </a:endParaRPr>
          </a:p>
        </p:txBody>
      </p:sp>
      <p:sp>
        <p:nvSpPr>
          <p:cNvPr id="1496" name="Google Shape;1496;g1ea4fd3138c_2_68"/>
          <p:cNvSpPr txBox="1"/>
          <p:nvPr/>
        </p:nvSpPr>
        <p:spPr>
          <a:xfrm>
            <a:off x="562525" y="848450"/>
            <a:ext cx="7704000" cy="6717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b="1" lang="en" sz="2100">
                <a:solidFill>
                  <a:schemeClr val="lt2"/>
                </a:solidFill>
                <a:highlight>
                  <a:srgbClr val="FCE5CD"/>
                </a:highlight>
                <a:latin typeface="Didact Gothic"/>
                <a:ea typeface="Didact Gothic"/>
                <a:cs typeface="Didact Gothic"/>
                <a:sym typeface="Didact Gothic"/>
              </a:rPr>
              <a:t>AX = F000        BX = 3456        DX = E390</a:t>
            </a:r>
            <a:endParaRPr b="1" sz="2100">
              <a:solidFill>
                <a:schemeClr val="lt2"/>
              </a:solidFill>
              <a:highlight>
                <a:srgbClr val="FCE5CD"/>
              </a:highlight>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p:txBody>
      </p:sp>
      <p:sp>
        <p:nvSpPr>
          <p:cNvPr id="1497" name="Google Shape;1497;g1ea4fd3138c_2_68"/>
          <p:cNvSpPr txBox="1"/>
          <p:nvPr/>
        </p:nvSpPr>
        <p:spPr>
          <a:xfrm>
            <a:off x="684400" y="1520150"/>
            <a:ext cx="24669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g)	MOV CL, 3</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SHR DL, CL</a:t>
            </a:r>
            <a:endParaRPr sz="2100">
              <a:solidFill>
                <a:schemeClr val="lt1"/>
              </a:solidFill>
              <a:latin typeface="Didact Gothic"/>
              <a:ea typeface="Didact Gothic"/>
              <a:cs typeface="Didact Gothic"/>
              <a:sym typeface="Didact Gothic"/>
            </a:endParaRPr>
          </a:p>
        </p:txBody>
      </p:sp>
      <p:sp>
        <p:nvSpPr>
          <p:cNvPr id="1498" name="Google Shape;1498;g1ea4fd3138c_2_68"/>
          <p:cNvSpPr txBox="1"/>
          <p:nvPr/>
        </p:nvSpPr>
        <p:spPr>
          <a:xfrm>
            <a:off x="684400" y="3520675"/>
            <a:ext cx="24669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h)	MOV CL, 6</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SHL DL, CL</a:t>
            </a:r>
            <a:endParaRPr sz="2100">
              <a:solidFill>
                <a:schemeClr val="lt1"/>
              </a:solidFill>
              <a:latin typeface="Didact Gothic"/>
              <a:ea typeface="Didact Gothic"/>
              <a:cs typeface="Didact Gothic"/>
              <a:sym typeface="Didact Gothic"/>
            </a:endParaRPr>
          </a:p>
        </p:txBody>
      </p:sp>
      <p:cxnSp>
        <p:nvCxnSpPr>
          <p:cNvPr id="1499" name="Google Shape;1499;g1ea4fd3138c_2_68"/>
          <p:cNvCxnSpPr/>
          <p:nvPr/>
        </p:nvCxnSpPr>
        <p:spPr>
          <a:xfrm>
            <a:off x="96575" y="3142775"/>
            <a:ext cx="8985300" cy="73500"/>
          </a:xfrm>
          <a:prstGeom prst="straightConnector1">
            <a:avLst/>
          </a:prstGeom>
          <a:noFill/>
          <a:ln cap="flat" cmpd="sng" w="28575">
            <a:solidFill>
              <a:schemeClr val="dk2"/>
            </a:solidFill>
            <a:prstDash val="solid"/>
            <a:round/>
            <a:headEnd len="med" w="med" type="none"/>
            <a:tailEnd len="med" w="med" type="none"/>
          </a:ln>
        </p:spPr>
      </p:cxnSp>
      <p:sp>
        <p:nvSpPr>
          <p:cNvPr id="1500" name="Google Shape;1500;g1ea4fd3138c_2_68"/>
          <p:cNvSpPr txBox="1"/>
          <p:nvPr/>
        </p:nvSpPr>
        <p:spPr>
          <a:xfrm>
            <a:off x="3513550" y="1400175"/>
            <a:ext cx="4039200" cy="1690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100">
                <a:solidFill>
                  <a:schemeClr val="lt1"/>
                </a:solidFill>
                <a:latin typeface="Didact Gothic"/>
                <a:ea typeface="Didact Gothic"/>
                <a:cs typeface="Didact Gothic"/>
                <a:sym typeface="Didact Gothic"/>
              </a:rPr>
              <a:t>10010000</a:t>
            </a:r>
            <a:r>
              <a:rPr lang="en" sz="2100">
                <a:solidFill>
                  <a:schemeClr val="lt1"/>
                </a:solidFill>
                <a:latin typeface="Didact Gothic"/>
                <a:ea typeface="Didact Gothic"/>
                <a:cs typeface="Didact Gothic"/>
                <a:sym typeface="Didact Gothic"/>
              </a:rPr>
              <a:t>		shifted 3 right</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00010010 → DL</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(same as division by 2^3)</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DL = 12h</a:t>
            </a:r>
            <a:endParaRPr b="1" sz="2100">
              <a:solidFill>
                <a:srgbClr val="FF0000"/>
              </a:solidFill>
              <a:latin typeface="Didact Gothic"/>
              <a:ea typeface="Didact Gothic"/>
              <a:cs typeface="Didact Gothic"/>
              <a:sym typeface="Didact Gothic"/>
            </a:endParaRPr>
          </a:p>
        </p:txBody>
      </p:sp>
      <p:sp>
        <p:nvSpPr>
          <p:cNvPr id="1501" name="Google Shape;1501;g1ea4fd3138c_2_68"/>
          <p:cNvSpPr txBox="1"/>
          <p:nvPr/>
        </p:nvSpPr>
        <p:spPr>
          <a:xfrm>
            <a:off x="3393025" y="3161125"/>
            <a:ext cx="4039200" cy="1690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100">
                <a:solidFill>
                  <a:schemeClr val="lt1"/>
                </a:solidFill>
                <a:latin typeface="Didact Gothic"/>
                <a:ea typeface="Didact Gothic"/>
                <a:cs typeface="Didact Gothic"/>
                <a:sym typeface="Didact Gothic"/>
              </a:rPr>
              <a:t>10010000		shifted 6 left</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2100">
                <a:solidFill>
                  <a:schemeClr val="lt1"/>
                </a:solidFill>
                <a:latin typeface="Didact Gothic"/>
                <a:ea typeface="Didact Gothic"/>
                <a:cs typeface="Didact Gothic"/>
                <a:sym typeface="Didact Gothic"/>
              </a:rPr>
              <a:t>=	00000000 → DL</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21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2100">
                <a:solidFill>
                  <a:srgbClr val="FF0000"/>
                </a:solidFill>
                <a:latin typeface="Didact Gothic"/>
                <a:ea typeface="Didact Gothic"/>
                <a:cs typeface="Didact Gothic"/>
                <a:sym typeface="Didact Gothic"/>
              </a:rPr>
              <a:t>DL = 00h</a:t>
            </a:r>
            <a:endParaRPr b="1" sz="2100">
              <a:solidFill>
                <a:srgbClr val="FF0000"/>
              </a:solidFill>
              <a:latin typeface="Didact Gothic"/>
              <a:ea typeface="Didact Gothic"/>
              <a:cs typeface="Didact Gothic"/>
              <a:sym typeface="Didact Gothic"/>
            </a:endParaRPr>
          </a:p>
        </p:txBody>
      </p:sp>
      <p:sp>
        <p:nvSpPr>
          <p:cNvPr id="1502" name="Google Shape;1502;g1ea4fd3138c_2_68"/>
          <p:cNvSpPr txBox="1"/>
          <p:nvPr/>
        </p:nvSpPr>
        <p:spPr>
          <a:xfrm>
            <a:off x="7689225" y="131112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0</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0</a:t>
            </a:r>
            <a:endParaRPr b="1" sz="1700">
              <a:solidFill>
                <a:srgbClr val="FF00FF"/>
              </a:solidFill>
              <a:latin typeface="Didact Gothic"/>
              <a:ea typeface="Didact Gothic"/>
              <a:cs typeface="Didact Gothic"/>
              <a:sym typeface="Didact Gothic"/>
            </a:endParaRPr>
          </a:p>
        </p:txBody>
      </p:sp>
      <p:sp>
        <p:nvSpPr>
          <p:cNvPr id="1503" name="Google Shape;1503;g1ea4fd3138c_2_68"/>
          <p:cNvSpPr txBox="1"/>
          <p:nvPr/>
        </p:nvSpPr>
        <p:spPr>
          <a:xfrm>
            <a:off x="7757650" y="3300475"/>
            <a:ext cx="1049700" cy="16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ZF = 0</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t/>
            </a:r>
            <a:endParaRPr b="1" sz="1700">
              <a:solidFill>
                <a:srgbClr val="FF00FF"/>
              </a:solidFill>
              <a:latin typeface="Didact Gothic"/>
              <a:ea typeface="Didact Gothic"/>
              <a:cs typeface="Didact Gothic"/>
              <a:sym typeface="Didact Gothic"/>
            </a:endParaRPr>
          </a:p>
          <a:p>
            <a:pPr indent="0" lvl="0" marL="0" rtl="0" algn="l">
              <a:spcBef>
                <a:spcPts val="0"/>
              </a:spcBef>
              <a:spcAft>
                <a:spcPts val="0"/>
              </a:spcAft>
              <a:buNone/>
            </a:pPr>
            <a:r>
              <a:rPr b="1" lang="en" sz="1700">
                <a:solidFill>
                  <a:srgbClr val="FF00FF"/>
                </a:solidFill>
                <a:latin typeface="Didact Gothic"/>
                <a:ea typeface="Didact Gothic"/>
                <a:cs typeface="Didact Gothic"/>
                <a:sym typeface="Didact Gothic"/>
              </a:rPr>
              <a:t>CF = 1</a:t>
            </a:r>
            <a:endParaRPr b="1" sz="1700">
              <a:solidFill>
                <a:srgbClr val="FF00FF"/>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g1ea4fd3138c_2_88"/>
          <p:cNvSpPr txBox="1"/>
          <p:nvPr>
            <p:ph type="title"/>
          </p:nvPr>
        </p:nvSpPr>
        <p:spPr>
          <a:xfrm>
            <a:off x="426075" y="11965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7</a:t>
            </a:r>
            <a:endParaRPr>
              <a:solidFill>
                <a:schemeClr val="accent1"/>
              </a:solidFill>
            </a:endParaRPr>
          </a:p>
        </p:txBody>
      </p:sp>
      <p:sp>
        <p:nvSpPr>
          <p:cNvPr id="1509" name="Google Shape;1509;g1ea4fd3138c_2_88"/>
          <p:cNvSpPr txBox="1"/>
          <p:nvPr/>
        </p:nvSpPr>
        <p:spPr>
          <a:xfrm>
            <a:off x="573025" y="644475"/>
            <a:ext cx="7704000" cy="10392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Indicate the status of ZF and CF after CMP is executed in each of the following cases:</a:t>
            </a:r>
            <a:endParaRPr sz="2100">
              <a:solidFill>
                <a:schemeClr val="lt1"/>
              </a:solidFill>
              <a:latin typeface="Didact Gothic"/>
              <a:ea typeface="Didact Gothic"/>
              <a:cs typeface="Didact Gothic"/>
              <a:sym typeface="Didact Gothic"/>
            </a:endParaRPr>
          </a:p>
        </p:txBody>
      </p:sp>
      <p:graphicFrame>
        <p:nvGraphicFramePr>
          <p:cNvPr id="1510" name="Google Shape;1510;g1ea4fd3138c_2_88"/>
          <p:cNvGraphicFramePr/>
          <p:nvPr/>
        </p:nvGraphicFramePr>
        <p:xfrm>
          <a:off x="952500" y="1624350"/>
          <a:ext cx="3000000" cy="3000000"/>
        </p:xfrm>
        <a:graphic>
          <a:graphicData uri="http://schemas.openxmlformats.org/drawingml/2006/table">
            <a:tbl>
              <a:tblPr>
                <a:noFill/>
                <a:tableStyleId>{C6F5B840-15C2-49AD-BC48-B2417B52FF19}</a:tableStyleId>
              </a:tblPr>
              <a:tblGrid>
                <a:gridCol w="3619500"/>
                <a:gridCol w="3619500"/>
              </a:tblGrid>
              <a:tr h="765075">
                <a:tc>
                  <a:txBody>
                    <a:bodyPr/>
                    <a:lstStyle/>
                    <a:p>
                      <a:pPr indent="0" lvl="0" marL="0" rtl="0" algn="l">
                        <a:spcBef>
                          <a:spcPts val="0"/>
                        </a:spcBef>
                        <a:spcAft>
                          <a:spcPts val="0"/>
                        </a:spcAft>
                        <a:buNone/>
                      </a:pPr>
                      <a:r>
                        <a:rPr lang="en">
                          <a:solidFill>
                            <a:schemeClr val="lt1"/>
                          </a:solidFill>
                        </a:rPr>
                        <a:t>MOV BX, 2500</a:t>
                      </a:r>
                      <a:endParaRPr>
                        <a:solidFill>
                          <a:schemeClr val="lt1"/>
                        </a:solidFill>
                      </a:endParaRPr>
                    </a:p>
                    <a:p>
                      <a:pPr indent="0" lvl="0" marL="0" rtl="0" algn="l">
                        <a:spcBef>
                          <a:spcPts val="0"/>
                        </a:spcBef>
                        <a:spcAft>
                          <a:spcPts val="0"/>
                        </a:spcAft>
                        <a:buNone/>
                      </a:pPr>
                      <a:r>
                        <a:rPr lang="en">
                          <a:solidFill>
                            <a:schemeClr val="lt1"/>
                          </a:solidFill>
                        </a:rPr>
                        <a:t>CMP BX, 1400</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r h="765075">
                <a:tc>
                  <a:txBody>
                    <a:bodyPr/>
                    <a:lstStyle/>
                    <a:p>
                      <a:pPr indent="0" lvl="0" marL="0" rtl="0" algn="l">
                        <a:spcBef>
                          <a:spcPts val="0"/>
                        </a:spcBef>
                        <a:spcAft>
                          <a:spcPts val="0"/>
                        </a:spcAft>
                        <a:buNone/>
                      </a:pPr>
                      <a:r>
                        <a:rPr lang="en">
                          <a:solidFill>
                            <a:schemeClr val="lt1"/>
                          </a:solidFill>
                        </a:rPr>
                        <a:t>SUB AX, AX</a:t>
                      </a:r>
                      <a:endParaRPr>
                        <a:solidFill>
                          <a:schemeClr val="lt1"/>
                        </a:solidFill>
                      </a:endParaRPr>
                    </a:p>
                    <a:p>
                      <a:pPr indent="0" lvl="0" marL="0" rtl="0" algn="l">
                        <a:spcBef>
                          <a:spcPts val="0"/>
                        </a:spcBef>
                        <a:spcAft>
                          <a:spcPts val="0"/>
                        </a:spcAft>
                        <a:buNone/>
                      </a:pPr>
                      <a:r>
                        <a:rPr lang="en">
                          <a:solidFill>
                            <a:schemeClr val="lt1"/>
                          </a:solidFill>
                        </a:rPr>
                        <a:t>CMP AX, 0000</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r h="765075">
                <a:tc>
                  <a:txBody>
                    <a:bodyPr/>
                    <a:lstStyle/>
                    <a:p>
                      <a:pPr indent="0" lvl="0" marL="0" rtl="0" algn="l">
                        <a:spcBef>
                          <a:spcPts val="0"/>
                        </a:spcBef>
                        <a:spcAft>
                          <a:spcPts val="0"/>
                        </a:spcAft>
                        <a:buNone/>
                      </a:pPr>
                      <a:r>
                        <a:rPr lang="en">
                          <a:solidFill>
                            <a:schemeClr val="lt1"/>
                          </a:solidFill>
                        </a:rPr>
                        <a:t>MOV DL, 34</a:t>
                      </a:r>
                      <a:endParaRPr>
                        <a:solidFill>
                          <a:schemeClr val="lt1"/>
                        </a:solidFill>
                      </a:endParaRPr>
                    </a:p>
                    <a:p>
                      <a:pPr indent="0" lvl="0" marL="0" rtl="0" algn="l">
                        <a:spcBef>
                          <a:spcPts val="0"/>
                        </a:spcBef>
                        <a:spcAft>
                          <a:spcPts val="0"/>
                        </a:spcAft>
                        <a:buNone/>
                      </a:pPr>
                      <a:r>
                        <a:rPr lang="en">
                          <a:solidFill>
                            <a:schemeClr val="lt1"/>
                          </a:solidFill>
                        </a:rPr>
                        <a:t>CMP DL, 88</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r h="765075">
                <a:tc>
                  <a:txBody>
                    <a:bodyPr/>
                    <a:lstStyle/>
                    <a:p>
                      <a:pPr indent="0" lvl="0" marL="0" rtl="0" algn="l">
                        <a:spcBef>
                          <a:spcPts val="0"/>
                        </a:spcBef>
                        <a:spcAft>
                          <a:spcPts val="0"/>
                        </a:spcAft>
                        <a:buNone/>
                      </a:pPr>
                      <a:r>
                        <a:rPr lang="en">
                          <a:solidFill>
                            <a:schemeClr val="lt1"/>
                          </a:solidFill>
                        </a:rPr>
                        <a:t>MOV AL, 0FFh</a:t>
                      </a:r>
                      <a:endParaRPr>
                        <a:solidFill>
                          <a:schemeClr val="lt1"/>
                        </a:solidFill>
                      </a:endParaRPr>
                    </a:p>
                    <a:p>
                      <a:pPr indent="0" lvl="0" marL="0" rtl="0" algn="l">
                        <a:spcBef>
                          <a:spcPts val="0"/>
                        </a:spcBef>
                        <a:spcAft>
                          <a:spcPts val="0"/>
                        </a:spcAft>
                        <a:buNone/>
                      </a:pPr>
                      <a:r>
                        <a:rPr lang="en">
                          <a:solidFill>
                            <a:schemeClr val="lt1"/>
                          </a:solidFill>
                        </a:rPr>
                        <a:t>CMP AL, 6Fh</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bl>
          </a:graphicData>
        </a:graphic>
      </p:graphicFrame>
      <p:sp>
        <p:nvSpPr>
          <p:cNvPr id="1511" name="Google Shape;1511;g1ea4fd3138c_2_88"/>
          <p:cNvSpPr txBox="1"/>
          <p:nvPr/>
        </p:nvSpPr>
        <p:spPr>
          <a:xfrm>
            <a:off x="4652250" y="1715200"/>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0	CF = 0</a:t>
            </a:r>
            <a:endParaRPr b="1" sz="1600">
              <a:solidFill>
                <a:srgbClr val="FF0000"/>
              </a:solidFill>
              <a:latin typeface="Didact Gothic"/>
              <a:ea typeface="Didact Gothic"/>
              <a:cs typeface="Didact Gothic"/>
              <a:sym typeface="Didact Gothic"/>
            </a:endParaRPr>
          </a:p>
        </p:txBody>
      </p:sp>
      <p:sp>
        <p:nvSpPr>
          <p:cNvPr id="1512" name="Google Shape;1512;g1ea4fd3138c_2_88"/>
          <p:cNvSpPr txBox="1"/>
          <p:nvPr/>
        </p:nvSpPr>
        <p:spPr>
          <a:xfrm>
            <a:off x="4652250" y="2476425"/>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1	CF = 0</a:t>
            </a:r>
            <a:endParaRPr b="1" sz="1600">
              <a:solidFill>
                <a:srgbClr val="FF0000"/>
              </a:solidFill>
              <a:latin typeface="Didact Gothic"/>
              <a:ea typeface="Didact Gothic"/>
              <a:cs typeface="Didact Gothic"/>
              <a:sym typeface="Didact Gothic"/>
            </a:endParaRPr>
          </a:p>
        </p:txBody>
      </p:sp>
      <p:sp>
        <p:nvSpPr>
          <p:cNvPr id="1513" name="Google Shape;1513;g1ea4fd3138c_2_88"/>
          <p:cNvSpPr txBox="1"/>
          <p:nvPr/>
        </p:nvSpPr>
        <p:spPr>
          <a:xfrm>
            <a:off x="4710150" y="3237650"/>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0	CF = 1</a:t>
            </a:r>
            <a:endParaRPr b="1" sz="1600">
              <a:solidFill>
                <a:srgbClr val="FF0000"/>
              </a:solidFill>
              <a:latin typeface="Didact Gothic"/>
              <a:ea typeface="Didact Gothic"/>
              <a:cs typeface="Didact Gothic"/>
              <a:sym typeface="Didact Gothic"/>
            </a:endParaRPr>
          </a:p>
        </p:txBody>
      </p:sp>
      <p:sp>
        <p:nvSpPr>
          <p:cNvPr id="1514" name="Google Shape;1514;g1ea4fd3138c_2_88"/>
          <p:cNvSpPr txBox="1"/>
          <p:nvPr/>
        </p:nvSpPr>
        <p:spPr>
          <a:xfrm>
            <a:off x="4757575" y="3998875"/>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0	CF = 0</a:t>
            </a:r>
            <a:endParaRPr b="1" sz="1600">
              <a:solidFill>
                <a:srgbClr val="FF0000"/>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g1ea4fd3138c_2_99"/>
          <p:cNvSpPr txBox="1"/>
          <p:nvPr>
            <p:ph type="title"/>
          </p:nvPr>
        </p:nvSpPr>
        <p:spPr>
          <a:xfrm>
            <a:off x="426075" y="11965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7</a:t>
            </a:r>
            <a:endParaRPr>
              <a:solidFill>
                <a:schemeClr val="accent1"/>
              </a:solidFill>
            </a:endParaRPr>
          </a:p>
        </p:txBody>
      </p:sp>
      <p:sp>
        <p:nvSpPr>
          <p:cNvPr id="1520" name="Google Shape;1520;g1ea4fd3138c_2_99"/>
          <p:cNvSpPr txBox="1"/>
          <p:nvPr/>
        </p:nvSpPr>
        <p:spPr>
          <a:xfrm>
            <a:off x="573025" y="644475"/>
            <a:ext cx="7704000" cy="10392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Indicate the status of ZF and CF after CMP is executed in each of the following cases:</a:t>
            </a:r>
            <a:endParaRPr sz="2100">
              <a:solidFill>
                <a:schemeClr val="lt1"/>
              </a:solidFill>
              <a:latin typeface="Didact Gothic"/>
              <a:ea typeface="Didact Gothic"/>
              <a:cs typeface="Didact Gothic"/>
              <a:sym typeface="Didact Gothic"/>
            </a:endParaRPr>
          </a:p>
        </p:txBody>
      </p:sp>
      <p:graphicFrame>
        <p:nvGraphicFramePr>
          <p:cNvPr id="1521" name="Google Shape;1521;g1ea4fd3138c_2_99"/>
          <p:cNvGraphicFramePr/>
          <p:nvPr/>
        </p:nvGraphicFramePr>
        <p:xfrm>
          <a:off x="952500" y="1624350"/>
          <a:ext cx="3000000" cy="3000000"/>
        </p:xfrm>
        <a:graphic>
          <a:graphicData uri="http://schemas.openxmlformats.org/drawingml/2006/table">
            <a:tbl>
              <a:tblPr>
                <a:noFill/>
                <a:tableStyleId>{C6F5B840-15C2-49AD-BC48-B2417B52FF19}</a:tableStyleId>
              </a:tblPr>
              <a:tblGrid>
                <a:gridCol w="3619500"/>
                <a:gridCol w="3619500"/>
              </a:tblGrid>
              <a:tr h="584350">
                <a:tc>
                  <a:txBody>
                    <a:bodyPr/>
                    <a:lstStyle/>
                    <a:p>
                      <a:pPr indent="0" lvl="0" marL="0" rtl="0" algn="l">
                        <a:spcBef>
                          <a:spcPts val="0"/>
                        </a:spcBef>
                        <a:spcAft>
                          <a:spcPts val="0"/>
                        </a:spcAft>
                        <a:buNone/>
                      </a:pPr>
                      <a:r>
                        <a:rPr lang="en">
                          <a:solidFill>
                            <a:schemeClr val="lt1"/>
                          </a:solidFill>
                        </a:rPr>
                        <a:t>XOR DX, DX</a:t>
                      </a:r>
                      <a:endParaRPr>
                        <a:solidFill>
                          <a:schemeClr val="lt1"/>
                        </a:solidFill>
                      </a:endParaRPr>
                    </a:p>
                    <a:p>
                      <a:pPr indent="0" lvl="0" marL="0" rtl="0" algn="l">
                        <a:spcBef>
                          <a:spcPts val="0"/>
                        </a:spcBef>
                        <a:spcAft>
                          <a:spcPts val="0"/>
                        </a:spcAft>
                        <a:buNone/>
                      </a:pPr>
                      <a:r>
                        <a:rPr lang="en">
                          <a:solidFill>
                            <a:schemeClr val="lt1"/>
                          </a:solidFill>
                        </a:rPr>
                        <a:t>CMP DX, 0</a:t>
                      </a:r>
                      <a:r>
                        <a:rPr lang="en">
                          <a:solidFill>
                            <a:schemeClr val="lt1"/>
                          </a:solidFill>
                        </a:rPr>
                        <a:t>FFFF</a:t>
                      </a:r>
                      <a:r>
                        <a:rPr lang="en">
                          <a:solidFill>
                            <a:schemeClr val="lt1"/>
                          </a:solidFill>
                        </a:rPr>
                        <a:t>h</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r h="765075">
                <a:tc>
                  <a:txBody>
                    <a:bodyPr/>
                    <a:lstStyle/>
                    <a:p>
                      <a:pPr indent="0" lvl="0" marL="0" rtl="0" algn="l">
                        <a:spcBef>
                          <a:spcPts val="0"/>
                        </a:spcBef>
                        <a:spcAft>
                          <a:spcPts val="0"/>
                        </a:spcAft>
                        <a:buNone/>
                      </a:pPr>
                      <a:r>
                        <a:rPr lang="en">
                          <a:solidFill>
                            <a:schemeClr val="lt1"/>
                          </a:solidFill>
                        </a:rPr>
                        <a:t>MOV BX, 2378h</a:t>
                      </a:r>
                      <a:endParaRPr>
                        <a:solidFill>
                          <a:schemeClr val="lt1"/>
                        </a:solidFill>
                      </a:endParaRPr>
                    </a:p>
                    <a:p>
                      <a:pPr indent="0" lvl="0" marL="0" rtl="0" algn="l">
                        <a:spcBef>
                          <a:spcPts val="0"/>
                        </a:spcBef>
                        <a:spcAft>
                          <a:spcPts val="0"/>
                        </a:spcAft>
                        <a:buNone/>
                      </a:pPr>
                      <a:r>
                        <a:rPr lang="en">
                          <a:solidFill>
                            <a:schemeClr val="lt1"/>
                          </a:solidFill>
                        </a:rPr>
                        <a:t>MOV DX, 4000h</a:t>
                      </a:r>
                      <a:endParaRPr>
                        <a:solidFill>
                          <a:schemeClr val="lt1"/>
                        </a:solidFill>
                      </a:endParaRPr>
                    </a:p>
                    <a:p>
                      <a:pPr indent="0" lvl="0" marL="0" rtl="0" algn="l">
                        <a:spcBef>
                          <a:spcPts val="0"/>
                        </a:spcBef>
                        <a:spcAft>
                          <a:spcPts val="0"/>
                        </a:spcAft>
                        <a:buNone/>
                      </a:pPr>
                      <a:r>
                        <a:rPr lang="en">
                          <a:solidFill>
                            <a:schemeClr val="lt1"/>
                          </a:solidFill>
                        </a:rPr>
                        <a:t>CMP DX, BX</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r h="765075">
                <a:tc>
                  <a:txBody>
                    <a:bodyPr/>
                    <a:lstStyle/>
                    <a:p>
                      <a:pPr indent="0" lvl="0" marL="0" rtl="0" algn="l">
                        <a:spcBef>
                          <a:spcPts val="0"/>
                        </a:spcBef>
                        <a:spcAft>
                          <a:spcPts val="0"/>
                        </a:spcAft>
                        <a:buNone/>
                      </a:pPr>
                      <a:r>
                        <a:rPr lang="en">
                          <a:solidFill>
                            <a:schemeClr val="lt1"/>
                          </a:solidFill>
                        </a:rPr>
                        <a:t>SUB CX, CX</a:t>
                      </a:r>
                      <a:endParaRPr>
                        <a:solidFill>
                          <a:schemeClr val="lt1"/>
                        </a:solidFill>
                      </a:endParaRPr>
                    </a:p>
                    <a:p>
                      <a:pPr indent="0" lvl="0" marL="0" rtl="0" algn="l">
                        <a:spcBef>
                          <a:spcPts val="0"/>
                        </a:spcBef>
                        <a:spcAft>
                          <a:spcPts val="0"/>
                        </a:spcAft>
                        <a:buNone/>
                      </a:pPr>
                      <a:r>
                        <a:rPr lang="en">
                          <a:solidFill>
                            <a:schemeClr val="lt1"/>
                          </a:solidFill>
                        </a:rPr>
                        <a:t>DEC CX</a:t>
                      </a:r>
                      <a:endParaRPr>
                        <a:solidFill>
                          <a:schemeClr val="lt1"/>
                        </a:solidFill>
                      </a:endParaRPr>
                    </a:p>
                    <a:p>
                      <a:pPr indent="0" lvl="0" marL="0" rtl="0" algn="l">
                        <a:spcBef>
                          <a:spcPts val="0"/>
                        </a:spcBef>
                        <a:spcAft>
                          <a:spcPts val="0"/>
                        </a:spcAft>
                        <a:buNone/>
                      </a:pPr>
                      <a:r>
                        <a:rPr lang="en">
                          <a:solidFill>
                            <a:schemeClr val="lt1"/>
                          </a:solidFill>
                        </a:rPr>
                        <a:t>CMP CX, 0FFFFh</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r h="765075">
                <a:tc>
                  <a:txBody>
                    <a:bodyPr/>
                    <a:lstStyle/>
                    <a:p>
                      <a:pPr indent="0" lvl="0" marL="0" rtl="0" algn="l">
                        <a:spcBef>
                          <a:spcPts val="0"/>
                        </a:spcBef>
                        <a:spcAft>
                          <a:spcPts val="0"/>
                        </a:spcAft>
                        <a:buNone/>
                      </a:pPr>
                      <a:r>
                        <a:rPr lang="en">
                          <a:solidFill>
                            <a:schemeClr val="lt1"/>
                          </a:solidFill>
                        </a:rPr>
                        <a:t>MOV AL, 0AAh</a:t>
                      </a:r>
                      <a:endParaRPr>
                        <a:solidFill>
                          <a:schemeClr val="lt1"/>
                        </a:solidFill>
                      </a:endParaRPr>
                    </a:p>
                    <a:p>
                      <a:pPr indent="0" lvl="0" marL="0" rtl="0" algn="l">
                        <a:spcBef>
                          <a:spcPts val="0"/>
                        </a:spcBef>
                        <a:spcAft>
                          <a:spcPts val="0"/>
                        </a:spcAft>
                        <a:buNone/>
                      </a:pPr>
                      <a:r>
                        <a:rPr lang="en">
                          <a:solidFill>
                            <a:schemeClr val="lt1"/>
                          </a:solidFill>
                        </a:rPr>
                        <a:t>AND AL, 55h</a:t>
                      </a:r>
                      <a:endParaRPr>
                        <a:solidFill>
                          <a:schemeClr val="lt1"/>
                        </a:solidFill>
                      </a:endParaRPr>
                    </a:p>
                    <a:p>
                      <a:pPr indent="0" lvl="0" marL="0" rtl="0" algn="l">
                        <a:spcBef>
                          <a:spcPts val="0"/>
                        </a:spcBef>
                        <a:spcAft>
                          <a:spcPts val="0"/>
                        </a:spcAft>
                        <a:buNone/>
                      </a:pPr>
                      <a:r>
                        <a:rPr lang="en">
                          <a:solidFill>
                            <a:schemeClr val="lt1"/>
                          </a:solidFill>
                        </a:rPr>
                        <a:t>CMP AL, 00</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1425" marB="91425" marR="91425" marL="91425">
                    <a:lnL cap="flat" cmpd="sng" w="28575">
                      <a:solidFill>
                        <a:srgbClr val="FF00D5"/>
                      </a:solidFill>
                      <a:prstDash val="solid"/>
                      <a:round/>
                      <a:headEnd len="sm" w="sm" type="none"/>
                      <a:tailEnd len="sm" w="sm" type="none"/>
                    </a:lnL>
                    <a:lnR cap="flat" cmpd="sng" w="28575">
                      <a:solidFill>
                        <a:srgbClr val="FF00D5"/>
                      </a:solidFill>
                      <a:prstDash val="solid"/>
                      <a:round/>
                      <a:headEnd len="sm" w="sm" type="none"/>
                      <a:tailEnd len="sm" w="sm" type="none"/>
                    </a:lnR>
                    <a:lnT cap="flat" cmpd="sng" w="28575">
                      <a:solidFill>
                        <a:srgbClr val="FF00D5"/>
                      </a:solidFill>
                      <a:prstDash val="solid"/>
                      <a:round/>
                      <a:headEnd len="sm" w="sm" type="none"/>
                      <a:tailEnd len="sm" w="sm" type="none"/>
                    </a:lnT>
                    <a:lnB cap="flat" cmpd="sng" w="28575">
                      <a:solidFill>
                        <a:srgbClr val="FF00D5"/>
                      </a:solidFill>
                      <a:prstDash val="solid"/>
                      <a:round/>
                      <a:headEnd len="sm" w="sm" type="none"/>
                      <a:tailEnd len="sm" w="sm" type="none"/>
                    </a:lnB>
                  </a:tcPr>
                </a:tc>
              </a:tr>
            </a:tbl>
          </a:graphicData>
        </a:graphic>
      </p:graphicFrame>
      <p:sp>
        <p:nvSpPr>
          <p:cNvPr id="1522" name="Google Shape;1522;g1ea4fd3138c_2_99"/>
          <p:cNvSpPr txBox="1"/>
          <p:nvPr/>
        </p:nvSpPr>
        <p:spPr>
          <a:xfrm>
            <a:off x="4652250" y="1715200"/>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1	CF = 0</a:t>
            </a:r>
            <a:endParaRPr b="1" sz="1600">
              <a:solidFill>
                <a:srgbClr val="FF0000"/>
              </a:solidFill>
              <a:latin typeface="Didact Gothic"/>
              <a:ea typeface="Didact Gothic"/>
              <a:cs typeface="Didact Gothic"/>
              <a:sym typeface="Didact Gothic"/>
            </a:endParaRPr>
          </a:p>
        </p:txBody>
      </p:sp>
      <p:sp>
        <p:nvSpPr>
          <p:cNvPr id="1523" name="Google Shape;1523;g1ea4fd3138c_2_99"/>
          <p:cNvSpPr txBox="1"/>
          <p:nvPr/>
        </p:nvSpPr>
        <p:spPr>
          <a:xfrm>
            <a:off x="4652250" y="2476425"/>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0	CF = 0</a:t>
            </a:r>
            <a:endParaRPr b="1" sz="1600">
              <a:solidFill>
                <a:srgbClr val="FF0000"/>
              </a:solidFill>
              <a:latin typeface="Didact Gothic"/>
              <a:ea typeface="Didact Gothic"/>
              <a:cs typeface="Didact Gothic"/>
              <a:sym typeface="Didact Gothic"/>
            </a:endParaRPr>
          </a:p>
        </p:txBody>
      </p:sp>
      <p:sp>
        <p:nvSpPr>
          <p:cNvPr id="1524" name="Google Shape;1524;g1ea4fd3138c_2_99"/>
          <p:cNvSpPr txBox="1"/>
          <p:nvPr/>
        </p:nvSpPr>
        <p:spPr>
          <a:xfrm>
            <a:off x="4710150" y="3237650"/>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1	CF = 1</a:t>
            </a:r>
            <a:endParaRPr b="1" sz="1600">
              <a:solidFill>
                <a:srgbClr val="FF0000"/>
              </a:solidFill>
              <a:latin typeface="Didact Gothic"/>
              <a:ea typeface="Didact Gothic"/>
              <a:cs typeface="Didact Gothic"/>
              <a:sym typeface="Didact Gothic"/>
            </a:endParaRPr>
          </a:p>
        </p:txBody>
      </p:sp>
      <p:sp>
        <p:nvSpPr>
          <p:cNvPr id="1525" name="Google Shape;1525;g1ea4fd3138c_2_99"/>
          <p:cNvSpPr txBox="1"/>
          <p:nvPr/>
        </p:nvSpPr>
        <p:spPr>
          <a:xfrm>
            <a:off x="4757575" y="3998875"/>
            <a:ext cx="27186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Didact Gothic"/>
                <a:ea typeface="Didact Gothic"/>
                <a:cs typeface="Didact Gothic"/>
                <a:sym typeface="Didact Gothic"/>
              </a:rPr>
              <a:t>ZF = 1	CF = 0</a:t>
            </a:r>
            <a:endParaRPr b="1" sz="1600">
              <a:solidFill>
                <a:srgbClr val="FF0000"/>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g1ea4fd3138c_2_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8</a:t>
            </a:r>
            <a:endParaRPr>
              <a:solidFill>
                <a:schemeClr val="accent1"/>
              </a:solidFill>
            </a:endParaRPr>
          </a:p>
        </p:txBody>
      </p:sp>
      <p:sp>
        <p:nvSpPr>
          <p:cNvPr id="1531" name="Google Shape;1531;g1ea4fd3138c_2_4"/>
          <p:cNvSpPr txBox="1"/>
          <p:nvPr/>
        </p:nvSpPr>
        <p:spPr>
          <a:xfrm>
            <a:off x="720000" y="1315575"/>
            <a:ext cx="7704000" cy="10608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Indicate whether or not the jump happens in each case:</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t/>
            </a:r>
            <a:endParaRPr b="1" sz="2500">
              <a:solidFill>
                <a:schemeClr val="lt1"/>
              </a:solidFill>
              <a:highlight>
                <a:schemeClr val="accent2"/>
              </a:highlight>
              <a:latin typeface="Didact Gothic"/>
              <a:ea typeface="Didact Gothic"/>
              <a:cs typeface="Didact Gothic"/>
              <a:sym typeface="Didact Gothic"/>
            </a:endParaRPr>
          </a:p>
        </p:txBody>
      </p:sp>
      <p:graphicFrame>
        <p:nvGraphicFramePr>
          <p:cNvPr id="1532" name="Google Shape;1532;g1ea4fd3138c_2_4"/>
          <p:cNvGraphicFramePr/>
          <p:nvPr/>
        </p:nvGraphicFramePr>
        <p:xfrm>
          <a:off x="952500" y="2381250"/>
          <a:ext cx="3000000" cy="3000000"/>
        </p:xfrm>
        <a:graphic>
          <a:graphicData uri="http://schemas.openxmlformats.org/drawingml/2006/table">
            <a:tbl>
              <a:tblPr>
                <a:noFill/>
                <a:tableStyleId>{C6F5B840-15C2-49AD-BC48-B2417B52FF19}</a:tableStyleId>
              </a:tblPr>
              <a:tblGrid>
                <a:gridCol w="2413000"/>
                <a:gridCol w="2413000"/>
                <a:gridCol w="2413000"/>
              </a:tblGrid>
              <a:tr h="2011200">
                <a:tc>
                  <a:txBody>
                    <a:bodyPr/>
                    <a:lstStyle/>
                    <a:p>
                      <a:pPr indent="0" lvl="0" marL="0" rtl="0" algn="l">
                        <a:spcBef>
                          <a:spcPts val="0"/>
                        </a:spcBef>
                        <a:spcAft>
                          <a:spcPts val="0"/>
                        </a:spcAft>
                        <a:buNone/>
                      </a:pPr>
                      <a:r>
                        <a:rPr lang="en" sz="1800">
                          <a:solidFill>
                            <a:schemeClr val="lt1"/>
                          </a:solidFill>
                        </a:rPr>
                        <a:t>MOV CL, 5</a:t>
                      </a:r>
                      <a:endParaRPr sz="1800">
                        <a:solidFill>
                          <a:schemeClr val="lt1"/>
                        </a:solidFill>
                      </a:endParaRPr>
                    </a:p>
                    <a:p>
                      <a:pPr indent="0" lvl="0" marL="0" rtl="0" algn="l">
                        <a:spcBef>
                          <a:spcPts val="0"/>
                        </a:spcBef>
                        <a:spcAft>
                          <a:spcPts val="0"/>
                        </a:spcAft>
                        <a:buNone/>
                      </a:pPr>
                      <a:r>
                        <a:rPr lang="en" sz="1800">
                          <a:solidFill>
                            <a:schemeClr val="lt1"/>
                          </a:solidFill>
                        </a:rPr>
                        <a:t>SUB AL, AL</a:t>
                      </a:r>
                      <a:endParaRPr sz="1800">
                        <a:solidFill>
                          <a:schemeClr val="lt1"/>
                        </a:solidFill>
                      </a:endParaRPr>
                    </a:p>
                    <a:p>
                      <a:pPr indent="0" lvl="0" marL="0" rtl="0" algn="l">
                        <a:spcBef>
                          <a:spcPts val="0"/>
                        </a:spcBef>
                        <a:spcAft>
                          <a:spcPts val="0"/>
                        </a:spcAft>
                        <a:buNone/>
                      </a:pPr>
                      <a:r>
                        <a:rPr lang="en" sz="1800">
                          <a:solidFill>
                            <a:schemeClr val="lt1"/>
                          </a:solidFill>
                        </a:rPr>
                        <a:t>SHL AL, CL</a:t>
                      </a:r>
                      <a:endParaRPr sz="1800">
                        <a:solidFill>
                          <a:schemeClr val="lt1"/>
                        </a:solidFill>
                      </a:endParaRPr>
                    </a:p>
                    <a:p>
                      <a:pPr indent="0" lvl="0" marL="0" rtl="0" algn="l">
                        <a:spcBef>
                          <a:spcPts val="0"/>
                        </a:spcBef>
                        <a:spcAft>
                          <a:spcPts val="0"/>
                        </a:spcAft>
                        <a:buNone/>
                      </a:pPr>
                      <a:r>
                        <a:rPr lang="en" sz="1800">
                          <a:solidFill>
                            <a:schemeClr val="lt1"/>
                          </a:solidFill>
                        </a:rPr>
                        <a:t>JNC TARGET</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rPr>
                        <a:t>MOV BH, 65H</a:t>
                      </a:r>
                      <a:endParaRPr sz="1800">
                        <a:solidFill>
                          <a:schemeClr val="lt1"/>
                        </a:solidFill>
                      </a:endParaRPr>
                    </a:p>
                    <a:p>
                      <a:pPr indent="0" lvl="0" marL="0" rtl="0" algn="l">
                        <a:spcBef>
                          <a:spcPts val="0"/>
                        </a:spcBef>
                        <a:spcAft>
                          <a:spcPts val="0"/>
                        </a:spcAft>
                        <a:buNone/>
                      </a:pPr>
                      <a:r>
                        <a:rPr lang="en" sz="1800">
                          <a:solidFill>
                            <a:schemeClr val="lt1"/>
                          </a:solidFill>
                        </a:rPr>
                        <a:t>MOV AL, 48H</a:t>
                      </a:r>
                      <a:endParaRPr sz="1800">
                        <a:solidFill>
                          <a:schemeClr val="lt1"/>
                        </a:solidFill>
                      </a:endParaRPr>
                    </a:p>
                    <a:p>
                      <a:pPr indent="0" lvl="0" marL="0" rtl="0" algn="l">
                        <a:spcBef>
                          <a:spcPts val="0"/>
                        </a:spcBef>
                        <a:spcAft>
                          <a:spcPts val="0"/>
                        </a:spcAft>
                        <a:buNone/>
                      </a:pPr>
                      <a:r>
                        <a:rPr lang="en" sz="1800">
                          <a:solidFill>
                            <a:schemeClr val="lt1"/>
                          </a:solidFill>
                        </a:rPr>
                        <a:t>OR AL, BH</a:t>
                      </a:r>
                      <a:endParaRPr sz="1800">
                        <a:solidFill>
                          <a:schemeClr val="lt1"/>
                        </a:solidFill>
                      </a:endParaRPr>
                    </a:p>
                    <a:p>
                      <a:pPr indent="0" lvl="0" marL="0" rtl="0" algn="l">
                        <a:spcBef>
                          <a:spcPts val="0"/>
                        </a:spcBef>
                        <a:spcAft>
                          <a:spcPts val="0"/>
                        </a:spcAft>
                        <a:buNone/>
                      </a:pPr>
                      <a:r>
                        <a:rPr lang="en" sz="1800">
                          <a:solidFill>
                            <a:schemeClr val="lt1"/>
                          </a:solidFill>
                        </a:rPr>
                        <a:t>SHL AL, 1</a:t>
                      </a:r>
                      <a:endParaRPr sz="1800">
                        <a:solidFill>
                          <a:schemeClr val="lt1"/>
                        </a:solidFill>
                      </a:endParaRPr>
                    </a:p>
                    <a:p>
                      <a:pPr indent="0" lvl="0" marL="0" rtl="0" algn="l">
                        <a:spcBef>
                          <a:spcPts val="0"/>
                        </a:spcBef>
                        <a:spcAft>
                          <a:spcPts val="0"/>
                        </a:spcAft>
                        <a:buNone/>
                      </a:pPr>
                      <a:r>
                        <a:rPr lang="en" sz="1800">
                          <a:solidFill>
                            <a:schemeClr val="lt1"/>
                          </a:solidFill>
                        </a:rPr>
                        <a:t>JC TARGET</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chemeClr val="lt1"/>
                          </a:solidFill>
                        </a:rPr>
                        <a:t>MOV AH, 55H</a:t>
                      </a:r>
                      <a:endParaRPr sz="1800">
                        <a:solidFill>
                          <a:schemeClr val="lt1"/>
                        </a:solidFill>
                      </a:endParaRPr>
                    </a:p>
                    <a:p>
                      <a:pPr indent="0" lvl="0" marL="0" rtl="0" algn="l">
                        <a:spcBef>
                          <a:spcPts val="0"/>
                        </a:spcBef>
                        <a:spcAft>
                          <a:spcPts val="0"/>
                        </a:spcAft>
                        <a:buNone/>
                      </a:pPr>
                      <a:r>
                        <a:rPr lang="en" sz="1800">
                          <a:solidFill>
                            <a:schemeClr val="lt1"/>
                          </a:solidFill>
                        </a:rPr>
                        <a:t>SUB DL, DL</a:t>
                      </a:r>
                      <a:endParaRPr sz="1800">
                        <a:solidFill>
                          <a:schemeClr val="lt1"/>
                        </a:solidFill>
                      </a:endParaRPr>
                    </a:p>
                    <a:p>
                      <a:pPr indent="0" lvl="0" marL="0" rtl="0" algn="l">
                        <a:spcBef>
                          <a:spcPts val="0"/>
                        </a:spcBef>
                        <a:spcAft>
                          <a:spcPts val="0"/>
                        </a:spcAft>
                        <a:buNone/>
                      </a:pPr>
                      <a:r>
                        <a:rPr lang="en" sz="1800">
                          <a:solidFill>
                            <a:schemeClr val="lt1"/>
                          </a:solidFill>
                        </a:rPr>
                        <a:t>OR DL, AH</a:t>
                      </a:r>
                      <a:endParaRPr sz="1800">
                        <a:solidFill>
                          <a:schemeClr val="lt1"/>
                        </a:solidFill>
                      </a:endParaRPr>
                    </a:p>
                    <a:p>
                      <a:pPr indent="0" lvl="0" marL="0" rtl="0" algn="l">
                        <a:spcBef>
                          <a:spcPts val="0"/>
                        </a:spcBef>
                        <a:spcAft>
                          <a:spcPts val="0"/>
                        </a:spcAft>
                        <a:buNone/>
                      </a:pPr>
                      <a:r>
                        <a:rPr lang="en" sz="1800">
                          <a:solidFill>
                            <a:schemeClr val="lt1"/>
                          </a:solidFill>
                        </a:rPr>
                        <a:t>MOV CL, AH</a:t>
                      </a:r>
                      <a:endParaRPr sz="1800">
                        <a:solidFill>
                          <a:schemeClr val="lt1"/>
                        </a:solidFill>
                      </a:endParaRPr>
                    </a:p>
                    <a:p>
                      <a:pPr indent="0" lvl="0" marL="0" rtl="0" algn="l">
                        <a:spcBef>
                          <a:spcPts val="0"/>
                        </a:spcBef>
                        <a:spcAft>
                          <a:spcPts val="0"/>
                        </a:spcAft>
                        <a:buNone/>
                      </a:pPr>
                      <a:r>
                        <a:rPr lang="en" sz="1800">
                          <a:solidFill>
                            <a:schemeClr val="lt1"/>
                          </a:solidFill>
                        </a:rPr>
                        <a:t>AND CL, 0FH</a:t>
                      </a:r>
                      <a:endParaRPr sz="1800">
                        <a:solidFill>
                          <a:schemeClr val="lt1"/>
                        </a:solidFill>
                      </a:endParaRPr>
                    </a:p>
                    <a:p>
                      <a:pPr indent="0" lvl="0" marL="0" rtl="0" algn="l">
                        <a:spcBef>
                          <a:spcPts val="0"/>
                        </a:spcBef>
                        <a:spcAft>
                          <a:spcPts val="0"/>
                        </a:spcAft>
                        <a:buNone/>
                      </a:pPr>
                      <a:r>
                        <a:rPr lang="en" sz="1800">
                          <a:solidFill>
                            <a:schemeClr val="lt1"/>
                          </a:solidFill>
                        </a:rPr>
                        <a:t>SHR DL, CL</a:t>
                      </a:r>
                      <a:endParaRPr sz="1800">
                        <a:solidFill>
                          <a:schemeClr val="lt1"/>
                        </a:solidFill>
                      </a:endParaRPr>
                    </a:p>
                    <a:p>
                      <a:pPr indent="0" lvl="0" marL="0" rtl="0" algn="l">
                        <a:spcBef>
                          <a:spcPts val="0"/>
                        </a:spcBef>
                        <a:spcAft>
                          <a:spcPts val="0"/>
                        </a:spcAft>
                        <a:buNone/>
                      </a:pPr>
                      <a:r>
                        <a:rPr lang="en" sz="1800">
                          <a:solidFill>
                            <a:schemeClr val="lt1"/>
                          </a:solidFill>
                        </a:rPr>
                        <a:t>JNC TARGET</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g1ea4fd3138c_0_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a:t>
            </a:r>
            <a:endParaRPr>
              <a:solidFill>
                <a:schemeClr val="accent1"/>
              </a:solidFill>
            </a:endParaRPr>
          </a:p>
        </p:txBody>
      </p:sp>
      <p:pic>
        <p:nvPicPr>
          <p:cNvPr id="1062" name="Google Shape;1062;g1ea4fd3138c_0_0"/>
          <p:cNvPicPr preferRelativeResize="0"/>
          <p:nvPr/>
        </p:nvPicPr>
        <p:blipFill>
          <a:blip r:embed="rId3">
            <a:alphaModFix/>
          </a:blip>
          <a:stretch>
            <a:fillRect/>
          </a:stretch>
        </p:blipFill>
        <p:spPr>
          <a:xfrm>
            <a:off x="152400" y="1170125"/>
            <a:ext cx="8839198" cy="2726038"/>
          </a:xfrm>
          <a:prstGeom prst="rect">
            <a:avLst/>
          </a:prstGeom>
          <a:noFill/>
          <a:ln>
            <a:noFill/>
          </a:ln>
        </p:spPr>
      </p:pic>
      <p:cxnSp>
        <p:nvCxnSpPr>
          <p:cNvPr id="1063" name="Google Shape;1063;g1ea4fd3138c_0_0"/>
          <p:cNvCxnSpPr/>
          <p:nvPr/>
        </p:nvCxnSpPr>
        <p:spPr>
          <a:xfrm flipH="1">
            <a:off x="2132975" y="896450"/>
            <a:ext cx="2036400" cy="7242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g1ea4fd3138c_1_23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8</a:t>
            </a:r>
            <a:endParaRPr>
              <a:solidFill>
                <a:schemeClr val="accent1"/>
              </a:solidFill>
            </a:endParaRPr>
          </a:p>
        </p:txBody>
      </p:sp>
      <p:graphicFrame>
        <p:nvGraphicFramePr>
          <p:cNvPr id="1538" name="Google Shape;1538;g1ea4fd3138c_1_237"/>
          <p:cNvGraphicFramePr/>
          <p:nvPr/>
        </p:nvGraphicFramePr>
        <p:xfrm>
          <a:off x="910525" y="1457525"/>
          <a:ext cx="3000000" cy="3000000"/>
        </p:xfrm>
        <a:graphic>
          <a:graphicData uri="http://schemas.openxmlformats.org/drawingml/2006/table">
            <a:tbl>
              <a:tblPr>
                <a:noFill/>
                <a:tableStyleId>{C6F5B840-15C2-49AD-BC48-B2417B52FF19}</a:tableStyleId>
              </a:tblPr>
              <a:tblGrid>
                <a:gridCol w="2220900"/>
              </a:tblGrid>
              <a:tr h="2011200">
                <a:tc>
                  <a:txBody>
                    <a:bodyPr/>
                    <a:lstStyle/>
                    <a:p>
                      <a:pPr indent="0" lvl="0" marL="0" rtl="0" algn="l">
                        <a:spcBef>
                          <a:spcPts val="0"/>
                        </a:spcBef>
                        <a:spcAft>
                          <a:spcPts val="0"/>
                        </a:spcAft>
                        <a:buNone/>
                      </a:pPr>
                      <a:r>
                        <a:rPr lang="en" sz="1800">
                          <a:solidFill>
                            <a:schemeClr val="lt1"/>
                          </a:solidFill>
                        </a:rPr>
                        <a:t>MOV CL, 5</a:t>
                      </a:r>
                      <a:endParaRPr sz="1800">
                        <a:solidFill>
                          <a:schemeClr val="lt1"/>
                        </a:solidFill>
                      </a:endParaRPr>
                    </a:p>
                    <a:p>
                      <a:pPr indent="0" lvl="0" marL="0" rtl="0" algn="l">
                        <a:spcBef>
                          <a:spcPts val="0"/>
                        </a:spcBef>
                        <a:spcAft>
                          <a:spcPts val="0"/>
                        </a:spcAft>
                        <a:buNone/>
                      </a:pPr>
                      <a:r>
                        <a:rPr lang="en" sz="1800">
                          <a:solidFill>
                            <a:schemeClr val="lt1"/>
                          </a:solidFill>
                        </a:rPr>
                        <a:t>SUB AL, AL</a:t>
                      </a:r>
                      <a:endParaRPr sz="1800">
                        <a:solidFill>
                          <a:schemeClr val="lt1"/>
                        </a:solidFill>
                      </a:endParaRPr>
                    </a:p>
                    <a:p>
                      <a:pPr indent="0" lvl="0" marL="0" rtl="0" algn="l">
                        <a:spcBef>
                          <a:spcPts val="0"/>
                        </a:spcBef>
                        <a:spcAft>
                          <a:spcPts val="0"/>
                        </a:spcAft>
                        <a:buNone/>
                      </a:pPr>
                      <a:r>
                        <a:rPr lang="en" sz="1800">
                          <a:solidFill>
                            <a:schemeClr val="lt1"/>
                          </a:solidFill>
                        </a:rPr>
                        <a:t>SHL AL, CL</a:t>
                      </a:r>
                      <a:endParaRPr sz="1800">
                        <a:solidFill>
                          <a:schemeClr val="lt1"/>
                        </a:solidFill>
                      </a:endParaRPr>
                    </a:p>
                    <a:p>
                      <a:pPr indent="0" lvl="0" marL="0" rtl="0" algn="l">
                        <a:spcBef>
                          <a:spcPts val="0"/>
                        </a:spcBef>
                        <a:spcAft>
                          <a:spcPts val="0"/>
                        </a:spcAft>
                        <a:buNone/>
                      </a:pPr>
                      <a:r>
                        <a:rPr lang="en" sz="1800">
                          <a:solidFill>
                            <a:schemeClr val="lt1"/>
                          </a:solidFill>
                        </a:rPr>
                        <a:t>JNC TARGET</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r>
            </a:tbl>
          </a:graphicData>
        </a:graphic>
      </p:graphicFrame>
      <p:sp>
        <p:nvSpPr>
          <p:cNvPr id="1539" name="Google Shape;1539;g1ea4fd3138c_1_237"/>
          <p:cNvSpPr txBox="1"/>
          <p:nvPr/>
        </p:nvSpPr>
        <p:spPr>
          <a:xfrm>
            <a:off x="3623525" y="1383875"/>
            <a:ext cx="21309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CL = 5</a:t>
            </a:r>
            <a:endParaRPr sz="1800">
              <a:solidFill>
                <a:schemeClr val="lt1"/>
              </a:solidFill>
              <a:latin typeface="Didact Gothic"/>
              <a:ea typeface="Didact Gothic"/>
              <a:cs typeface="Didact Gothic"/>
              <a:sym typeface="Didact Gothic"/>
            </a:endParaRPr>
          </a:p>
        </p:txBody>
      </p:sp>
      <p:sp>
        <p:nvSpPr>
          <p:cNvPr id="1540" name="Google Shape;1540;g1ea4fd3138c_1_237"/>
          <p:cNvSpPr txBox="1"/>
          <p:nvPr/>
        </p:nvSpPr>
        <p:spPr>
          <a:xfrm>
            <a:off x="3568650" y="1730375"/>
            <a:ext cx="2813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AL = 0,   ZF = 1,  CF = 0</a:t>
            </a:r>
            <a:endParaRPr sz="1800">
              <a:solidFill>
                <a:schemeClr val="lt1"/>
              </a:solidFill>
              <a:latin typeface="Didact Gothic"/>
              <a:ea typeface="Didact Gothic"/>
              <a:cs typeface="Didact Gothic"/>
              <a:sym typeface="Didact Gothic"/>
            </a:endParaRPr>
          </a:p>
        </p:txBody>
      </p:sp>
      <p:sp>
        <p:nvSpPr>
          <p:cNvPr id="1541" name="Google Shape;1541;g1ea4fd3138c_1_237"/>
          <p:cNvSpPr txBox="1"/>
          <p:nvPr/>
        </p:nvSpPr>
        <p:spPr>
          <a:xfrm>
            <a:off x="3568650" y="2045438"/>
            <a:ext cx="21309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Multiply AL by 2^5</a:t>
            </a:r>
            <a:endParaRPr sz="1800">
              <a:solidFill>
                <a:schemeClr val="lt1"/>
              </a:solidFill>
              <a:latin typeface="Didact Gothic"/>
              <a:ea typeface="Didact Gothic"/>
              <a:cs typeface="Didact Gothic"/>
              <a:sym typeface="Didact Gothic"/>
            </a:endParaRPr>
          </a:p>
        </p:txBody>
      </p:sp>
      <p:sp>
        <p:nvSpPr>
          <p:cNvPr id="1542" name="Google Shape;1542;g1ea4fd3138c_1_237"/>
          <p:cNvSpPr txBox="1"/>
          <p:nvPr/>
        </p:nvSpPr>
        <p:spPr>
          <a:xfrm>
            <a:off x="3623525" y="2476075"/>
            <a:ext cx="2461500" cy="11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Carry is zero</a:t>
            </a:r>
            <a:endParaRPr b="1"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S</a:t>
            </a:r>
            <a:r>
              <a:rPr b="1" lang="en" sz="1800">
                <a:solidFill>
                  <a:schemeClr val="lt1"/>
                </a:solidFill>
                <a:latin typeface="Didact Gothic"/>
                <a:ea typeface="Didact Gothic"/>
                <a:cs typeface="Didact Gothic"/>
                <a:sym typeface="Didact Gothic"/>
              </a:rPr>
              <a:t>o we Jump if not carry</a:t>
            </a:r>
            <a:endParaRPr b="1"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So we </a:t>
            </a:r>
            <a:r>
              <a:rPr b="1" lang="en" sz="1800">
                <a:solidFill>
                  <a:srgbClr val="FF0000"/>
                </a:solidFill>
                <a:latin typeface="Didact Gothic"/>
                <a:ea typeface="Didact Gothic"/>
                <a:cs typeface="Didact Gothic"/>
                <a:sym typeface="Didact Gothic"/>
              </a:rPr>
              <a:t>jump</a:t>
            </a:r>
            <a:endParaRPr b="1" sz="1800">
              <a:solidFill>
                <a:srgbClr val="FF0000"/>
              </a:solidFill>
              <a:latin typeface="Didact Gothic"/>
              <a:ea typeface="Didact Gothic"/>
              <a:cs typeface="Didact Gothic"/>
              <a:sym typeface="Didact Gothic"/>
            </a:endParaRPr>
          </a:p>
        </p:txBody>
      </p:sp>
      <p:cxnSp>
        <p:nvCxnSpPr>
          <p:cNvPr id="1543" name="Google Shape;1543;g1ea4fd3138c_1_237"/>
          <p:cNvCxnSpPr/>
          <p:nvPr/>
        </p:nvCxnSpPr>
        <p:spPr>
          <a:xfrm flipH="1" rot="10800000">
            <a:off x="2237950" y="1620700"/>
            <a:ext cx="1333200" cy="52500"/>
          </a:xfrm>
          <a:prstGeom prst="straightConnector1">
            <a:avLst/>
          </a:prstGeom>
          <a:noFill/>
          <a:ln cap="flat" cmpd="sng" w="28575">
            <a:solidFill>
              <a:schemeClr val="dk2"/>
            </a:solidFill>
            <a:prstDash val="solid"/>
            <a:round/>
            <a:headEnd len="med" w="med" type="none"/>
            <a:tailEnd len="med" w="med" type="triangle"/>
          </a:ln>
        </p:spPr>
      </p:cxnSp>
      <p:cxnSp>
        <p:nvCxnSpPr>
          <p:cNvPr id="1544" name="Google Shape;1544;g1ea4fd3138c_1_237"/>
          <p:cNvCxnSpPr/>
          <p:nvPr/>
        </p:nvCxnSpPr>
        <p:spPr>
          <a:xfrm flipH="1" rot="10800000">
            <a:off x="2374400" y="1977625"/>
            <a:ext cx="1112700" cy="21000"/>
          </a:xfrm>
          <a:prstGeom prst="straightConnector1">
            <a:avLst/>
          </a:prstGeom>
          <a:noFill/>
          <a:ln cap="flat" cmpd="sng" w="28575">
            <a:solidFill>
              <a:schemeClr val="dk2"/>
            </a:solidFill>
            <a:prstDash val="solid"/>
            <a:round/>
            <a:headEnd len="med" w="med" type="none"/>
            <a:tailEnd len="med" w="med" type="triangle"/>
          </a:ln>
        </p:spPr>
      </p:cxnSp>
      <p:cxnSp>
        <p:nvCxnSpPr>
          <p:cNvPr id="1545" name="Google Shape;1545;g1ea4fd3138c_1_237"/>
          <p:cNvCxnSpPr/>
          <p:nvPr/>
        </p:nvCxnSpPr>
        <p:spPr>
          <a:xfrm>
            <a:off x="2405850" y="2271488"/>
            <a:ext cx="1007700" cy="52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g1ea4fd3138c_1_24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8</a:t>
            </a:r>
            <a:endParaRPr>
              <a:solidFill>
                <a:schemeClr val="accent1"/>
              </a:solidFill>
            </a:endParaRPr>
          </a:p>
        </p:txBody>
      </p:sp>
      <p:graphicFrame>
        <p:nvGraphicFramePr>
          <p:cNvPr id="1551" name="Google Shape;1551;g1ea4fd3138c_1_247"/>
          <p:cNvGraphicFramePr/>
          <p:nvPr/>
        </p:nvGraphicFramePr>
        <p:xfrm>
          <a:off x="910525" y="1457525"/>
          <a:ext cx="3000000" cy="3000000"/>
        </p:xfrm>
        <a:graphic>
          <a:graphicData uri="http://schemas.openxmlformats.org/drawingml/2006/table">
            <a:tbl>
              <a:tblPr>
                <a:noFill/>
                <a:tableStyleId>{C6F5B840-15C2-49AD-BC48-B2417B52FF19}</a:tableStyleId>
              </a:tblPr>
              <a:tblGrid>
                <a:gridCol w="2413000"/>
              </a:tblGrid>
              <a:tr h="2011200">
                <a:tc>
                  <a:txBody>
                    <a:bodyPr/>
                    <a:lstStyle/>
                    <a:p>
                      <a:pPr indent="0" lvl="0" marL="0" rtl="0" algn="l">
                        <a:spcBef>
                          <a:spcPts val="0"/>
                        </a:spcBef>
                        <a:spcAft>
                          <a:spcPts val="0"/>
                        </a:spcAft>
                        <a:buNone/>
                      </a:pPr>
                      <a:r>
                        <a:rPr lang="en" sz="1800">
                          <a:solidFill>
                            <a:schemeClr val="lt1"/>
                          </a:solidFill>
                        </a:rPr>
                        <a:t>MOV BH, 65H</a:t>
                      </a:r>
                      <a:endParaRPr sz="1800">
                        <a:solidFill>
                          <a:schemeClr val="lt1"/>
                        </a:solidFill>
                      </a:endParaRPr>
                    </a:p>
                    <a:p>
                      <a:pPr indent="0" lvl="0" marL="0" rtl="0" algn="l">
                        <a:spcBef>
                          <a:spcPts val="0"/>
                        </a:spcBef>
                        <a:spcAft>
                          <a:spcPts val="0"/>
                        </a:spcAft>
                        <a:buNone/>
                      </a:pPr>
                      <a:r>
                        <a:rPr lang="en" sz="1800">
                          <a:solidFill>
                            <a:schemeClr val="lt1"/>
                          </a:solidFill>
                        </a:rPr>
                        <a:t>MOV AL, 48H</a:t>
                      </a:r>
                      <a:endParaRPr sz="1800">
                        <a:solidFill>
                          <a:schemeClr val="lt1"/>
                        </a:solidFill>
                      </a:endParaRPr>
                    </a:p>
                    <a:p>
                      <a:pPr indent="0" lvl="0" marL="0" rtl="0" algn="l">
                        <a:spcBef>
                          <a:spcPts val="0"/>
                        </a:spcBef>
                        <a:spcAft>
                          <a:spcPts val="0"/>
                        </a:spcAft>
                        <a:buNone/>
                      </a:pPr>
                      <a:r>
                        <a:rPr lang="en" sz="1800">
                          <a:solidFill>
                            <a:schemeClr val="lt1"/>
                          </a:solidFill>
                        </a:rPr>
                        <a:t>OR AL, BH</a:t>
                      </a:r>
                      <a:endParaRPr sz="1800">
                        <a:solidFill>
                          <a:schemeClr val="lt1"/>
                        </a:solidFill>
                      </a:endParaRPr>
                    </a:p>
                    <a:p>
                      <a:pPr indent="0" lvl="0" marL="0" rtl="0" algn="l">
                        <a:spcBef>
                          <a:spcPts val="0"/>
                        </a:spcBef>
                        <a:spcAft>
                          <a:spcPts val="0"/>
                        </a:spcAft>
                        <a:buNone/>
                      </a:pPr>
                      <a:r>
                        <a:rPr lang="en" sz="1800">
                          <a:solidFill>
                            <a:schemeClr val="lt1"/>
                          </a:solidFill>
                        </a:rPr>
                        <a:t>SHL AL, 1</a:t>
                      </a:r>
                      <a:endParaRPr sz="1800">
                        <a:solidFill>
                          <a:schemeClr val="lt1"/>
                        </a:solidFill>
                      </a:endParaRPr>
                    </a:p>
                    <a:p>
                      <a:pPr indent="0" lvl="0" marL="0" rtl="0" algn="l">
                        <a:spcBef>
                          <a:spcPts val="0"/>
                        </a:spcBef>
                        <a:spcAft>
                          <a:spcPts val="0"/>
                        </a:spcAft>
                        <a:buNone/>
                      </a:pPr>
                      <a:r>
                        <a:rPr lang="en" sz="1800">
                          <a:solidFill>
                            <a:schemeClr val="lt1"/>
                          </a:solidFill>
                        </a:rPr>
                        <a:t>JC TARGET</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r>
            </a:tbl>
          </a:graphicData>
        </a:graphic>
      </p:graphicFrame>
      <p:sp>
        <p:nvSpPr>
          <p:cNvPr id="1552" name="Google Shape;1552;g1ea4fd3138c_1_247"/>
          <p:cNvSpPr txBox="1"/>
          <p:nvPr/>
        </p:nvSpPr>
        <p:spPr>
          <a:xfrm>
            <a:off x="3852125" y="1383875"/>
            <a:ext cx="21309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BH = 65h</a:t>
            </a:r>
            <a:endParaRPr sz="1800">
              <a:solidFill>
                <a:schemeClr val="lt1"/>
              </a:solidFill>
              <a:latin typeface="Didact Gothic"/>
              <a:ea typeface="Didact Gothic"/>
              <a:cs typeface="Didact Gothic"/>
              <a:sym typeface="Didact Gothic"/>
            </a:endParaRPr>
          </a:p>
        </p:txBody>
      </p:sp>
      <p:sp>
        <p:nvSpPr>
          <p:cNvPr id="1553" name="Google Shape;1553;g1ea4fd3138c_1_247"/>
          <p:cNvSpPr txBox="1"/>
          <p:nvPr/>
        </p:nvSpPr>
        <p:spPr>
          <a:xfrm>
            <a:off x="3852125" y="1730375"/>
            <a:ext cx="2813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AL = 48h</a:t>
            </a:r>
            <a:endParaRPr sz="1800">
              <a:solidFill>
                <a:schemeClr val="lt1"/>
              </a:solidFill>
              <a:latin typeface="Didact Gothic"/>
              <a:ea typeface="Didact Gothic"/>
              <a:cs typeface="Didact Gothic"/>
              <a:sym typeface="Didact Gothic"/>
            </a:endParaRPr>
          </a:p>
        </p:txBody>
      </p:sp>
      <p:sp>
        <p:nvSpPr>
          <p:cNvPr id="1554" name="Google Shape;1554;g1ea4fd3138c_1_247"/>
          <p:cNvSpPr txBox="1"/>
          <p:nvPr/>
        </p:nvSpPr>
        <p:spPr>
          <a:xfrm>
            <a:off x="3476850" y="2049300"/>
            <a:ext cx="2647500" cy="1044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800">
                <a:solidFill>
                  <a:schemeClr val="lt1"/>
                </a:solidFill>
                <a:latin typeface="Didact Gothic"/>
                <a:ea typeface="Didact Gothic"/>
                <a:cs typeface="Didact Gothic"/>
                <a:sym typeface="Didact Gothic"/>
              </a:rPr>
              <a:t>01001000   OR</a:t>
            </a:r>
            <a:endParaRPr sz="1800">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rPr lang="en" sz="1800">
                <a:solidFill>
                  <a:schemeClr val="lt1"/>
                </a:solidFill>
                <a:latin typeface="Didact Gothic"/>
                <a:ea typeface="Didact Gothic"/>
                <a:cs typeface="Didact Gothic"/>
                <a:sym typeface="Didact Gothic"/>
              </a:rPr>
              <a:t>01100101</a:t>
            </a:r>
            <a:endParaRPr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	01101101  → AL</a:t>
            </a:r>
            <a:endParaRPr sz="1800">
              <a:solidFill>
                <a:schemeClr val="lt1"/>
              </a:solidFill>
              <a:latin typeface="Didact Gothic"/>
              <a:ea typeface="Didact Gothic"/>
              <a:cs typeface="Didact Gothic"/>
              <a:sym typeface="Didact Gothic"/>
            </a:endParaRPr>
          </a:p>
        </p:txBody>
      </p:sp>
      <p:sp>
        <p:nvSpPr>
          <p:cNvPr id="1555" name="Google Shape;1555;g1ea4fd3138c_1_247"/>
          <p:cNvSpPr txBox="1"/>
          <p:nvPr/>
        </p:nvSpPr>
        <p:spPr>
          <a:xfrm>
            <a:off x="3899575" y="3468725"/>
            <a:ext cx="3691800" cy="11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Carry is zero</a:t>
            </a:r>
            <a:endParaRPr b="1"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And we Jump if carry == 1</a:t>
            </a:r>
            <a:endParaRPr b="1"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So we </a:t>
            </a:r>
            <a:r>
              <a:rPr b="1" lang="en" sz="1800">
                <a:solidFill>
                  <a:srgbClr val="FF0000"/>
                </a:solidFill>
                <a:latin typeface="Didact Gothic"/>
                <a:ea typeface="Didact Gothic"/>
                <a:cs typeface="Didact Gothic"/>
                <a:sym typeface="Didact Gothic"/>
              </a:rPr>
              <a:t>don’t jump</a:t>
            </a:r>
            <a:endParaRPr b="1" sz="1800">
              <a:solidFill>
                <a:srgbClr val="FF0000"/>
              </a:solidFill>
              <a:latin typeface="Didact Gothic"/>
              <a:ea typeface="Didact Gothic"/>
              <a:cs typeface="Didact Gothic"/>
              <a:sym typeface="Didact Gothic"/>
            </a:endParaRPr>
          </a:p>
        </p:txBody>
      </p:sp>
      <p:sp>
        <p:nvSpPr>
          <p:cNvPr id="1556" name="Google Shape;1556;g1ea4fd3138c_1_247"/>
          <p:cNvSpPr txBox="1"/>
          <p:nvPr/>
        </p:nvSpPr>
        <p:spPr>
          <a:xfrm>
            <a:off x="3899575" y="2984950"/>
            <a:ext cx="2813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AL = 11011010,  CF = 0</a:t>
            </a:r>
            <a:endParaRPr sz="1800">
              <a:solidFill>
                <a:schemeClr val="lt1"/>
              </a:solidFill>
              <a:latin typeface="Didact Gothic"/>
              <a:ea typeface="Didact Gothic"/>
              <a:cs typeface="Didact Gothic"/>
              <a:sym typeface="Didact Gothic"/>
            </a:endParaRPr>
          </a:p>
        </p:txBody>
      </p:sp>
      <p:cxnSp>
        <p:nvCxnSpPr>
          <p:cNvPr id="1557" name="Google Shape;1557;g1ea4fd3138c_1_247"/>
          <p:cNvCxnSpPr/>
          <p:nvPr/>
        </p:nvCxnSpPr>
        <p:spPr>
          <a:xfrm flipH="1" rot="10800000">
            <a:off x="2584350" y="1620700"/>
            <a:ext cx="1165200" cy="63000"/>
          </a:xfrm>
          <a:prstGeom prst="straightConnector1">
            <a:avLst/>
          </a:prstGeom>
          <a:noFill/>
          <a:ln cap="flat" cmpd="sng" w="28575">
            <a:solidFill>
              <a:schemeClr val="dk2"/>
            </a:solidFill>
            <a:prstDash val="solid"/>
            <a:round/>
            <a:headEnd len="med" w="med" type="none"/>
            <a:tailEnd len="med" w="med" type="triangle"/>
          </a:ln>
        </p:spPr>
      </p:cxnSp>
      <p:cxnSp>
        <p:nvCxnSpPr>
          <p:cNvPr id="1558" name="Google Shape;1558;g1ea4fd3138c_1_247"/>
          <p:cNvCxnSpPr/>
          <p:nvPr/>
        </p:nvCxnSpPr>
        <p:spPr>
          <a:xfrm>
            <a:off x="2594850" y="1977625"/>
            <a:ext cx="1081200" cy="10500"/>
          </a:xfrm>
          <a:prstGeom prst="straightConnector1">
            <a:avLst/>
          </a:prstGeom>
          <a:noFill/>
          <a:ln cap="flat" cmpd="sng" w="28575">
            <a:solidFill>
              <a:schemeClr val="dk2"/>
            </a:solidFill>
            <a:prstDash val="solid"/>
            <a:round/>
            <a:headEnd len="med" w="med" type="none"/>
            <a:tailEnd len="med" w="med" type="triangle"/>
          </a:ln>
        </p:spPr>
      </p:cxnSp>
      <p:cxnSp>
        <p:nvCxnSpPr>
          <p:cNvPr id="1559" name="Google Shape;1559;g1ea4fd3138c_1_247"/>
          <p:cNvCxnSpPr/>
          <p:nvPr/>
        </p:nvCxnSpPr>
        <p:spPr>
          <a:xfrm>
            <a:off x="2363900" y="2219050"/>
            <a:ext cx="1238700" cy="63000"/>
          </a:xfrm>
          <a:prstGeom prst="straightConnector1">
            <a:avLst/>
          </a:prstGeom>
          <a:noFill/>
          <a:ln cap="flat" cmpd="sng" w="28575">
            <a:solidFill>
              <a:schemeClr val="dk2"/>
            </a:solidFill>
            <a:prstDash val="solid"/>
            <a:round/>
            <a:headEnd len="med" w="med" type="none"/>
            <a:tailEnd len="med" w="med" type="triangle"/>
          </a:ln>
        </p:spPr>
      </p:cxnSp>
      <p:cxnSp>
        <p:nvCxnSpPr>
          <p:cNvPr id="1560" name="Google Shape;1560;g1ea4fd3138c_1_247"/>
          <p:cNvCxnSpPr>
            <a:endCxn id="1556" idx="1"/>
          </p:cNvCxnSpPr>
          <p:nvPr/>
        </p:nvCxnSpPr>
        <p:spPr>
          <a:xfrm>
            <a:off x="2206375" y="2533900"/>
            <a:ext cx="1693200" cy="624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g1ea4fd3138c_1_25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8</a:t>
            </a:r>
            <a:endParaRPr>
              <a:solidFill>
                <a:schemeClr val="accent1"/>
              </a:solidFill>
            </a:endParaRPr>
          </a:p>
        </p:txBody>
      </p:sp>
      <p:graphicFrame>
        <p:nvGraphicFramePr>
          <p:cNvPr id="1566" name="Google Shape;1566;g1ea4fd3138c_1_257"/>
          <p:cNvGraphicFramePr/>
          <p:nvPr/>
        </p:nvGraphicFramePr>
        <p:xfrm>
          <a:off x="910525" y="1457525"/>
          <a:ext cx="3000000" cy="3000000"/>
        </p:xfrm>
        <a:graphic>
          <a:graphicData uri="http://schemas.openxmlformats.org/drawingml/2006/table">
            <a:tbl>
              <a:tblPr>
                <a:noFill/>
                <a:tableStyleId>{C6F5B840-15C2-49AD-BC48-B2417B52FF19}</a:tableStyleId>
              </a:tblPr>
              <a:tblGrid>
                <a:gridCol w="2231400"/>
              </a:tblGrid>
              <a:tr h="2011200">
                <a:tc>
                  <a:txBody>
                    <a:bodyPr/>
                    <a:lstStyle/>
                    <a:p>
                      <a:pPr indent="0" lvl="0" marL="0" rtl="0" algn="l">
                        <a:spcBef>
                          <a:spcPts val="0"/>
                        </a:spcBef>
                        <a:spcAft>
                          <a:spcPts val="0"/>
                        </a:spcAft>
                        <a:buNone/>
                      </a:pPr>
                      <a:r>
                        <a:rPr lang="en" sz="1800">
                          <a:solidFill>
                            <a:schemeClr val="lt1"/>
                          </a:solidFill>
                        </a:rPr>
                        <a:t>MOV AH, 55H</a:t>
                      </a:r>
                      <a:endParaRPr sz="1800">
                        <a:solidFill>
                          <a:schemeClr val="lt1"/>
                        </a:solidFill>
                      </a:endParaRPr>
                    </a:p>
                    <a:p>
                      <a:pPr indent="0" lvl="0" marL="0" rtl="0" algn="l">
                        <a:spcBef>
                          <a:spcPts val="0"/>
                        </a:spcBef>
                        <a:spcAft>
                          <a:spcPts val="0"/>
                        </a:spcAft>
                        <a:buNone/>
                      </a:pPr>
                      <a:r>
                        <a:rPr lang="en" sz="1800">
                          <a:solidFill>
                            <a:schemeClr val="lt1"/>
                          </a:solidFill>
                        </a:rPr>
                        <a:t>SUB DL, DL</a:t>
                      </a:r>
                      <a:endParaRPr sz="1800">
                        <a:solidFill>
                          <a:schemeClr val="lt1"/>
                        </a:solidFill>
                      </a:endParaRPr>
                    </a:p>
                    <a:p>
                      <a:pPr indent="0" lvl="0" marL="0" rtl="0" algn="l">
                        <a:spcBef>
                          <a:spcPts val="0"/>
                        </a:spcBef>
                        <a:spcAft>
                          <a:spcPts val="0"/>
                        </a:spcAft>
                        <a:buNone/>
                      </a:pPr>
                      <a:r>
                        <a:rPr lang="en" sz="1800">
                          <a:solidFill>
                            <a:schemeClr val="lt1"/>
                          </a:solidFill>
                        </a:rPr>
                        <a:t>OR DL, AH</a:t>
                      </a:r>
                      <a:endParaRPr sz="1800">
                        <a:solidFill>
                          <a:schemeClr val="lt1"/>
                        </a:solidFill>
                      </a:endParaRPr>
                    </a:p>
                    <a:p>
                      <a:pPr indent="0" lvl="0" marL="0" rtl="0" algn="l">
                        <a:spcBef>
                          <a:spcPts val="0"/>
                        </a:spcBef>
                        <a:spcAft>
                          <a:spcPts val="0"/>
                        </a:spcAft>
                        <a:buNone/>
                      </a:pPr>
                      <a:r>
                        <a:rPr lang="en" sz="1800">
                          <a:solidFill>
                            <a:schemeClr val="lt1"/>
                          </a:solidFill>
                        </a:rPr>
                        <a:t>MOV CL, AH</a:t>
                      </a:r>
                      <a:endParaRPr sz="1800">
                        <a:solidFill>
                          <a:schemeClr val="lt1"/>
                        </a:solidFill>
                      </a:endParaRPr>
                    </a:p>
                    <a:p>
                      <a:pPr indent="0" lvl="0" marL="0" rtl="0" algn="l">
                        <a:spcBef>
                          <a:spcPts val="0"/>
                        </a:spcBef>
                        <a:spcAft>
                          <a:spcPts val="0"/>
                        </a:spcAft>
                        <a:buNone/>
                      </a:pPr>
                      <a:r>
                        <a:rPr lang="en" sz="1800">
                          <a:solidFill>
                            <a:schemeClr val="lt1"/>
                          </a:solidFill>
                        </a:rPr>
                        <a:t>AND CL, 0FH</a:t>
                      </a:r>
                      <a:endParaRPr sz="1800">
                        <a:solidFill>
                          <a:schemeClr val="lt1"/>
                        </a:solidFill>
                      </a:endParaRPr>
                    </a:p>
                    <a:p>
                      <a:pPr indent="0" lvl="0" marL="0" rtl="0" algn="l">
                        <a:spcBef>
                          <a:spcPts val="0"/>
                        </a:spcBef>
                        <a:spcAft>
                          <a:spcPts val="0"/>
                        </a:spcAft>
                        <a:buNone/>
                      </a:pPr>
                      <a:r>
                        <a:rPr lang="en" sz="1800">
                          <a:solidFill>
                            <a:schemeClr val="lt1"/>
                          </a:solidFill>
                        </a:rPr>
                        <a:t>SHR DL, CL</a:t>
                      </a:r>
                      <a:endParaRPr sz="1800">
                        <a:solidFill>
                          <a:schemeClr val="lt1"/>
                        </a:solidFill>
                      </a:endParaRPr>
                    </a:p>
                    <a:p>
                      <a:pPr indent="0" lvl="0" marL="0" rtl="0" algn="l">
                        <a:spcBef>
                          <a:spcPts val="0"/>
                        </a:spcBef>
                        <a:spcAft>
                          <a:spcPts val="0"/>
                        </a:spcAft>
                        <a:buNone/>
                      </a:pPr>
                      <a:r>
                        <a:rPr lang="en" sz="1800">
                          <a:solidFill>
                            <a:schemeClr val="lt1"/>
                          </a:solidFill>
                        </a:rPr>
                        <a:t>JNC TARGET</a:t>
                      </a:r>
                      <a:endParaRPr sz="1800">
                        <a:solidFill>
                          <a:schemeClr val="lt1"/>
                        </a:solidFill>
                      </a:endParaRPr>
                    </a:p>
                  </a:txBody>
                  <a:tcPr marT="91425" marB="91425" marR="91425" marL="91425">
                    <a:lnL cap="flat" cmpd="sng" w="76200">
                      <a:solidFill>
                        <a:srgbClr val="00FF00"/>
                      </a:solidFill>
                      <a:prstDash val="solid"/>
                      <a:round/>
                      <a:headEnd len="sm" w="sm" type="none"/>
                      <a:tailEnd len="sm" w="sm" type="none"/>
                    </a:lnL>
                    <a:lnR cap="flat" cmpd="sng" w="76200">
                      <a:solidFill>
                        <a:srgbClr val="00FF00"/>
                      </a:solidFill>
                      <a:prstDash val="solid"/>
                      <a:round/>
                      <a:headEnd len="sm" w="sm" type="none"/>
                      <a:tailEnd len="sm" w="sm" type="none"/>
                    </a:lnR>
                    <a:lnT cap="flat" cmpd="sng" w="76200">
                      <a:solidFill>
                        <a:srgbClr val="00FF00"/>
                      </a:solidFill>
                      <a:prstDash val="solid"/>
                      <a:round/>
                      <a:headEnd len="sm" w="sm" type="none"/>
                      <a:tailEnd len="sm" w="sm" type="none"/>
                    </a:lnT>
                    <a:lnB cap="flat" cmpd="sng" w="76200">
                      <a:solidFill>
                        <a:srgbClr val="00FF00"/>
                      </a:solidFill>
                      <a:prstDash val="solid"/>
                      <a:round/>
                      <a:headEnd len="sm" w="sm" type="none"/>
                      <a:tailEnd len="sm" w="sm" type="none"/>
                    </a:lnB>
                  </a:tcPr>
                </a:tc>
              </a:tr>
            </a:tbl>
          </a:graphicData>
        </a:graphic>
      </p:graphicFrame>
      <p:sp>
        <p:nvSpPr>
          <p:cNvPr id="1567" name="Google Shape;1567;g1ea4fd3138c_1_257"/>
          <p:cNvSpPr txBox="1"/>
          <p:nvPr/>
        </p:nvSpPr>
        <p:spPr>
          <a:xfrm>
            <a:off x="3623525" y="1383875"/>
            <a:ext cx="20760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AH = 55h</a:t>
            </a:r>
            <a:endParaRPr sz="1800">
              <a:solidFill>
                <a:schemeClr val="lt1"/>
              </a:solidFill>
              <a:latin typeface="Didact Gothic"/>
              <a:ea typeface="Didact Gothic"/>
              <a:cs typeface="Didact Gothic"/>
              <a:sym typeface="Didact Gothic"/>
            </a:endParaRPr>
          </a:p>
        </p:txBody>
      </p:sp>
      <p:sp>
        <p:nvSpPr>
          <p:cNvPr id="1568" name="Google Shape;1568;g1ea4fd3138c_1_257"/>
          <p:cNvSpPr txBox="1"/>
          <p:nvPr/>
        </p:nvSpPr>
        <p:spPr>
          <a:xfrm>
            <a:off x="3568650" y="1730375"/>
            <a:ext cx="2813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DL = 0, ZF = 1, CF = 0</a:t>
            </a:r>
            <a:endParaRPr sz="1800">
              <a:solidFill>
                <a:schemeClr val="lt1"/>
              </a:solidFill>
              <a:latin typeface="Didact Gothic"/>
              <a:ea typeface="Didact Gothic"/>
              <a:cs typeface="Didact Gothic"/>
              <a:sym typeface="Didact Gothic"/>
            </a:endParaRPr>
          </a:p>
        </p:txBody>
      </p:sp>
      <p:sp>
        <p:nvSpPr>
          <p:cNvPr id="1569" name="Google Shape;1569;g1ea4fd3138c_1_257"/>
          <p:cNvSpPr txBox="1"/>
          <p:nvPr/>
        </p:nvSpPr>
        <p:spPr>
          <a:xfrm>
            <a:off x="3568650" y="2045450"/>
            <a:ext cx="37077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DL = Ah = 55h by ORing with zero</a:t>
            </a:r>
            <a:endParaRPr sz="1800">
              <a:solidFill>
                <a:schemeClr val="lt1"/>
              </a:solidFill>
              <a:latin typeface="Didact Gothic"/>
              <a:ea typeface="Didact Gothic"/>
              <a:cs typeface="Didact Gothic"/>
              <a:sym typeface="Didact Gothic"/>
            </a:endParaRPr>
          </a:p>
        </p:txBody>
      </p:sp>
      <p:sp>
        <p:nvSpPr>
          <p:cNvPr id="1570" name="Google Shape;1570;g1ea4fd3138c_1_257"/>
          <p:cNvSpPr txBox="1"/>
          <p:nvPr/>
        </p:nvSpPr>
        <p:spPr>
          <a:xfrm>
            <a:off x="5303075" y="4082525"/>
            <a:ext cx="4240800" cy="11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Carry is 1</a:t>
            </a:r>
            <a:endParaRPr b="1"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And we Jump if not carry</a:t>
            </a:r>
            <a:endParaRPr b="1"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b="1" lang="en" sz="1800">
                <a:solidFill>
                  <a:schemeClr val="lt1"/>
                </a:solidFill>
                <a:latin typeface="Didact Gothic"/>
                <a:ea typeface="Didact Gothic"/>
                <a:cs typeface="Didact Gothic"/>
                <a:sym typeface="Didact Gothic"/>
              </a:rPr>
              <a:t>So we </a:t>
            </a:r>
            <a:r>
              <a:rPr b="1" lang="en" sz="1800">
                <a:solidFill>
                  <a:srgbClr val="FF0000"/>
                </a:solidFill>
                <a:latin typeface="Didact Gothic"/>
                <a:ea typeface="Didact Gothic"/>
                <a:cs typeface="Didact Gothic"/>
                <a:sym typeface="Didact Gothic"/>
              </a:rPr>
              <a:t>don’t jump</a:t>
            </a:r>
            <a:endParaRPr b="1" sz="1800">
              <a:solidFill>
                <a:srgbClr val="FF0000"/>
              </a:solidFill>
              <a:latin typeface="Didact Gothic"/>
              <a:ea typeface="Didact Gothic"/>
              <a:cs typeface="Didact Gothic"/>
              <a:sym typeface="Didact Gothic"/>
            </a:endParaRPr>
          </a:p>
        </p:txBody>
      </p:sp>
      <p:sp>
        <p:nvSpPr>
          <p:cNvPr id="1571" name="Google Shape;1571;g1ea4fd3138c_1_257"/>
          <p:cNvSpPr txBox="1"/>
          <p:nvPr/>
        </p:nvSpPr>
        <p:spPr>
          <a:xfrm>
            <a:off x="3568650" y="2398500"/>
            <a:ext cx="3298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C</a:t>
            </a:r>
            <a:r>
              <a:rPr lang="en" sz="1800">
                <a:solidFill>
                  <a:schemeClr val="lt1"/>
                </a:solidFill>
                <a:latin typeface="Didact Gothic"/>
                <a:ea typeface="Didact Gothic"/>
                <a:cs typeface="Didact Gothic"/>
                <a:sym typeface="Didact Gothic"/>
              </a:rPr>
              <a:t>L = Ah = 55h</a:t>
            </a:r>
            <a:endParaRPr sz="1800">
              <a:solidFill>
                <a:schemeClr val="lt1"/>
              </a:solidFill>
              <a:latin typeface="Didact Gothic"/>
              <a:ea typeface="Didact Gothic"/>
              <a:cs typeface="Didact Gothic"/>
              <a:sym typeface="Didact Gothic"/>
            </a:endParaRPr>
          </a:p>
        </p:txBody>
      </p:sp>
      <p:sp>
        <p:nvSpPr>
          <p:cNvPr id="1572" name="Google Shape;1572;g1ea4fd3138c_1_257"/>
          <p:cNvSpPr txBox="1"/>
          <p:nvPr/>
        </p:nvSpPr>
        <p:spPr>
          <a:xfrm>
            <a:off x="3568650" y="2659625"/>
            <a:ext cx="43797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CL = 05h   ie eliminate the upper nibble</a:t>
            </a:r>
            <a:endParaRPr sz="1800">
              <a:solidFill>
                <a:schemeClr val="lt1"/>
              </a:solidFill>
              <a:latin typeface="Didact Gothic"/>
              <a:ea typeface="Didact Gothic"/>
              <a:cs typeface="Didact Gothic"/>
              <a:sym typeface="Didact Gothic"/>
            </a:endParaRPr>
          </a:p>
        </p:txBody>
      </p:sp>
      <p:sp>
        <p:nvSpPr>
          <p:cNvPr id="1573" name="Google Shape;1573;g1ea4fd3138c_1_257"/>
          <p:cNvSpPr txBox="1"/>
          <p:nvPr/>
        </p:nvSpPr>
        <p:spPr>
          <a:xfrm>
            <a:off x="3568650" y="3037613"/>
            <a:ext cx="2647500" cy="1044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800">
                <a:solidFill>
                  <a:schemeClr val="lt1"/>
                </a:solidFill>
                <a:latin typeface="Didact Gothic"/>
                <a:ea typeface="Didact Gothic"/>
                <a:cs typeface="Didact Gothic"/>
                <a:sym typeface="Didact Gothic"/>
              </a:rPr>
              <a:t>01010101</a:t>
            </a:r>
            <a:r>
              <a:rPr lang="en" sz="1800">
                <a:solidFill>
                  <a:schemeClr val="lt1"/>
                </a:solidFill>
                <a:latin typeface="Didact Gothic"/>
                <a:ea typeface="Didact Gothic"/>
                <a:cs typeface="Didact Gothic"/>
                <a:sym typeface="Didact Gothic"/>
              </a:rPr>
              <a:t>   SHR</a:t>
            </a:r>
            <a:endParaRPr sz="1800">
              <a:solidFill>
                <a:schemeClr val="lt1"/>
              </a:solidFill>
              <a:latin typeface="Didact Gothic"/>
              <a:ea typeface="Didact Gothic"/>
              <a:cs typeface="Didact Gothic"/>
              <a:sym typeface="Didact Gothic"/>
            </a:endParaRPr>
          </a:p>
          <a:p>
            <a:pPr indent="457200" lvl="0" marL="0" rtl="0" algn="l">
              <a:spcBef>
                <a:spcPts val="0"/>
              </a:spcBef>
              <a:spcAft>
                <a:spcPts val="0"/>
              </a:spcAft>
              <a:buNone/>
            </a:pPr>
            <a:r>
              <a:rPr lang="en" sz="1800">
                <a:solidFill>
                  <a:schemeClr val="lt1"/>
                </a:solidFill>
                <a:latin typeface="Didact Gothic"/>
                <a:ea typeface="Didact Gothic"/>
                <a:cs typeface="Didact Gothic"/>
                <a:sym typeface="Didact Gothic"/>
              </a:rPr>
              <a:t>5</a:t>
            </a:r>
            <a:endParaRPr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	00000010  → DL</a:t>
            </a:r>
            <a:endParaRPr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CF = 1</a:t>
            </a:r>
            <a:endParaRPr sz="1800">
              <a:solidFill>
                <a:schemeClr val="lt1"/>
              </a:solidFill>
              <a:latin typeface="Didact Gothic"/>
              <a:ea typeface="Didact Gothic"/>
              <a:cs typeface="Didact Gothic"/>
              <a:sym typeface="Didact Gothic"/>
            </a:endParaRPr>
          </a:p>
        </p:txBody>
      </p:sp>
      <p:cxnSp>
        <p:nvCxnSpPr>
          <p:cNvPr id="1574" name="Google Shape;1574;g1ea4fd3138c_1_257"/>
          <p:cNvCxnSpPr/>
          <p:nvPr/>
        </p:nvCxnSpPr>
        <p:spPr>
          <a:xfrm flipH="1" rot="10800000">
            <a:off x="2458375" y="1652200"/>
            <a:ext cx="1133700" cy="42000"/>
          </a:xfrm>
          <a:prstGeom prst="straightConnector1">
            <a:avLst/>
          </a:prstGeom>
          <a:noFill/>
          <a:ln cap="flat" cmpd="sng" w="28575">
            <a:solidFill>
              <a:schemeClr val="dk2"/>
            </a:solidFill>
            <a:prstDash val="solid"/>
            <a:round/>
            <a:headEnd len="med" w="med" type="none"/>
            <a:tailEnd len="med" w="med" type="triangle"/>
          </a:ln>
        </p:spPr>
      </p:cxnSp>
      <p:cxnSp>
        <p:nvCxnSpPr>
          <p:cNvPr id="1575" name="Google Shape;1575;g1ea4fd3138c_1_257"/>
          <p:cNvCxnSpPr/>
          <p:nvPr/>
        </p:nvCxnSpPr>
        <p:spPr>
          <a:xfrm flipH="1" rot="10800000">
            <a:off x="2384900" y="1946125"/>
            <a:ext cx="1186200" cy="31500"/>
          </a:xfrm>
          <a:prstGeom prst="straightConnector1">
            <a:avLst/>
          </a:prstGeom>
          <a:noFill/>
          <a:ln cap="flat" cmpd="sng" w="28575">
            <a:solidFill>
              <a:schemeClr val="dk2"/>
            </a:solidFill>
            <a:prstDash val="solid"/>
            <a:round/>
            <a:headEnd len="med" w="med" type="none"/>
            <a:tailEnd len="med" w="med" type="triangle"/>
          </a:ln>
        </p:spPr>
      </p:cxnSp>
      <p:cxnSp>
        <p:nvCxnSpPr>
          <p:cNvPr id="1576" name="Google Shape;1576;g1ea4fd3138c_1_257"/>
          <p:cNvCxnSpPr/>
          <p:nvPr/>
        </p:nvCxnSpPr>
        <p:spPr>
          <a:xfrm>
            <a:off x="2321925" y="2240050"/>
            <a:ext cx="1238700" cy="52500"/>
          </a:xfrm>
          <a:prstGeom prst="straightConnector1">
            <a:avLst/>
          </a:prstGeom>
          <a:noFill/>
          <a:ln cap="flat" cmpd="sng" w="28575">
            <a:solidFill>
              <a:schemeClr val="dk2"/>
            </a:solidFill>
            <a:prstDash val="solid"/>
            <a:round/>
            <a:headEnd len="med" w="med" type="none"/>
            <a:tailEnd len="med" w="med" type="triangle"/>
          </a:ln>
        </p:spPr>
      </p:cxnSp>
      <p:cxnSp>
        <p:nvCxnSpPr>
          <p:cNvPr id="1577" name="Google Shape;1577;g1ea4fd3138c_1_257"/>
          <p:cNvCxnSpPr/>
          <p:nvPr/>
        </p:nvCxnSpPr>
        <p:spPr>
          <a:xfrm>
            <a:off x="2426900" y="2502475"/>
            <a:ext cx="1133700" cy="84000"/>
          </a:xfrm>
          <a:prstGeom prst="straightConnector1">
            <a:avLst/>
          </a:prstGeom>
          <a:noFill/>
          <a:ln cap="flat" cmpd="sng" w="28575">
            <a:solidFill>
              <a:schemeClr val="dk2"/>
            </a:solidFill>
            <a:prstDash val="solid"/>
            <a:round/>
            <a:headEnd len="med" w="med" type="none"/>
            <a:tailEnd len="med" w="med" type="triangle"/>
          </a:ln>
        </p:spPr>
      </p:cxnSp>
      <p:cxnSp>
        <p:nvCxnSpPr>
          <p:cNvPr id="1578" name="Google Shape;1578;g1ea4fd3138c_1_257"/>
          <p:cNvCxnSpPr>
            <a:endCxn id="1572" idx="1"/>
          </p:cNvCxnSpPr>
          <p:nvPr/>
        </p:nvCxnSpPr>
        <p:spPr>
          <a:xfrm>
            <a:off x="2594850" y="2775425"/>
            <a:ext cx="973800" cy="73200"/>
          </a:xfrm>
          <a:prstGeom prst="straightConnector1">
            <a:avLst/>
          </a:prstGeom>
          <a:noFill/>
          <a:ln cap="flat" cmpd="sng" w="28575">
            <a:solidFill>
              <a:schemeClr val="dk2"/>
            </a:solidFill>
            <a:prstDash val="solid"/>
            <a:round/>
            <a:headEnd len="med" w="med" type="none"/>
            <a:tailEnd len="med" w="med" type="triangle"/>
          </a:ln>
        </p:spPr>
      </p:cxnSp>
      <p:cxnSp>
        <p:nvCxnSpPr>
          <p:cNvPr id="1579" name="Google Shape;1579;g1ea4fd3138c_1_257"/>
          <p:cNvCxnSpPr/>
          <p:nvPr/>
        </p:nvCxnSpPr>
        <p:spPr>
          <a:xfrm>
            <a:off x="2342925" y="3006325"/>
            <a:ext cx="1385700" cy="178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g1ea4fd3138c_1_30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9 </a:t>
            </a:r>
            <a:r>
              <a:rPr lang="en">
                <a:solidFill>
                  <a:srgbClr val="FF0000"/>
                </a:solidFill>
              </a:rPr>
              <a:t>REQUIREMENT</a:t>
            </a:r>
            <a:endParaRPr>
              <a:solidFill>
                <a:srgbClr val="FF0000"/>
              </a:solidFill>
            </a:endParaRPr>
          </a:p>
        </p:txBody>
      </p:sp>
      <p:sp>
        <p:nvSpPr>
          <p:cNvPr id="1585" name="Google Shape;1585;g1ea4fd3138c_1_301"/>
          <p:cNvSpPr txBox="1"/>
          <p:nvPr/>
        </p:nvSpPr>
        <p:spPr>
          <a:xfrm>
            <a:off x="720000" y="1315575"/>
            <a:ext cx="7704000" cy="10608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Write a program that converts all </a:t>
            </a:r>
            <a:r>
              <a:rPr lang="en" sz="2100">
                <a:solidFill>
                  <a:srgbClr val="00C3B1"/>
                </a:solidFill>
                <a:latin typeface="Didact Gothic"/>
                <a:ea typeface="Didact Gothic"/>
                <a:cs typeface="Didact Gothic"/>
                <a:sym typeface="Didact Gothic"/>
              </a:rPr>
              <a:t>uppercase</a:t>
            </a:r>
            <a:r>
              <a:rPr lang="en" sz="2100">
                <a:solidFill>
                  <a:schemeClr val="lt1"/>
                </a:solidFill>
                <a:latin typeface="Didact Gothic"/>
                <a:ea typeface="Didact Gothic"/>
                <a:cs typeface="Didact Gothic"/>
                <a:sym typeface="Didact Gothic"/>
              </a:rPr>
              <a:t> letters to </a:t>
            </a:r>
            <a:r>
              <a:rPr lang="en" sz="2100">
                <a:solidFill>
                  <a:srgbClr val="00C3B1"/>
                </a:solidFill>
                <a:latin typeface="Didact Gothic"/>
                <a:ea typeface="Didact Gothic"/>
                <a:cs typeface="Didact Gothic"/>
                <a:sym typeface="Didact Gothic"/>
              </a:rPr>
              <a:t>lowercase</a:t>
            </a:r>
            <a:r>
              <a:rPr lang="en" sz="2100">
                <a:solidFill>
                  <a:schemeClr val="lt1"/>
                </a:solidFill>
                <a:latin typeface="Didact Gothic"/>
                <a:ea typeface="Didact Gothic"/>
                <a:cs typeface="Didact Gothic"/>
                <a:sym typeface="Didact Gothic"/>
              </a:rPr>
              <a:t>.</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t/>
            </a:r>
            <a:endParaRPr b="1" sz="2500">
              <a:solidFill>
                <a:schemeClr val="lt1"/>
              </a:solidFill>
              <a:highlight>
                <a:schemeClr val="accent2"/>
              </a:highlight>
              <a:latin typeface="Didact Gothic"/>
              <a:ea typeface="Didact Gothic"/>
              <a:cs typeface="Didact Gothic"/>
              <a:sym typeface="Didact Gothic"/>
            </a:endParaRPr>
          </a:p>
        </p:txBody>
      </p:sp>
      <p:sp>
        <p:nvSpPr>
          <p:cNvPr id="1586" name="Google Shape;1586;g1ea4fd3138c_1_301"/>
          <p:cNvSpPr txBox="1"/>
          <p:nvPr/>
        </p:nvSpPr>
        <p:spPr>
          <a:xfrm>
            <a:off x="777925" y="2465200"/>
            <a:ext cx="7704000" cy="10608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.Data</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InputString DB “THis iS A TEsT MESsaGE”</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ResultString DB 22 DUP(?)</a:t>
            </a:r>
            <a:endParaRPr b="1" sz="2500">
              <a:solidFill>
                <a:schemeClr val="lt1"/>
              </a:solidFill>
              <a:highlight>
                <a:schemeClr val="accent2"/>
              </a:highlight>
              <a:latin typeface="Didact Gothic"/>
              <a:ea typeface="Didact Gothic"/>
              <a:cs typeface="Didact Gothic"/>
              <a:sym typeface="Didact Gothi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g1ea4fd3138c_1_309"/>
          <p:cNvSpPr txBox="1"/>
          <p:nvPr>
            <p:ph type="title"/>
          </p:nvPr>
        </p:nvSpPr>
        <p:spPr>
          <a:xfrm>
            <a:off x="310625" y="235100"/>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10</a:t>
            </a:r>
            <a:r>
              <a:rPr lang="en">
                <a:solidFill>
                  <a:schemeClr val="accent1"/>
                </a:solidFill>
              </a:rPr>
              <a:t> </a:t>
            </a:r>
            <a:r>
              <a:rPr lang="en">
                <a:solidFill>
                  <a:srgbClr val="FF0000"/>
                </a:solidFill>
              </a:rPr>
              <a:t>REQUIREMENT</a:t>
            </a:r>
            <a:endParaRPr>
              <a:solidFill>
                <a:srgbClr val="FF0000"/>
              </a:solidFill>
            </a:endParaRPr>
          </a:p>
        </p:txBody>
      </p:sp>
      <p:sp>
        <p:nvSpPr>
          <p:cNvPr id="1592" name="Google Shape;1592;g1ea4fd3138c_1_309"/>
          <p:cNvSpPr txBox="1"/>
          <p:nvPr/>
        </p:nvSpPr>
        <p:spPr>
          <a:xfrm>
            <a:off x="720000" y="1315575"/>
            <a:ext cx="7704000" cy="31077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An instructor called Mr. Mo Allem has the following grading policy: “</a:t>
            </a:r>
            <a:r>
              <a:rPr b="1" lang="en" sz="2100">
                <a:solidFill>
                  <a:srgbClr val="00C3B1"/>
                </a:solidFill>
                <a:latin typeface="Didact Gothic"/>
                <a:ea typeface="Didact Gothic"/>
                <a:cs typeface="Didact Gothic"/>
                <a:sym typeface="Didact Gothic"/>
              </a:rPr>
              <a:t>Curving of grades is achieved by adding to every grade the difference between 99 and the highest grade in the class</a:t>
            </a:r>
            <a:r>
              <a:rPr lang="en" sz="2100">
                <a:solidFill>
                  <a:schemeClr val="lt1"/>
                </a:solidFill>
                <a:latin typeface="Didact Gothic"/>
                <a:ea typeface="Didact Gothic"/>
                <a:cs typeface="Didact Gothic"/>
                <a:sym typeface="Didact Gothic"/>
              </a:rPr>
              <a:t>”.</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If the following are the grades of the class. Write a program to calculate the grades after they have been curved:</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b="1" lang="en" sz="2100">
                <a:solidFill>
                  <a:srgbClr val="00C3B1"/>
                </a:solidFill>
                <a:latin typeface="Didact Gothic"/>
                <a:ea typeface="Didact Gothic"/>
                <a:cs typeface="Didact Gothic"/>
                <a:sym typeface="Didact Gothic"/>
              </a:rPr>
              <a:t>8</a:t>
            </a:r>
            <a:r>
              <a:rPr b="1" lang="en" sz="2100">
                <a:solidFill>
                  <a:srgbClr val="00C3B1"/>
                </a:solidFill>
                <a:latin typeface="Didact Gothic"/>
                <a:ea typeface="Didact Gothic"/>
                <a:cs typeface="Didact Gothic"/>
                <a:sym typeface="Didact Gothic"/>
              </a:rPr>
              <a:t>1,   65,   77,   82,   73,   55,   88,   78,   </a:t>
            </a:r>
            <a:r>
              <a:rPr b="1" lang="en" sz="2100">
                <a:solidFill>
                  <a:srgbClr val="00C3B1"/>
                </a:solidFill>
                <a:latin typeface="Didact Gothic"/>
                <a:ea typeface="Didact Gothic"/>
                <a:cs typeface="Didact Gothic"/>
                <a:sym typeface="Didact Gothic"/>
              </a:rPr>
              <a:t>51,   91,   86,   76</a:t>
            </a:r>
            <a:endParaRPr b="1" sz="2100">
              <a:solidFill>
                <a:srgbClr val="00C3B1"/>
              </a:solidFill>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Your program should work for any set of grades</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Assume you know the number of students in the class.</a:t>
            </a:r>
            <a:endParaRPr sz="2100">
              <a:solidFill>
                <a:schemeClr val="lt1"/>
              </a:solidFill>
              <a:latin typeface="Didact Gothic"/>
              <a:ea typeface="Didact Gothic"/>
              <a:cs typeface="Didact Gothic"/>
              <a:sym typeface="Didact Gothic"/>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6" name="Shape 1596"/>
        <p:cNvGrpSpPr/>
        <p:nvPr/>
      </p:nvGrpSpPr>
      <p:grpSpPr>
        <a:xfrm>
          <a:off x="0" y="0"/>
          <a:ext cx="0" cy="0"/>
          <a:chOff x="0" y="0"/>
          <a:chExt cx="0" cy="0"/>
        </a:xfrm>
      </p:grpSpPr>
      <p:grpSp>
        <p:nvGrpSpPr>
          <p:cNvPr id="1597" name="Google Shape;1597;p101"/>
          <p:cNvGrpSpPr/>
          <p:nvPr/>
        </p:nvGrpSpPr>
        <p:grpSpPr>
          <a:xfrm>
            <a:off x="427825" y="1025350"/>
            <a:ext cx="8265300" cy="3471000"/>
            <a:chOff x="427825" y="1025350"/>
            <a:chExt cx="8265300" cy="3471000"/>
          </a:xfrm>
        </p:grpSpPr>
        <p:grpSp>
          <p:nvGrpSpPr>
            <p:cNvPr id="1598" name="Google Shape;1598;p101"/>
            <p:cNvGrpSpPr/>
            <p:nvPr/>
          </p:nvGrpSpPr>
          <p:grpSpPr>
            <a:xfrm>
              <a:off x="5046975" y="1027928"/>
              <a:ext cx="3436800" cy="3468422"/>
              <a:chOff x="5046975" y="1027928"/>
              <a:chExt cx="3436800" cy="3468422"/>
            </a:xfrm>
          </p:grpSpPr>
          <p:sp>
            <p:nvSpPr>
              <p:cNvPr id="1599" name="Google Shape;1599;p101"/>
              <p:cNvSpPr/>
              <p:nvPr/>
            </p:nvSpPr>
            <p:spPr>
              <a:xfrm>
                <a:off x="5046975" y="1027928"/>
                <a:ext cx="3436800" cy="123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01"/>
              <p:cNvSpPr/>
              <p:nvPr/>
            </p:nvSpPr>
            <p:spPr>
              <a:xfrm>
                <a:off x="5474125" y="1037650"/>
                <a:ext cx="2956800" cy="3198900"/>
              </a:xfrm>
              <a:prstGeom prst="round1Rect">
                <a:avLst>
                  <a:gd fmla="val 4377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01"/>
              <p:cNvSpPr/>
              <p:nvPr/>
            </p:nvSpPr>
            <p:spPr>
              <a:xfrm rot="10800000">
                <a:off x="5479300" y="4236550"/>
                <a:ext cx="2956800" cy="2598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2" name="Google Shape;1602;p101"/>
            <p:cNvSpPr/>
            <p:nvPr/>
          </p:nvSpPr>
          <p:spPr>
            <a:xfrm flipH="1" rot="10800000">
              <a:off x="8430925" y="1025350"/>
              <a:ext cx="262200" cy="3211200"/>
            </a:xfrm>
            <a:prstGeom prst="round1Rect">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3" name="Google Shape;1603;p101"/>
            <p:cNvGrpSpPr/>
            <p:nvPr/>
          </p:nvGrpSpPr>
          <p:grpSpPr>
            <a:xfrm>
              <a:off x="427825" y="3643325"/>
              <a:ext cx="5046300" cy="593150"/>
              <a:chOff x="427825" y="3643325"/>
              <a:chExt cx="5046300" cy="593150"/>
            </a:xfrm>
          </p:grpSpPr>
          <p:sp>
            <p:nvSpPr>
              <p:cNvPr id="1604" name="Google Shape;1604;p101"/>
              <p:cNvSpPr/>
              <p:nvPr/>
            </p:nvSpPr>
            <p:spPr>
              <a:xfrm>
                <a:off x="427825" y="3662875"/>
                <a:ext cx="1011000" cy="5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01"/>
              <p:cNvSpPr/>
              <p:nvPr/>
            </p:nvSpPr>
            <p:spPr>
              <a:xfrm rot="10800000">
                <a:off x="427825" y="3643325"/>
                <a:ext cx="5046300" cy="593100"/>
              </a:xfrm>
              <a:prstGeom prst="round1Rect">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6" name="Google Shape;1606;p101"/>
            <p:cNvSpPr/>
            <p:nvPr/>
          </p:nvSpPr>
          <p:spPr>
            <a:xfrm>
              <a:off x="427825" y="1027925"/>
              <a:ext cx="5046300" cy="2615400"/>
            </a:xfrm>
            <a:prstGeom prst="round1Rect">
              <a:avLst>
                <a:gd fmla="val 16667" name="adj"/>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7" name="Google Shape;1607;p101"/>
            <p:cNvCxnSpPr/>
            <p:nvPr/>
          </p:nvCxnSpPr>
          <p:spPr>
            <a:xfrm>
              <a:off x="437550" y="1251575"/>
              <a:ext cx="4987800" cy="0"/>
            </a:xfrm>
            <a:prstGeom prst="straightConnector1">
              <a:avLst/>
            </a:prstGeom>
            <a:noFill/>
            <a:ln cap="flat" cmpd="sng" w="9525">
              <a:solidFill>
                <a:schemeClr val="lt1"/>
              </a:solidFill>
              <a:prstDash val="solid"/>
              <a:round/>
              <a:headEnd len="sm" w="sm" type="none"/>
              <a:tailEnd len="sm" w="sm" type="none"/>
            </a:ln>
          </p:spPr>
        </p:cxnSp>
      </p:grpSp>
      <p:grpSp>
        <p:nvGrpSpPr>
          <p:cNvPr id="1608" name="Google Shape;1608;p101"/>
          <p:cNvGrpSpPr/>
          <p:nvPr/>
        </p:nvGrpSpPr>
        <p:grpSpPr>
          <a:xfrm>
            <a:off x="8365225" y="1147567"/>
            <a:ext cx="393600" cy="2943158"/>
            <a:chOff x="8365225" y="1147567"/>
            <a:chExt cx="393600" cy="2943158"/>
          </a:xfrm>
        </p:grpSpPr>
        <p:grpSp>
          <p:nvGrpSpPr>
            <p:cNvPr id="1609" name="Google Shape;1609;p101"/>
            <p:cNvGrpSpPr/>
            <p:nvPr/>
          </p:nvGrpSpPr>
          <p:grpSpPr>
            <a:xfrm>
              <a:off x="8365225" y="1800925"/>
              <a:ext cx="393600" cy="2289800"/>
              <a:chOff x="8365225" y="1589725"/>
              <a:chExt cx="393600" cy="2289800"/>
            </a:xfrm>
          </p:grpSpPr>
          <p:cxnSp>
            <p:nvCxnSpPr>
              <p:cNvPr id="1610" name="Google Shape;1610;p101"/>
              <p:cNvCxnSpPr/>
              <p:nvPr/>
            </p:nvCxnSpPr>
            <p:spPr>
              <a:xfrm>
                <a:off x="8562025" y="1683225"/>
                <a:ext cx="0" cy="2196300"/>
              </a:xfrm>
              <a:prstGeom prst="straightConnector1">
                <a:avLst/>
              </a:prstGeom>
              <a:noFill/>
              <a:ln cap="flat" cmpd="sng" w="9525">
                <a:solidFill>
                  <a:schemeClr val="lt1"/>
                </a:solidFill>
                <a:prstDash val="solid"/>
                <a:round/>
                <a:headEnd len="sm" w="sm" type="none"/>
                <a:tailEnd len="med" w="med" type="oval"/>
              </a:ln>
            </p:spPr>
          </p:cxnSp>
          <p:sp>
            <p:nvSpPr>
              <p:cNvPr id="1611" name="Google Shape;1611;p101"/>
              <p:cNvSpPr/>
              <p:nvPr/>
            </p:nvSpPr>
            <p:spPr>
              <a:xfrm flipH="1" rot="10800000">
                <a:off x="8562025" y="1589725"/>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01"/>
              <p:cNvSpPr/>
              <p:nvPr/>
            </p:nvSpPr>
            <p:spPr>
              <a:xfrm rot="10800000">
                <a:off x="8365225" y="1589725"/>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3" name="Google Shape;1613;p101"/>
            <p:cNvGrpSpPr/>
            <p:nvPr/>
          </p:nvGrpSpPr>
          <p:grpSpPr>
            <a:xfrm flipH="1" rot="5400000">
              <a:off x="8547704" y="1073332"/>
              <a:ext cx="28647" cy="177117"/>
              <a:chOff x="6038025" y="856150"/>
              <a:chExt cx="281400" cy="1739850"/>
            </a:xfrm>
          </p:grpSpPr>
          <p:sp>
            <p:nvSpPr>
              <p:cNvPr id="1614" name="Google Shape;1614;p101"/>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01"/>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01"/>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01"/>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18" name="Google Shape;1618;p101"/>
          <p:cNvGrpSpPr/>
          <p:nvPr/>
        </p:nvGrpSpPr>
        <p:grpSpPr>
          <a:xfrm>
            <a:off x="8650575" y="843200"/>
            <a:ext cx="204963" cy="3653150"/>
            <a:chOff x="8650575" y="843200"/>
            <a:chExt cx="204963" cy="3653150"/>
          </a:xfrm>
        </p:grpSpPr>
        <p:grpSp>
          <p:nvGrpSpPr>
            <p:cNvPr id="1619" name="Google Shape;1619;p101"/>
            <p:cNvGrpSpPr/>
            <p:nvPr/>
          </p:nvGrpSpPr>
          <p:grpSpPr>
            <a:xfrm flipH="1">
              <a:off x="8650575" y="843200"/>
              <a:ext cx="204963" cy="184800"/>
              <a:chOff x="291700" y="632000"/>
              <a:chExt cx="204963" cy="184800"/>
            </a:xfrm>
          </p:grpSpPr>
          <p:cxnSp>
            <p:nvCxnSpPr>
              <p:cNvPr id="1620" name="Google Shape;1620;p101"/>
              <p:cNvCxnSpPr/>
              <p:nvPr/>
            </p:nvCxnSpPr>
            <p:spPr>
              <a:xfrm>
                <a:off x="296563" y="658725"/>
                <a:ext cx="200100" cy="0"/>
              </a:xfrm>
              <a:prstGeom prst="straightConnector1">
                <a:avLst/>
              </a:prstGeom>
              <a:noFill/>
              <a:ln cap="flat" cmpd="sng" w="9525">
                <a:solidFill>
                  <a:schemeClr val="lt1"/>
                </a:solidFill>
                <a:prstDash val="solid"/>
                <a:round/>
                <a:headEnd len="sm" w="sm" type="none"/>
                <a:tailEnd len="sm" w="sm" type="none"/>
              </a:ln>
            </p:spPr>
          </p:cxnSp>
          <p:cxnSp>
            <p:nvCxnSpPr>
              <p:cNvPr id="1621" name="Google Shape;1621;p101"/>
              <p:cNvCxnSpPr/>
              <p:nvPr/>
            </p:nvCxnSpPr>
            <p:spPr>
              <a:xfrm>
                <a:off x="291700" y="632000"/>
                <a:ext cx="0" cy="184800"/>
              </a:xfrm>
              <a:prstGeom prst="straightConnector1">
                <a:avLst/>
              </a:prstGeom>
              <a:noFill/>
              <a:ln cap="flat" cmpd="sng" w="9525">
                <a:solidFill>
                  <a:schemeClr val="lt1"/>
                </a:solidFill>
                <a:prstDash val="solid"/>
                <a:round/>
                <a:headEnd len="med" w="med" type="oval"/>
                <a:tailEnd len="sm" w="sm" type="none"/>
              </a:ln>
            </p:spPr>
          </p:cxnSp>
        </p:grpSp>
        <p:grpSp>
          <p:nvGrpSpPr>
            <p:cNvPr id="1622" name="Google Shape;1622;p101"/>
            <p:cNvGrpSpPr/>
            <p:nvPr/>
          </p:nvGrpSpPr>
          <p:grpSpPr>
            <a:xfrm rot="10800000">
              <a:off x="8650575" y="4311550"/>
              <a:ext cx="204963" cy="184800"/>
              <a:chOff x="291700" y="632000"/>
              <a:chExt cx="204963" cy="184800"/>
            </a:xfrm>
          </p:grpSpPr>
          <p:cxnSp>
            <p:nvCxnSpPr>
              <p:cNvPr id="1623" name="Google Shape;1623;p101"/>
              <p:cNvCxnSpPr/>
              <p:nvPr/>
            </p:nvCxnSpPr>
            <p:spPr>
              <a:xfrm>
                <a:off x="296563" y="658725"/>
                <a:ext cx="200100" cy="0"/>
              </a:xfrm>
              <a:prstGeom prst="straightConnector1">
                <a:avLst/>
              </a:prstGeom>
              <a:noFill/>
              <a:ln cap="flat" cmpd="sng" w="9525">
                <a:solidFill>
                  <a:schemeClr val="lt1"/>
                </a:solidFill>
                <a:prstDash val="solid"/>
                <a:round/>
                <a:headEnd len="sm" w="sm" type="none"/>
                <a:tailEnd len="sm" w="sm" type="none"/>
              </a:ln>
            </p:spPr>
          </p:cxnSp>
          <p:cxnSp>
            <p:nvCxnSpPr>
              <p:cNvPr id="1624" name="Google Shape;1624;p101"/>
              <p:cNvCxnSpPr/>
              <p:nvPr/>
            </p:nvCxnSpPr>
            <p:spPr>
              <a:xfrm>
                <a:off x="291700" y="632000"/>
                <a:ext cx="0" cy="184800"/>
              </a:xfrm>
              <a:prstGeom prst="straightConnector1">
                <a:avLst/>
              </a:prstGeom>
              <a:noFill/>
              <a:ln cap="flat" cmpd="sng" w="9525">
                <a:solidFill>
                  <a:schemeClr val="lt1"/>
                </a:solidFill>
                <a:prstDash val="solid"/>
                <a:round/>
                <a:headEnd len="med" w="med" type="oval"/>
                <a:tailEnd len="sm" w="sm" type="none"/>
              </a:ln>
            </p:spPr>
          </p:cxnSp>
        </p:grpSp>
      </p:grpSp>
      <p:grpSp>
        <p:nvGrpSpPr>
          <p:cNvPr id="1625" name="Google Shape;1625;p101"/>
          <p:cNvGrpSpPr/>
          <p:nvPr/>
        </p:nvGrpSpPr>
        <p:grpSpPr>
          <a:xfrm>
            <a:off x="483700" y="1068625"/>
            <a:ext cx="4663086" cy="146700"/>
            <a:chOff x="483700" y="1068625"/>
            <a:chExt cx="4663086" cy="146700"/>
          </a:xfrm>
        </p:grpSpPr>
        <p:grpSp>
          <p:nvGrpSpPr>
            <p:cNvPr id="1626" name="Google Shape;1626;p101"/>
            <p:cNvGrpSpPr/>
            <p:nvPr/>
          </p:nvGrpSpPr>
          <p:grpSpPr>
            <a:xfrm>
              <a:off x="483700" y="1068625"/>
              <a:ext cx="281450" cy="146700"/>
              <a:chOff x="6152250" y="2980100"/>
              <a:chExt cx="281450" cy="146700"/>
            </a:xfrm>
          </p:grpSpPr>
          <p:cxnSp>
            <p:nvCxnSpPr>
              <p:cNvPr id="1627" name="Google Shape;1627;p101"/>
              <p:cNvCxnSpPr/>
              <p:nvPr/>
            </p:nvCxnSpPr>
            <p:spPr>
              <a:xfrm>
                <a:off x="6152250"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1628" name="Google Shape;1628;p101"/>
              <p:cNvCxnSpPr/>
              <p:nvPr/>
            </p:nvCxnSpPr>
            <p:spPr>
              <a:xfrm>
                <a:off x="6185058"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1629" name="Google Shape;1629;p101"/>
              <p:cNvCxnSpPr/>
              <p:nvPr/>
            </p:nvCxnSpPr>
            <p:spPr>
              <a:xfrm>
                <a:off x="6217867"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1630" name="Google Shape;1630;p101"/>
              <p:cNvCxnSpPr/>
              <p:nvPr/>
            </p:nvCxnSpPr>
            <p:spPr>
              <a:xfrm>
                <a:off x="6250675"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1631" name="Google Shape;1631;p101"/>
              <p:cNvCxnSpPr/>
              <p:nvPr/>
            </p:nvCxnSpPr>
            <p:spPr>
              <a:xfrm>
                <a:off x="6283483"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1632" name="Google Shape;1632;p101"/>
              <p:cNvCxnSpPr/>
              <p:nvPr/>
            </p:nvCxnSpPr>
            <p:spPr>
              <a:xfrm>
                <a:off x="6316292" y="2980100"/>
                <a:ext cx="84600" cy="146700"/>
              </a:xfrm>
              <a:prstGeom prst="straightConnector1">
                <a:avLst/>
              </a:prstGeom>
              <a:noFill/>
              <a:ln cap="flat" cmpd="sng" w="9525">
                <a:solidFill>
                  <a:schemeClr val="lt1"/>
                </a:solidFill>
                <a:prstDash val="solid"/>
                <a:round/>
                <a:headEnd len="sm" w="sm" type="none"/>
                <a:tailEnd len="sm" w="sm" type="none"/>
              </a:ln>
            </p:spPr>
          </p:cxnSp>
          <p:cxnSp>
            <p:nvCxnSpPr>
              <p:cNvPr id="1633" name="Google Shape;1633;p101"/>
              <p:cNvCxnSpPr/>
              <p:nvPr/>
            </p:nvCxnSpPr>
            <p:spPr>
              <a:xfrm>
                <a:off x="6349100" y="2980100"/>
                <a:ext cx="84600" cy="146700"/>
              </a:xfrm>
              <a:prstGeom prst="straightConnector1">
                <a:avLst/>
              </a:prstGeom>
              <a:noFill/>
              <a:ln cap="flat" cmpd="sng" w="9525">
                <a:solidFill>
                  <a:schemeClr val="lt1"/>
                </a:solidFill>
                <a:prstDash val="solid"/>
                <a:round/>
                <a:headEnd len="sm" w="sm" type="none"/>
                <a:tailEnd len="sm" w="sm" type="none"/>
              </a:ln>
            </p:spPr>
          </p:cxnSp>
        </p:grpSp>
        <p:grpSp>
          <p:nvGrpSpPr>
            <p:cNvPr id="1634" name="Google Shape;1634;p101"/>
            <p:cNvGrpSpPr/>
            <p:nvPr/>
          </p:nvGrpSpPr>
          <p:grpSpPr>
            <a:xfrm flipH="1" rot="5400000">
              <a:off x="5043904" y="1073332"/>
              <a:ext cx="28647" cy="177117"/>
              <a:chOff x="6038025" y="856150"/>
              <a:chExt cx="281400" cy="1739850"/>
            </a:xfrm>
          </p:grpSpPr>
          <p:sp>
            <p:nvSpPr>
              <p:cNvPr id="1635" name="Google Shape;1635;p101"/>
              <p:cNvSpPr/>
              <p:nvPr/>
            </p:nvSpPr>
            <p:spPr>
              <a:xfrm>
                <a:off x="6038025" y="8561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01"/>
              <p:cNvSpPr/>
              <p:nvPr/>
            </p:nvSpPr>
            <p:spPr>
              <a:xfrm>
                <a:off x="6038025" y="13423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01"/>
              <p:cNvSpPr/>
              <p:nvPr/>
            </p:nvSpPr>
            <p:spPr>
              <a:xfrm>
                <a:off x="6038025" y="182845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01"/>
              <p:cNvSpPr/>
              <p:nvPr/>
            </p:nvSpPr>
            <p:spPr>
              <a:xfrm>
                <a:off x="6038025" y="2314600"/>
                <a:ext cx="281400" cy="281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39" name="Google Shape;1639;p101"/>
          <p:cNvGrpSpPr/>
          <p:nvPr/>
        </p:nvGrpSpPr>
        <p:grpSpPr>
          <a:xfrm>
            <a:off x="4988495" y="3780085"/>
            <a:ext cx="319628" cy="319628"/>
            <a:chOff x="4958599" y="3495298"/>
            <a:chExt cx="466747" cy="466747"/>
          </a:xfrm>
        </p:grpSpPr>
        <p:grpSp>
          <p:nvGrpSpPr>
            <p:cNvPr id="1640" name="Google Shape;1640;p101"/>
            <p:cNvGrpSpPr/>
            <p:nvPr/>
          </p:nvGrpSpPr>
          <p:grpSpPr>
            <a:xfrm>
              <a:off x="4958599" y="3495298"/>
              <a:ext cx="466747" cy="466747"/>
              <a:chOff x="5804675" y="632000"/>
              <a:chExt cx="719400" cy="719400"/>
            </a:xfrm>
          </p:grpSpPr>
          <p:sp>
            <p:nvSpPr>
              <p:cNvPr id="1641" name="Google Shape;1641;p101"/>
              <p:cNvSpPr/>
              <p:nvPr/>
            </p:nvSpPr>
            <p:spPr>
              <a:xfrm>
                <a:off x="5804675" y="632000"/>
                <a:ext cx="719400" cy="7194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01"/>
              <p:cNvSpPr/>
              <p:nvPr/>
            </p:nvSpPr>
            <p:spPr>
              <a:xfrm>
                <a:off x="5940875" y="768125"/>
                <a:ext cx="447000" cy="4473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3" name="Google Shape;1643;p101"/>
            <p:cNvCxnSpPr>
              <a:stCxn id="1642" idx="2"/>
              <a:endCxn id="1642" idx="6"/>
            </p:cNvCxnSpPr>
            <p:nvPr/>
          </p:nvCxnSpPr>
          <p:spPr>
            <a:xfrm>
              <a:off x="5046966" y="3728720"/>
              <a:ext cx="290100" cy="0"/>
            </a:xfrm>
            <a:prstGeom prst="straightConnector1">
              <a:avLst/>
            </a:prstGeom>
            <a:noFill/>
            <a:ln cap="flat" cmpd="sng" w="9525">
              <a:solidFill>
                <a:schemeClr val="lt1"/>
              </a:solidFill>
              <a:prstDash val="solid"/>
              <a:round/>
              <a:headEnd len="sm" w="sm" type="none"/>
              <a:tailEnd len="sm" w="sm" type="none"/>
            </a:ln>
          </p:spPr>
        </p:cxnSp>
        <p:cxnSp>
          <p:nvCxnSpPr>
            <p:cNvPr id="1644" name="Google Shape;1644;p101"/>
            <p:cNvCxnSpPr>
              <a:stCxn id="1642" idx="0"/>
              <a:endCxn id="1642" idx="4"/>
            </p:cNvCxnSpPr>
            <p:nvPr/>
          </p:nvCxnSpPr>
          <p:spPr>
            <a:xfrm>
              <a:off x="5191973" y="3583616"/>
              <a:ext cx="0" cy="290100"/>
            </a:xfrm>
            <a:prstGeom prst="straightConnector1">
              <a:avLst/>
            </a:prstGeom>
            <a:noFill/>
            <a:ln cap="flat" cmpd="sng" w="9525">
              <a:solidFill>
                <a:schemeClr val="lt1"/>
              </a:solidFill>
              <a:prstDash val="solid"/>
              <a:round/>
              <a:headEnd len="sm" w="sm" type="none"/>
              <a:tailEnd len="sm" w="sm" type="none"/>
            </a:ln>
          </p:spPr>
        </p:cxnSp>
        <p:sp>
          <p:nvSpPr>
            <p:cNvPr id="1645" name="Google Shape;1645;p101"/>
            <p:cNvSpPr/>
            <p:nvPr/>
          </p:nvSpPr>
          <p:spPr>
            <a:xfrm>
              <a:off x="5002100" y="3538750"/>
              <a:ext cx="379800" cy="379800"/>
            </a:xfrm>
            <a:prstGeom prst="arc">
              <a:avLst>
                <a:gd fmla="val 16200000" name="adj1"/>
                <a:gd fmla="val 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01"/>
            <p:cNvSpPr/>
            <p:nvPr/>
          </p:nvSpPr>
          <p:spPr>
            <a:xfrm>
              <a:off x="5002125" y="3538750"/>
              <a:ext cx="379800" cy="379800"/>
            </a:xfrm>
            <a:prstGeom prst="arc">
              <a:avLst>
                <a:gd fmla="val 5312574" name="adj1"/>
                <a:gd fmla="val 10841804"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7" name="Google Shape;1647;p101"/>
          <p:cNvGrpSpPr/>
          <p:nvPr/>
        </p:nvGrpSpPr>
        <p:grpSpPr>
          <a:xfrm>
            <a:off x="5661325" y="1255100"/>
            <a:ext cx="2582400" cy="2267400"/>
            <a:chOff x="5661325" y="1255100"/>
            <a:chExt cx="2582400" cy="2267400"/>
          </a:xfrm>
        </p:grpSpPr>
        <p:pic>
          <p:nvPicPr>
            <p:cNvPr id="1648" name="Google Shape;1648;p101"/>
            <p:cNvPicPr preferRelativeResize="0"/>
            <p:nvPr/>
          </p:nvPicPr>
          <p:blipFill rotWithShape="1">
            <a:blip r:embed="rId3">
              <a:alphaModFix/>
            </a:blip>
            <a:srcRect b="0" l="12034" r="12033" t="0"/>
            <a:stretch/>
          </p:blipFill>
          <p:spPr>
            <a:xfrm>
              <a:off x="5661325" y="1255100"/>
              <a:ext cx="2582400" cy="2267400"/>
            </a:xfrm>
            <a:prstGeom prst="round1Rect">
              <a:avLst>
                <a:gd fmla="val 50000" name="adj"/>
              </a:avLst>
            </a:prstGeom>
            <a:noFill/>
            <a:ln cap="flat" cmpd="sng" w="9525">
              <a:solidFill>
                <a:schemeClr val="lt1"/>
              </a:solidFill>
              <a:prstDash val="solid"/>
              <a:round/>
              <a:headEnd len="sm" w="sm" type="none"/>
              <a:tailEnd len="sm" w="sm" type="none"/>
            </a:ln>
          </p:spPr>
        </p:pic>
        <p:grpSp>
          <p:nvGrpSpPr>
            <p:cNvPr id="1649" name="Google Shape;1649;p101"/>
            <p:cNvGrpSpPr/>
            <p:nvPr/>
          </p:nvGrpSpPr>
          <p:grpSpPr>
            <a:xfrm>
              <a:off x="5784330" y="1454278"/>
              <a:ext cx="56303" cy="276309"/>
              <a:chOff x="5784330" y="1454278"/>
              <a:chExt cx="56303" cy="276309"/>
            </a:xfrm>
          </p:grpSpPr>
          <p:grpSp>
            <p:nvGrpSpPr>
              <p:cNvPr id="1650" name="Google Shape;1650;p101"/>
              <p:cNvGrpSpPr/>
              <p:nvPr/>
            </p:nvGrpSpPr>
            <p:grpSpPr>
              <a:xfrm>
                <a:off x="5812580" y="1454278"/>
                <a:ext cx="0" cy="112674"/>
                <a:chOff x="1857100" y="87500"/>
                <a:chExt cx="0" cy="388800"/>
              </a:xfrm>
            </p:grpSpPr>
            <p:cxnSp>
              <p:nvCxnSpPr>
                <p:cNvPr id="1651" name="Google Shape;1651;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652" name="Google Shape;1652;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653" name="Google Shape;1653;p101"/>
              <p:cNvGrpSpPr/>
              <p:nvPr/>
            </p:nvGrpSpPr>
            <p:grpSpPr>
              <a:xfrm>
                <a:off x="5784330" y="1650962"/>
                <a:ext cx="56303" cy="79626"/>
                <a:chOff x="3187742" y="233350"/>
                <a:chExt cx="274920" cy="388800"/>
              </a:xfrm>
            </p:grpSpPr>
            <p:grpSp>
              <p:nvGrpSpPr>
                <p:cNvPr id="1654" name="Google Shape;1654;p101"/>
                <p:cNvGrpSpPr/>
                <p:nvPr/>
              </p:nvGrpSpPr>
              <p:grpSpPr>
                <a:xfrm>
                  <a:off x="3325200" y="233350"/>
                  <a:ext cx="0" cy="388800"/>
                  <a:chOff x="1857100" y="87500"/>
                  <a:chExt cx="0" cy="388800"/>
                </a:xfrm>
              </p:grpSpPr>
              <p:cxnSp>
                <p:nvCxnSpPr>
                  <p:cNvPr id="1655" name="Google Shape;1655;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656" name="Google Shape;1656;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657" name="Google Shape;1657;p101"/>
                <p:cNvGrpSpPr/>
                <p:nvPr/>
              </p:nvGrpSpPr>
              <p:grpSpPr>
                <a:xfrm>
                  <a:off x="3325202" y="233337"/>
                  <a:ext cx="0" cy="388796"/>
                  <a:chOff x="1857100" y="87500"/>
                  <a:chExt cx="0" cy="388800"/>
                </a:xfrm>
              </p:grpSpPr>
              <p:cxnSp>
                <p:nvCxnSpPr>
                  <p:cNvPr id="1658" name="Google Shape;1658;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659" name="Google Shape;1659;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grpSp>
      <p:grpSp>
        <p:nvGrpSpPr>
          <p:cNvPr id="1660" name="Google Shape;1660;p101"/>
          <p:cNvGrpSpPr/>
          <p:nvPr/>
        </p:nvGrpSpPr>
        <p:grpSpPr>
          <a:xfrm>
            <a:off x="437550" y="1310348"/>
            <a:ext cx="5046300" cy="2281490"/>
            <a:chOff x="437550" y="1310348"/>
            <a:chExt cx="5046300" cy="2281490"/>
          </a:xfrm>
        </p:grpSpPr>
        <p:cxnSp>
          <p:nvCxnSpPr>
            <p:cNvPr id="1661" name="Google Shape;1661;p101"/>
            <p:cNvCxnSpPr/>
            <p:nvPr/>
          </p:nvCxnSpPr>
          <p:spPr>
            <a:xfrm>
              <a:off x="437550" y="3591838"/>
              <a:ext cx="5046300" cy="0"/>
            </a:xfrm>
            <a:prstGeom prst="straightConnector1">
              <a:avLst/>
            </a:prstGeom>
            <a:noFill/>
            <a:ln cap="flat" cmpd="sng" w="9525">
              <a:solidFill>
                <a:schemeClr val="lt1"/>
              </a:solidFill>
              <a:prstDash val="dot"/>
              <a:round/>
              <a:headEnd len="sm" w="sm" type="none"/>
              <a:tailEnd len="sm" w="sm" type="none"/>
            </a:ln>
          </p:spPr>
        </p:cxnSp>
        <p:cxnSp>
          <p:nvCxnSpPr>
            <p:cNvPr id="1662" name="Google Shape;1662;p101"/>
            <p:cNvCxnSpPr/>
            <p:nvPr/>
          </p:nvCxnSpPr>
          <p:spPr>
            <a:xfrm>
              <a:off x="437550" y="1310348"/>
              <a:ext cx="5046300" cy="0"/>
            </a:xfrm>
            <a:prstGeom prst="straightConnector1">
              <a:avLst/>
            </a:prstGeom>
            <a:noFill/>
            <a:ln cap="flat" cmpd="sng" w="9525">
              <a:solidFill>
                <a:schemeClr val="lt1"/>
              </a:solidFill>
              <a:prstDash val="dot"/>
              <a:round/>
              <a:headEnd len="sm" w="sm" type="none"/>
              <a:tailEnd len="sm" w="sm" type="none"/>
            </a:ln>
          </p:spPr>
        </p:cxnSp>
      </p:grpSp>
      <p:grpSp>
        <p:nvGrpSpPr>
          <p:cNvPr id="1663" name="Google Shape;1663;p101"/>
          <p:cNvGrpSpPr/>
          <p:nvPr/>
        </p:nvGrpSpPr>
        <p:grpSpPr>
          <a:xfrm>
            <a:off x="5778894" y="4285351"/>
            <a:ext cx="2219804" cy="134965"/>
            <a:chOff x="5778894" y="4285351"/>
            <a:chExt cx="2219804" cy="134965"/>
          </a:xfrm>
        </p:grpSpPr>
        <p:grpSp>
          <p:nvGrpSpPr>
            <p:cNvPr id="1664" name="Google Shape;1664;p101"/>
            <p:cNvGrpSpPr/>
            <p:nvPr/>
          </p:nvGrpSpPr>
          <p:grpSpPr>
            <a:xfrm flipH="1" rot="5400000">
              <a:off x="5853129" y="4283107"/>
              <a:ext cx="28647" cy="177117"/>
              <a:chOff x="6038025" y="856150"/>
              <a:chExt cx="281400" cy="1739850"/>
            </a:xfrm>
          </p:grpSpPr>
          <p:sp>
            <p:nvSpPr>
              <p:cNvPr id="1665" name="Google Shape;1665;p101"/>
              <p:cNvSpPr/>
              <p:nvPr/>
            </p:nvSpPr>
            <p:spPr>
              <a:xfrm>
                <a:off x="6038025" y="8561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01"/>
              <p:cNvSpPr/>
              <p:nvPr/>
            </p:nvSpPr>
            <p:spPr>
              <a:xfrm>
                <a:off x="6038025" y="13423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01"/>
              <p:cNvSpPr/>
              <p:nvPr/>
            </p:nvSpPr>
            <p:spPr>
              <a:xfrm>
                <a:off x="6038025" y="18284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01"/>
              <p:cNvSpPr/>
              <p:nvPr/>
            </p:nvSpPr>
            <p:spPr>
              <a:xfrm>
                <a:off x="6038025" y="23146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9" name="Google Shape;1669;p101"/>
            <p:cNvGrpSpPr/>
            <p:nvPr/>
          </p:nvGrpSpPr>
          <p:grpSpPr>
            <a:xfrm flipH="1" rot="5400000">
              <a:off x="7895816" y="4283107"/>
              <a:ext cx="28647" cy="177117"/>
              <a:chOff x="6038025" y="856150"/>
              <a:chExt cx="281400" cy="1739850"/>
            </a:xfrm>
          </p:grpSpPr>
          <p:sp>
            <p:nvSpPr>
              <p:cNvPr id="1670" name="Google Shape;1670;p101"/>
              <p:cNvSpPr/>
              <p:nvPr/>
            </p:nvSpPr>
            <p:spPr>
              <a:xfrm>
                <a:off x="6038025" y="8561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01"/>
              <p:cNvSpPr/>
              <p:nvPr/>
            </p:nvSpPr>
            <p:spPr>
              <a:xfrm>
                <a:off x="6038025" y="13423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01"/>
              <p:cNvSpPr/>
              <p:nvPr/>
            </p:nvSpPr>
            <p:spPr>
              <a:xfrm>
                <a:off x="6038025" y="18284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01"/>
              <p:cNvSpPr/>
              <p:nvPr/>
            </p:nvSpPr>
            <p:spPr>
              <a:xfrm>
                <a:off x="6038025" y="23146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4" name="Google Shape;1674;p101"/>
            <p:cNvGrpSpPr/>
            <p:nvPr/>
          </p:nvGrpSpPr>
          <p:grpSpPr>
            <a:xfrm flipH="1" rot="5400000">
              <a:off x="6943379" y="4283107"/>
              <a:ext cx="28647" cy="177117"/>
              <a:chOff x="6038025" y="856150"/>
              <a:chExt cx="281400" cy="1739850"/>
            </a:xfrm>
          </p:grpSpPr>
          <p:sp>
            <p:nvSpPr>
              <p:cNvPr id="1675" name="Google Shape;1675;p101"/>
              <p:cNvSpPr/>
              <p:nvPr/>
            </p:nvSpPr>
            <p:spPr>
              <a:xfrm>
                <a:off x="6038025" y="8561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01"/>
              <p:cNvSpPr/>
              <p:nvPr/>
            </p:nvSpPr>
            <p:spPr>
              <a:xfrm>
                <a:off x="6038025" y="13423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01"/>
              <p:cNvSpPr/>
              <p:nvPr/>
            </p:nvSpPr>
            <p:spPr>
              <a:xfrm>
                <a:off x="6038025" y="182845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01"/>
              <p:cNvSpPr/>
              <p:nvPr/>
            </p:nvSpPr>
            <p:spPr>
              <a:xfrm>
                <a:off x="6038025" y="2314600"/>
                <a:ext cx="281400" cy="281400"/>
              </a:xfrm>
              <a:prstGeom prst="ellipse">
                <a:avLst/>
              </a:prstGeom>
              <a:solidFill>
                <a:srgbClr val="19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9" name="Google Shape;1679;p101"/>
            <p:cNvGrpSpPr/>
            <p:nvPr/>
          </p:nvGrpSpPr>
          <p:grpSpPr>
            <a:xfrm>
              <a:off x="7331420" y="4285351"/>
              <a:ext cx="204986" cy="134965"/>
              <a:chOff x="1866825" y="243075"/>
              <a:chExt cx="597800" cy="393600"/>
            </a:xfrm>
          </p:grpSpPr>
          <p:sp>
            <p:nvSpPr>
              <p:cNvPr id="1680" name="Google Shape;1680;p101"/>
              <p:cNvSpPr/>
              <p:nvPr/>
            </p:nvSpPr>
            <p:spPr>
              <a:xfrm>
                <a:off x="18668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01"/>
              <p:cNvSpPr/>
              <p:nvPr/>
            </p:nvSpPr>
            <p:spPr>
              <a:xfrm>
                <a:off x="20710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2" name="Google Shape;1682;p101"/>
            <p:cNvGrpSpPr/>
            <p:nvPr/>
          </p:nvGrpSpPr>
          <p:grpSpPr>
            <a:xfrm>
              <a:off x="6310082" y="4285351"/>
              <a:ext cx="204986" cy="134965"/>
              <a:chOff x="1866825" y="243075"/>
              <a:chExt cx="597800" cy="393600"/>
            </a:xfrm>
          </p:grpSpPr>
          <p:sp>
            <p:nvSpPr>
              <p:cNvPr id="1683" name="Google Shape;1683;p101"/>
              <p:cNvSpPr/>
              <p:nvPr/>
            </p:nvSpPr>
            <p:spPr>
              <a:xfrm>
                <a:off x="18668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01"/>
              <p:cNvSpPr/>
              <p:nvPr/>
            </p:nvSpPr>
            <p:spPr>
              <a:xfrm>
                <a:off x="2071025" y="243075"/>
                <a:ext cx="393600" cy="393600"/>
              </a:xfrm>
              <a:prstGeom prst="ellipse">
                <a:avLst/>
              </a:prstGeom>
              <a:no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85" name="Google Shape;1685;p101"/>
          <p:cNvGrpSpPr/>
          <p:nvPr/>
        </p:nvGrpSpPr>
        <p:grpSpPr>
          <a:xfrm>
            <a:off x="229268" y="647138"/>
            <a:ext cx="1853920" cy="3469189"/>
            <a:chOff x="229268" y="647138"/>
            <a:chExt cx="1853920" cy="3469189"/>
          </a:xfrm>
        </p:grpSpPr>
        <p:grpSp>
          <p:nvGrpSpPr>
            <p:cNvPr id="1686" name="Google Shape;1686;p101"/>
            <p:cNvGrpSpPr/>
            <p:nvPr/>
          </p:nvGrpSpPr>
          <p:grpSpPr>
            <a:xfrm rot="-3599111">
              <a:off x="261649" y="884224"/>
              <a:ext cx="146756" cy="90123"/>
              <a:chOff x="5744688" y="2897475"/>
              <a:chExt cx="944800" cy="580200"/>
            </a:xfrm>
          </p:grpSpPr>
          <p:sp>
            <p:nvSpPr>
              <p:cNvPr id="1687" name="Google Shape;1687;p101"/>
              <p:cNvSpPr/>
              <p:nvPr/>
            </p:nvSpPr>
            <p:spPr>
              <a:xfrm>
                <a:off x="6072050" y="2897475"/>
                <a:ext cx="290100" cy="29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01"/>
              <p:cNvSpPr/>
              <p:nvPr/>
            </p:nvSpPr>
            <p:spPr>
              <a:xfrm>
                <a:off x="5744688" y="3187575"/>
                <a:ext cx="290100" cy="29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01"/>
              <p:cNvSpPr/>
              <p:nvPr/>
            </p:nvSpPr>
            <p:spPr>
              <a:xfrm>
                <a:off x="6399388" y="3187575"/>
                <a:ext cx="290100" cy="290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0" name="Google Shape;1690;p101"/>
            <p:cNvGrpSpPr/>
            <p:nvPr/>
          </p:nvGrpSpPr>
          <p:grpSpPr>
            <a:xfrm>
              <a:off x="259288" y="843200"/>
              <a:ext cx="534725" cy="2810100"/>
              <a:chOff x="291700" y="632000"/>
              <a:chExt cx="534725" cy="2810100"/>
            </a:xfrm>
          </p:grpSpPr>
          <p:cxnSp>
            <p:nvCxnSpPr>
              <p:cNvPr id="1691" name="Google Shape;1691;p101"/>
              <p:cNvCxnSpPr/>
              <p:nvPr/>
            </p:nvCxnSpPr>
            <p:spPr>
              <a:xfrm>
                <a:off x="301425" y="632000"/>
                <a:ext cx="525000" cy="0"/>
              </a:xfrm>
              <a:prstGeom prst="straightConnector1">
                <a:avLst/>
              </a:prstGeom>
              <a:noFill/>
              <a:ln cap="flat" cmpd="sng" w="9525">
                <a:solidFill>
                  <a:schemeClr val="lt1"/>
                </a:solidFill>
                <a:prstDash val="solid"/>
                <a:round/>
                <a:headEnd len="sm" w="sm" type="none"/>
                <a:tailEnd len="sm" w="sm" type="none"/>
              </a:ln>
            </p:spPr>
          </p:cxnSp>
          <p:cxnSp>
            <p:nvCxnSpPr>
              <p:cNvPr id="1692" name="Google Shape;1692;p101"/>
              <p:cNvCxnSpPr/>
              <p:nvPr/>
            </p:nvCxnSpPr>
            <p:spPr>
              <a:xfrm>
                <a:off x="291700" y="632000"/>
                <a:ext cx="0" cy="2810100"/>
              </a:xfrm>
              <a:prstGeom prst="straightConnector1">
                <a:avLst/>
              </a:prstGeom>
              <a:noFill/>
              <a:ln cap="flat" cmpd="sng" w="9525">
                <a:solidFill>
                  <a:schemeClr val="lt1"/>
                </a:solidFill>
                <a:prstDash val="solid"/>
                <a:round/>
                <a:headEnd len="sm" w="sm" type="none"/>
                <a:tailEnd len="sm" w="sm" type="none"/>
              </a:ln>
            </p:spPr>
          </p:cxnSp>
        </p:grpSp>
        <p:grpSp>
          <p:nvGrpSpPr>
            <p:cNvPr id="1693" name="Google Shape;1693;p101"/>
            <p:cNvGrpSpPr/>
            <p:nvPr/>
          </p:nvGrpSpPr>
          <p:grpSpPr>
            <a:xfrm>
              <a:off x="229268" y="3643328"/>
              <a:ext cx="56303" cy="472999"/>
              <a:chOff x="8309118" y="3432128"/>
              <a:chExt cx="56303" cy="472999"/>
            </a:xfrm>
          </p:grpSpPr>
          <p:grpSp>
            <p:nvGrpSpPr>
              <p:cNvPr id="1694" name="Google Shape;1694;p101"/>
              <p:cNvGrpSpPr/>
              <p:nvPr/>
            </p:nvGrpSpPr>
            <p:grpSpPr>
              <a:xfrm>
                <a:off x="8337367" y="3432128"/>
                <a:ext cx="0" cy="112674"/>
                <a:chOff x="1857100" y="87500"/>
                <a:chExt cx="0" cy="388800"/>
              </a:xfrm>
            </p:grpSpPr>
            <p:cxnSp>
              <p:nvCxnSpPr>
                <p:cNvPr id="1695" name="Google Shape;1695;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696" name="Google Shape;1696;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697" name="Google Shape;1697;p101"/>
              <p:cNvGrpSpPr/>
              <p:nvPr/>
            </p:nvGrpSpPr>
            <p:grpSpPr>
              <a:xfrm>
                <a:off x="8309118" y="3628812"/>
                <a:ext cx="56303" cy="79626"/>
                <a:chOff x="3187742" y="233350"/>
                <a:chExt cx="274920" cy="388800"/>
              </a:xfrm>
            </p:grpSpPr>
            <p:grpSp>
              <p:nvGrpSpPr>
                <p:cNvPr id="1698" name="Google Shape;1698;p101"/>
                <p:cNvGrpSpPr/>
                <p:nvPr/>
              </p:nvGrpSpPr>
              <p:grpSpPr>
                <a:xfrm>
                  <a:off x="3325200" y="233350"/>
                  <a:ext cx="0" cy="388800"/>
                  <a:chOff x="1857100" y="87500"/>
                  <a:chExt cx="0" cy="388800"/>
                </a:xfrm>
              </p:grpSpPr>
              <p:cxnSp>
                <p:nvCxnSpPr>
                  <p:cNvPr id="1699" name="Google Shape;1699;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00" name="Google Shape;1700;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701" name="Google Shape;1701;p101"/>
                <p:cNvGrpSpPr/>
                <p:nvPr/>
              </p:nvGrpSpPr>
              <p:grpSpPr>
                <a:xfrm>
                  <a:off x="3325202" y="233337"/>
                  <a:ext cx="0" cy="388796"/>
                  <a:chOff x="1857100" y="87500"/>
                  <a:chExt cx="0" cy="388800"/>
                </a:xfrm>
              </p:grpSpPr>
              <p:cxnSp>
                <p:nvCxnSpPr>
                  <p:cNvPr id="1702" name="Google Shape;1702;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03" name="Google Shape;1703;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704" name="Google Shape;1704;p101"/>
              <p:cNvGrpSpPr/>
              <p:nvPr/>
            </p:nvGrpSpPr>
            <p:grpSpPr>
              <a:xfrm>
                <a:off x="8337367" y="3792453"/>
                <a:ext cx="0" cy="112674"/>
                <a:chOff x="1857100" y="87500"/>
                <a:chExt cx="0" cy="388800"/>
              </a:xfrm>
            </p:grpSpPr>
            <p:cxnSp>
              <p:nvCxnSpPr>
                <p:cNvPr id="1705" name="Google Shape;1705;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06" name="Google Shape;1706;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707" name="Google Shape;1707;p101"/>
            <p:cNvGrpSpPr/>
            <p:nvPr/>
          </p:nvGrpSpPr>
          <p:grpSpPr>
            <a:xfrm rot="5400000">
              <a:off x="973499" y="607378"/>
              <a:ext cx="56303" cy="472999"/>
              <a:chOff x="8309118" y="3432128"/>
              <a:chExt cx="56303" cy="472999"/>
            </a:xfrm>
          </p:grpSpPr>
          <p:grpSp>
            <p:nvGrpSpPr>
              <p:cNvPr id="1708" name="Google Shape;1708;p101"/>
              <p:cNvGrpSpPr/>
              <p:nvPr/>
            </p:nvGrpSpPr>
            <p:grpSpPr>
              <a:xfrm>
                <a:off x="8337367" y="3432128"/>
                <a:ext cx="0" cy="112674"/>
                <a:chOff x="1857100" y="87500"/>
                <a:chExt cx="0" cy="388800"/>
              </a:xfrm>
            </p:grpSpPr>
            <p:cxnSp>
              <p:nvCxnSpPr>
                <p:cNvPr id="1709" name="Google Shape;1709;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10" name="Google Shape;1710;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711" name="Google Shape;1711;p101"/>
              <p:cNvGrpSpPr/>
              <p:nvPr/>
            </p:nvGrpSpPr>
            <p:grpSpPr>
              <a:xfrm>
                <a:off x="8309118" y="3628812"/>
                <a:ext cx="56303" cy="79626"/>
                <a:chOff x="3187742" y="233350"/>
                <a:chExt cx="274920" cy="388800"/>
              </a:xfrm>
            </p:grpSpPr>
            <p:grpSp>
              <p:nvGrpSpPr>
                <p:cNvPr id="1712" name="Google Shape;1712;p101"/>
                <p:cNvGrpSpPr/>
                <p:nvPr/>
              </p:nvGrpSpPr>
              <p:grpSpPr>
                <a:xfrm>
                  <a:off x="3325200" y="233350"/>
                  <a:ext cx="0" cy="388800"/>
                  <a:chOff x="1857100" y="87500"/>
                  <a:chExt cx="0" cy="388800"/>
                </a:xfrm>
              </p:grpSpPr>
              <p:cxnSp>
                <p:nvCxnSpPr>
                  <p:cNvPr id="1713" name="Google Shape;1713;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14" name="Google Shape;1714;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nvGrpSpPr>
                <p:cNvPr id="1715" name="Google Shape;1715;p101"/>
                <p:cNvGrpSpPr/>
                <p:nvPr/>
              </p:nvGrpSpPr>
              <p:grpSpPr>
                <a:xfrm>
                  <a:off x="3325202" y="233337"/>
                  <a:ext cx="0" cy="388796"/>
                  <a:chOff x="1857100" y="87500"/>
                  <a:chExt cx="0" cy="388800"/>
                </a:xfrm>
              </p:grpSpPr>
              <p:cxnSp>
                <p:nvCxnSpPr>
                  <p:cNvPr id="1716" name="Google Shape;1716;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17" name="Google Shape;1717;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718" name="Google Shape;1718;p101"/>
              <p:cNvGrpSpPr/>
              <p:nvPr/>
            </p:nvGrpSpPr>
            <p:grpSpPr>
              <a:xfrm>
                <a:off x="8337367" y="3792453"/>
                <a:ext cx="0" cy="112674"/>
                <a:chOff x="1857100" y="87500"/>
                <a:chExt cx="0" cy="388800"/>
              </a:xfrm>
            </p:grpSpPr>
            <p:cxnSp>
              <p:nvCxnSpPr>
                <p:cNvPr id="1719" name="Google Shape;1719;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cxnSp>
              <p:nvCxnSpPr>
                <p:cNvPr id="1720" name="Google Shape;1720;p101"/>
                <p:cNvCxnSpPr/>
                <p:nvPr/>
              </p:nvCxnSpPr>
              <p:spPr>
                <a:xfrm>
                  <a:off x="1857100" y="87500"/>
                  <a:ext cx="0" cy="388800"/>
                </a:xfrm>
                <a:prstGeom prst="straightConnector1">
                  <a:avLst/>
                </a:prstGeom>
                <a:noFill/>
                <a:ln cap="flat" cmpd="sng" w="9525">
                  <a:solidFill>
                    <a:schemeClr val="lt1"/>
                  </a:solidFill>
                  <a:prstDash val="solid"/>
                  <a:round/>
                  <a:headEnd len="sm" w="sm" type="none"/>
                  <a:tailEnd len="sm" w="sm" type="none"/>
                </a:ln>
              </p:spPr>
            </p:cxnSp>
          </p:grpSp>
        </p:grpSp>
        <p:grpSp>
          <p:nvGrpSpPr>
            <p:cNvPr id="1721" name="Google Shape;1721;p101"/>
            <p:cNvGrpSpPr/>
            <p:nvPr/>
          </p:nvGrpSpPr>
          <p:grpSpPr>
            <a:xfrm rot="5400000">
              <a:off x="1504806" y="462356"/>
              <a:ext cx="393600" cy="763163"/>
              <a:chOff x="8365225" y="3116250"/>
              <a:chExt cx="393600" cy="763163"/>
            </a:xfrm>
          </p:grpSpPr>
          <p:cxnSp>
            <p:nvCxnSpPr>
              <p:cNvPr id="1722" name="Google Shape;1722;p101"/>
              <p:cNvCxnSpPr/>
              <p:nvPr/>
            </p:nvCxnSpPr>
            <p:spPr>
              <a:xfrm rot="5400000">
                <a:off x="8225438" y="3542813"/>
                <a:ext cx="673200" cy="0"/>
              </a:xfrm>
              <a:prstGeom prst="straightConnector1">
                <a:avLst/>
              </a:prstGeom>
              <a:noFill/>
              <a:ln cap="flat" cmpd="sng" w="9525">
                <a:solidFill>
                  <a:schemeClr val="lt1"/>
                </a:solidFill>
                <a:prstDash val="solid"/>
                <a:round/>
                <a:headEnd len="sm" w="sm" type="none"/>
                <a:tailEnd len="med" w="med" type="oval"/>
              </a:ln>
            </p:spPr>
          </p:cxnSp>
          <p:sp>
            <p:nvSpPr>
              <p:cNvPr id="1723" name="Google Shape;1723;p101"/>
              <p:cNvSpPr/>
              <p:nvPr/>
            </p:nvSpPr>
            <p:spPr>
              <a:xfrm flipH="1" rot="10800000">
                <a:off x="8562025" y="3116250"/>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01"/>
              <p:cNvSpPr/>
              <p:nvPr/>
            </p:nvSpPr>
            <p:spPr>
              <a:xfrm rot="10800000">
                <a:off x="8365225" y="3116250"/>
                <a:ext cx="196800" cy="196800"/>
              </a:xfrm>
              <a:prstGeom prst="arc">
                <a:avLst>
                  <a:gd fmla="val 10755229" name="adj1"/>
                  <a:gd fmla="val 1624261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25" name="Google Shape;1725;p101"/>
          <p:cNvGrpSpPr/>
          <p:nvPr/>
        </p:nvGrpSpPr>
        <p:grpSpPr>
          <a:xfrm>
            <a:off x="5649026" y="3643325"/>
            <a:ext cx="2594700" cy="472500"/>
            <a:chOff x="5649026" y="3643325"/>
            <a:chExt cx="2594700" cy="472500"/>
          </a:xfrm>
        </p:grpSpPr>
        <p:pic>
          <p:nvPicPr>
            <p:cNvPr id="1726" name="Google Shape;1726;p101"/>
            <p:cNvPicPr preferRelativeResize="0"/>
            <p:nvPr/>
          </p:nvPicPr>
          <p:blipFill rotWithShape="1">
            <a:blip r:embed="rId3">
              <a:alphaModFix/>
            </a:blip>
            <a:srcRect b="0" l="60168" r="27691" t="0"/>
            <a:stretch/>
          </p:blipFill>
          <p:spPr>
            <a:xfrm rot="5400000">
              <a:off x="6710126" y="2582225"/>
              <a:ext cx="472500" cy="2594700"/>
            </a:xfrm>
            <a:prstGeom prst="round1Rect">
              <a:avLst>
                <a:gd fmla="val 50000" name="adj"/>
              </a:avLst>
            </a:prstGeom>
            <a:noFill/>
            <a:ln cap="flat" cmpd="sng" w="9525">
              <a:solidFill>
                <a:schemeClr val="lt1"/>
              </a:solidFill>
              <a:prstDash val="solid"/>
              <a:round/>
              <a:headEnd len="sm" w="sm" type="none"/>
              <a:tailEnd len="sm" w="sm" type="none"/>
            </a:ln>
          </p:spPr>
        </p:pic>
        <p:grpSp>
          <p:nvGrpSpPr>
            <p:cNvPr id="1727" name="Google Shape;1727;p101"/>
            <p:cNvGrpSpPr/>
            <p:nvPr/>
          </p:nvGrpSpPr>
          <p:grpSpPr>
            <a:xfrm>
              <a:off x="5781128" y="3719639"/>
              <a:ext cx="2288824" cy="319767"/>
              <a:chOff x="5781128" y="3719639"/>
              <a:chExt cx="2288824" cy="319767"/>
            </a:xfrm>
          </p:grpSpPr>
          <p:grpSp>
            <p:nvGrpSpPr>
              <p:cNvPr id="1728" name="Google Shape;1728;p101"/>
              <p:cNvGrpSpPr/>
              <p:nvPr/>
            </p:nvGrpSpPr>
            <p:grpSpPr>
              <a:xfrm rot="5400000">
                <a:off x="5736347" y="3793212"/>
                <a:ext cx="262195" cy="172633"/>
                <a:chOff x="1866825" y="243075"/>
                <a:chExt cx="597800" cy="393600"/>
              </a:xfrm>
            </p:grpSpPr>
            <p:sp>
              <p:nvSpPr>
                <p:cNvPr id="1729" name="Google Shape;1729;p101"/>
                <p:cNvSpPr/>
                <p:nvPr/>
              </p:nvSpPr>
              <p:spPr>
                <a:xfrm>
                  <a:off x="1866825" y="243075"/>
                  <a:ext cx="393600" cy="3936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01"/>
                <p:cNvSpPr/>
                <p:nvPr/>
              </p:nvSpPr>
              <p:spPr>
                <a:xfrm>
                  <a:off x="2071025" y="243075"/>
                  <a:ext cx="393600" cy="3936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1" name="Google Shape;1731;p101"/>
              <p:cNvGrpSpPr/>
              <p:nvPr/>
            </p:nvGrpSpPr>
            <p:grpSpPr>
              <a:xfrm>
                <a:off x="7750323" y="3719639"/>
                <a:ext cx="319629" cy="319767"/>
                <a:chOff x="2586325" y="24313"/>
                <a:chExt cx="1383075" cy="1383075"/>
              </a:xfrm>
            </p:grpSpPr>
            <p:sp>
              <p:nvSpPr>
                <p:cNvPr id="1732" name="Google Shape;1732;p101"/>
                <p:cNvSpPr/>
                <p:nvPr/>
              </p:nvSpPr>
              <p:spPr>
                <a:xfrm>
                  <a:off x="2586325" y="252800"/>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01"/>
                <p:cNvSpPr/>
                <p:nvPr/>
              </p:nvSpPr>
              <p:spPr>
                <a:xfrm>
                  <a:off x="3043300" y="252800"/>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01"/>
                <p:cNvSpPr/>
                <p:nvPr/>
              </p:nvSpPr>
              <p:spPr>
                <a:xfrm rot="5400000">
                  <a:off x="2814813" y="24313"/>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01"/>
                <p:cNvSpPr/>
                <p:nvPr/>
              </p:nvSpPr>
              <p:spPr>
                <a:xfrm rot="5400000">
                  <a:off x="2814813" y="481288"/>
                  <a:ext cx="926100" cy="926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6" name="Google Shape;1736;p101"/>
              <p:cNvSpPr/>
              <p:nvPr/>
            </p:nvSpPr>
            <p:spPr>
              <a:xfrm>
                <a:off x="6802333" y="3738800"/>
                <a:ext cx="281389" cy="281386"/>
              </a:xfrm>
              <a:custGeom>
                <a:rect b="b" l="l" r="r" t="t"/>
                <a:pathLst>
                  <a:path extrusionOk="0" h="110782" w="110783">
                    <a:moveTo>
                      <a:pt x="55392" y="1"/>
                    </a:moveTo>
                    <a:cubicBezTo>
                      <a:pt x="55392" y="14690"/>
                      <a:pt x="52622" y="26322"/>
                      <a:pt x="47083" y="35185"/>
                    </a:cubicBezTo>
                    <a:cubicBezTo>
                      <a:pt x="36847" y="32969"/>
                      <a:pt x="26589" y="26588"/>
                      <a:pt x="16353" y="16353"/>
                    </a:cubicBezTo>
                    <a:lnTo>
                      <a:pt x="16353" y="16353"/>
                    </a:lnTo>
                    <a:cubicBezTo>
                      <a:pt x="26589" y="26589"/>
                      <a:pt x="32970" y="36847"/>
                      <a:pt x="35185" y="47083"/>
                    </a:cubicBezTo>
                    <a:cubicBezTo>
                      <a:pt x="26323" y="52622"/>
                      <a:pt x="14691" y="55391"/>
                      <a:pt x="1" y="55391"/>
                    </a:cubicBezTo>
                    <a:cubicBezTo>
                      <a:pt x="14691" y="55391"/>
                      <a:pt x="26323" y="58161"/>
                      <a:pt x="35185" y="63700"/>
                    </a:cubicBezTo>
                    <a:cubicBezTo>
                      <a:pt x="32970" y="73958"/>
                      <a:pt x="26589" y="84194"/>
                      <a:pt x="16352" y="94453"/>
                    </a:cubicBezTo>
                    <a:cubicBezTo>
                      <a:pt x="26589" y="84194"/>
                      <a:pt x="36847" y="77836"/>
                      <a:pt x="47083" y="75620"/>
                    </a:cubicBezTo>
                    <a:cubicBezTo>
                      <a:pt x="52622" y="84482"/>
                      <a:pt x="55392" y="96114"/>
                      <a:pt x="55392" y="110782"/>
                    </a:cubicBezTo>
                    <a:cubicBezTo>
                      <a:pt x="55392" y="96114"/>
                      <a:pt x="58161" y="84482"/>
                      <a:pt x="63700" y="75620"/>
                    </a:cubicBezTo>
                    <a:cubicBezTo>
                      <a:pt x="73959" y="77836"/>
                      <a:pt x="84195" y="84194"/>
                      <a:pt x="94453" y="94453"/>
                    </a:cubicBezTo>
                    <a:cubicBezTo>
                      <a:pt x="84195" y="84194"/>
                      <a:pt x="77836" y="73958"/>
                      <a:pt x="75620" y="63700"/>
                    </a:cubicBezTo>
                    <a:cubicBezTo>
                      <a:pt x="84483" y="58161"/>
                      <a:pt x="96115" y="55391"/>
                      <a:pt x="110783" y="55391"/>
                    </a:cubicBezTo>
                    <a:cubicBezTo>
                      <a:pt x="96115" y="55391"/>
                      <a:pt x="84483" y="52622"/>
                      <a:pt x="75620" y="47083"/>
                    </a:cubicBezTo>
                    <a:cubicBezTo>
                      <a:pt x="77836" y="36847"/>
                      <a:pt x="84195" y="26589"/>
                      <a:pt x="94452" y="16353"/>
                    </a:cubicBezTo>
                    <a:lnTo>
                      <a:pt x="94452" y="16353"/>
                    </a:lnTo>
                    <a:cubicBezTo>
                      <a:pt x="84194" y="26589"/>
                      <a:pt x="73958" y="32969"/>
                      <a:pt x="63700" y="35185"/>
                    </a:cubicBezTo>
                    <a:cubicBezTo>
                      <a:pt x="58161" y="26322"/>
                      <a:pt x="55392" y="14690"/>
                      <a:pt x="553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01"/>
              <p:cNvSpPr/>
              <p:nvPr/>
            </p:nvSpPr>
            <p:spPr>
              <a:xfrm>
                <a:off x="7319285" y="3787479"/>
                <a:ext cx="204959" cy="184028"/>
              </a:xfrm>
              <a:custGeom>
                <a:rect b="b" l="l" r="r" t="t"/>
                <a:pathLst>
                  <a:path extrusionOk="0" h="87114" w="97022">
                    <a:moveTo>
                      <a:pt x="48511" y="1"/>
                    </a:moveTo>
                    <a:cubicBezTo>
                      <a:pt x="35445" y="1"/>
                      <a:pt x="22377" y="13978"/>
                      <a:pt x="47062" y="41932"/>
                    </a:cubicBezTo>
                    <a:lnTo>
                      <a:pt x="47062" y="41932"/>
                    </a:lnTo>
                    <a:cubicBezTo>
                      <a:pt x="47546" y="42393"/>
                      <a:pt x="48026" y="42842"/>
                      <a:pt x="48503" y="43281"/>
                    </a:cubicBezTo>
                    <a:lnTo>
                      <a:pt x="48503" y="43281"/>
                    </a:lnTo>
                    <a:cubicBezTo>
                      <a:pt x="48982" y="42840"/>
                      <a:pt x="49464" y="42388"/>
                      <a:pt x="49951" y="41925"/>
                    </a:cubicBezTo>
                    <a:lnTo>
                      <a:pt x="49951" y="41925"/>
                    </a:lnTo>
                    <a:cubicBezTo>
                      <a:pt x="74637" y="13976"/>
                      <a:pt x="61575" y="1"/>
                      <a:pt x="48511" y="1"/>
                    </a:cubicBezTo>
                    <a:close/>
                    <a:moveTo>
                      <a:pt x="19275" y="28287"/>
                    </a:moveTo>
                    <a:cubicBezTo>
                      <a:pt x="1" y="28287"/>
                      <a:pt x="3" y="58833"/>
                      <a:pt x="19282" y="58833"/>
                    </a:cubicBezTo>
                    <a:cubicBezTo>
                      <a:pt x="26337" y="58833"/>
                      <a:pt x="35974" y="54742"/>
                      <a:pt x="48194" y="43565"/>
                    </a:cubicBezTo>
                    <a:lnTo>
                      <a:pt x="48194" y="43565"/>
                    </a:lnTo>
                    <a:cubicBezTo>
                      <a:pt x="35971" y="32380"/>
                      <a:pt x="26331" y="28287"/>
                      <a:pt x="19275" y="28287"/>
                    </a:cubicBezTo>
                    <a:close/>
                    <a:moveTo>
                      <a:pt x="77741" y="28287"/>
                    </a:moveTo>
                    <a:cubicBezTo>
                      <a:pt x="70682" y="28287"/>
                      <a:pt x="61039" y="32380"/>
                      <a:pt x="48812" y="43565"/>
                    </a:cubicBezTo>
                    <a:cubicBezTo>
                      <a:pt x="48762" y="43519"/>
                      <a:pt x="48711" y="43472"/>
                      <a:pt x="48660" y="43426"/>
                    </a:cubicBezTo>
                    <a:lnTo>
                      <a:pt x="48660" y="43426"/>
                    </a:lnTo>
                    <a:cubicBezTo>
                      <a:pt x="49823" y="42163"/>
                      <a:pt x="51062" y="40873"/>
                      <a:pt x="52379" y="39556"/>
                    </a:cubicBezTo>
                    <a:lnTo>
                      <a:pt x="52379" y="39556"/>
                    </a:lnTo>
                    <a:cubicBezTo>
                      <a:pt x="51559" y="40376"/>
                      <a:pt x="50749" y="41166"/>
                      <a:pt x="49951" y="41925"/>
                    </a:cubicBezTo>
                    <a:lnTo>
                      <a:pt x="49951" y="41925"/>
                    </a:lnTo>
                    <a:cubicBezTo>
                      <a:pt x="49521" y="42411"/>
                      <a:pt x="49081" y="42902"/>
                      <a:pt x="48628" y="43396"/>
                    </a:cubicBezTo>
                    <a:lnTo>
                      <a:pt x="48628" y="43396"/>
                    </a:lnTo>
                    <a:cubicBezTo>
                      <a:pt x="48587" y="43358"/>
                      <a:pt x="48545" y="43319"/>
                      <a:pt x="48503" y="43281"/>
                    </a:cubicBezTo>
                    <a:lnTo>
                      <a:pt x="48503" y="43281"/>
                    </a:lnTo>
                    <a:cubicBezTo>
                      <a:pt x="48461" y="43319"/>
                      <a:pt x="48419" y="43358"/>
                      <a:pt x="48378" y="43396"/>
                    </a:cubicBezTo>
                    <a:lnTo>
                      <a:pt x="48378" y="43396"/>
                    </a:lnTo>
                    <a:cubicBezTo>
                      <a:pt x="47927" y="42904"/>
                      <a:pt x="47489" y="42416"/>
                      <a:pt x="47062" y="41932"/>
                    </a:cubicBezTo>
                    <a:lnTo>
                      <a:pt x="47062" y="41932"/>
                    </a:lnTo>
                    <a:cubicBezTo>
                      <a:pt x="46260" y="41170"/>
                      <a:pt x="45448" y="40379"/>
                      <a:pt x="44626" y="39556"/>
                    </a:cubicBezTo>
                    <a:lnTo>
                      <a:pt x="44626" y="39556"/>
                    </a:lnTo>
                    <a:cubicBezTo>
                      <a:pt x="45943" y="40873"/>
                      <a:pt x="47182" y="42163"/>
                      <a:pt x="48346" y="43426"/>
                    </a:cubicBezTo>
                    <a:lnTo>
                      <a:pt x="48346" y="43426"/>
                    </a:lnTo>
                    <a:cubicBezTo>
                      <a:pt x="48295" y="43472"/>
                      <a:pt x="48244" y="43519"/>
                      <a:pt x="48194" y="43565"/>
                    </a:cubicBezTo>
                    <a:lnTo>
                      <a:pt x="48194" y="43565"/>
                    </a:lnTo>
                    <a:cubicBezTo>
                      <a:pt x="48244" y="43611"/>
                      <a:pt x="48295" y="43658"/>
                      <a:pt x="48346" y="43704"/>
                    </a:cubicBezTo>
                    <a:lnTo>
                      <a:pt x="48346" y="43704"/>
                    </a:lnTo>
                    <a:cubicBezTo>
                      <a:pt x="47182" y="44967"/>
                      <a:pt x="45943" y="46258"/>
                      <a:pt x="44625" y="47576"/>
                    </a:cubicBezTo>
                    <a:cubicBezTo>
                      <a:pt x="45446" y="46755"/>
                      <a:pt x="46256" y="45965"/>
                      <a:pt x="47055" y="45204"/>
                    </a:cubicBezTo>
                    <a:lnTo>
                      <a:pt x="47055" y="45204"/>
                    </a:lnTo>
                    <a:cubicBezTo>
                      <a:pt x="47485" y="44718"/>
                      <a:pt x="47925" y="44228"/>
                      <a:pt x="48378" y="43734"/>
                    </a:cubicBezTo>
                    <a:lnTo>
                      <a:pt x="48378" y="43734"/>
                    </a:lnTo>
                    <a:cubicBezTo>
                      <a:pt x="48419" y="43772"/>
                      <a:pt x="48461" y="43810"/>
                      <a:pt x="48503" y="43849"/>
                    </a:cubicBezTo>
                    <a:lnTo>
                      <a:pt x="48503" y="43849"/>
                    </a:lnTo>
                    <a:cubicBezTo>
                      <a:pt x="48545" y="43810"/>
                      <a:pt x="48587" y="43772"/>
                      <a:pt x="48628" y="43734"/>
                    </a:cubicBezTo>
                    <a:lnTo>
                      <a:pt x="48628" y="43734"/>
                    </a:lnTo>
                    <a:cubicBezTo>
                      <a:pt x="49083" y="44230"/>
                      <a:pt x="49526" y="44723"/>
                      <a:pt x="49957" y="45211"/>
                    </a:cubicBezTo>
                    <a:lnTo>
                      <a:pt x="49957" y="45211"/>
                    </a:lnTo>
                    <a:cubicBezTo>
                      <a:pt x="49468" y="44746"/>
                      <a:pt x="48984" y="44292"/>
                      <a:pt x="48503" y="43849"/>
                    </a:cubicBezTo>
                    <a:lnTo>
                      <a:pt x="48503" y="43849"/>
                    </a:lnTo>
                    <a:cubicBezTo>
                      <a:pt x="48024" y="44290"/>
                      <a:pt x="47542" y="44742"/>
                      <a:pt x="47055" y="45204"/>
                    </a:cubicBezTo>
                    <a:lnTo>
                      <a:pt x="47055" y="45204"/>
                    </a:lnTo>
                    <a:cubicBezTo>
                      <a:pt x="22380" y="73144"/>
                      <a:pt x="35446" y="87114"/>
                      <a:pt x="48511" y="87114"/>
                    </a:cubicBezTo>
                    <a:cubicBezTo>
                      <a:pt x="61574" y="87114"/>
                      <a:pt x="74635" y="73146"/>
                      <a:pt x="49957" y="45211"/>
                    </a:cubicBezTo>
                    <a:lnTo>
                      <a:pt x="49957" y="45211"/>
                    </a:lnTo>
                    <a:cubicBezTo>
                      <a:pt x="50754" y="45970"/>
                      <a:pt x="51562" y="46758"/>
                      <a:pt x="52380" y="47576"/>
                    </a:cubicBezTo>
                    <a:cubicBezTo>
                      <a:pt x="51062" y="46258"/>
                      <a:pt x="49823" y="44967"/>
                      <a:pt x="48660" y="43704"/>
                    </a:cubicBezTo>
                    <a:lnTo>
                      <a:pt x="48660" y="43704"/>
                    </a:lnTo>
                    <a:cubicBezTo>
                      <a:pt x="48711" y="43658"/>
                      <a:pt x="48762" y="43611"/>
                      <a:pt x="48812" y="43565"/>
                    </a:cubicBezTo>
                    <a:lnTo>
                      <a:pt x="48812" y="43565"/>
                    </a:lnTo>
                    <a:cubicBezTo>
                      <a:pt x="61036" y="54742"/>
                      <a:pt x="70676" y="58833"/>
                      <a:pt x="77734" y="58833"/>
                    </a:cubicBezTo>
                    <a:cubicBezTo>
                      <a:pt x="97020" y="58833"/>
                      <a:pt x="97022" y="28287"/>
                      <a:pt x="77741" y="2828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01"/>
              <p:cNvSpPr/>
              <p:nvPr/>
            </p:nvSpPr>
            <p:spPr>
              <a:xfrm>
                <a:off x="6361810" y="3787479"/>
                <a:ext cx="204959" cy="184028"/>
              </a:xfrm>
              <a:custGeom>
                <a:rect b="b" l="l" r="r" t="t"/>
                <a:pathLst>
                  <a:path extrusionOk="0" h="87114" w="97022">
                    <a:moveTo>
                      <a:pt x="48511" y="1"/>
                    </a:moveTo>
                    <a:cubicBezTo>
                      <a:pt x="35445" y="1"/>
                      <a:pt x="22377" y="13978"/>
                      <a:pt x="47062" y="41932"/>
                    </a:cubicBezTo>
                    <a:lnTo>
                      <a:pt x="47062" y="41932"/>
                    </a:lnTo>
                    <a:cubicBezTo>
                      <a:pt x="47546" y="42393"/>
                      <a:pt x="48026" y="42842"/>
                      <a:pt x="48503" y="43281"/>
                    </a:cubicBezTo>
                    <a:lnTo>
                      <a:pt x="48503" y="43281"/>
                    </a:lnTo>
                    <a:cubicBezTo>
                      <a:pt x="48982" y="42840"/>
                      <a:pt x="49464" y="42388"/>
                      <a:pt x="49951" y="41925"/>
                    </a:cubicBezTo>
                    <a:lnTo>
                      <a:pt x="49951" y="41925"/>
                    </a:lnTo>
                    <a:cubicBezTo>
                      <a:pt x="74637" y="13976"/>
                      <a:pt x="61575" y="1"/>
                      <a:pt x="48511" y="1"/>
                    </a:cubicBezTo>
                    <a:close/>
                    <a:moveTo>
                      <a:pt x="19275" y="28287"/>
                    </a:moveTo>
                    <a:cubicBezTo>
                      <a:pt x="1" y="28287"/>
                      <a:pt x="3" y="58833"/>
                      <a:pt x="19282" y="58833"/>
                    </a:cubicBezTo>
                    <a:cubicBezTo>
                      <a:pt x="26337" y="58833"/>
                      <a:pt x="35974" y="54742"/>
                      <a:pt x="48194" y="43565"/>
                    </a:cubicBezTo>
                    <a:lnTo>
                      <a:pt x="48194" y="43565"/>
                    </a:lnTo>
                    <a:cubicBezTo>
                      <a:pt x="35971" y="32380"/>
                      <a:pt x="26331" y="28287"/>
                      <a:pt x="19275" y="28287"/>
                    </a:cubicBezTo>
                    <a:close/>
                    <a:moveTo>
                      <a:pt x="77741" y="28287"/>
                    </a:moveTo>
                    <a:cubicBezTo>
                      <a:pt x="70682" y="28287"/>
                      <a:pt x="61039" y="32380"/>
                      <a:pt x="48812" y="43565"/>
                    </a:cubicBezTo>
                    <a:cubicBezTo>
                      <a:pt x="48762" y="43519"/>
                      <a:pt x="48711" y="43472"/>
                      <a:pt x="48660" y="43426"/>
                    </a:cubicBezTo>
                    <a:lnTo>
                      <a:pt x="48660" y="43426"/>
                    </a:lnTo>
                    <a:cubicBezTo>
                      <a:pt x="49823" y="42163"/>
                      <a:pt x="51062" y="40873"/>
                      <a:pt x="52379" y="39556"/>
                    </a:cubicBezTo>
                    <a:lnTo>
                      <a:pt x="52379" y="39556"/>
                    </a:lnTo>
                    <a:cubicBezTo>
                      <a:pt x="51559" y="40376"/>
                      <a:pt x="50749" y="41166"/>
                      <a:pt x="49951" y="41925"/>
                    </a:cubicBezTo>
                    <a:lnTo>
                      <a:pt x="49951" y="41925"/>
                    </a:lnTo>
                    <a:cubicBezTo>
                      <a:pt x="49521" y="42411"/>
                      <a:pt x="49081" y="42902"/>
                      <a:pt x="48628" y="43396"/>
                    </a:cubicBezTo>
                    <a:lnTo>
                      <a:pt x="48628" y="43396"/>
                    </a:lnTo>
                    <a:cubicBezTo>
                      <a:pt x="48587" y="43358"/>
                      <a:pt x="48545" y="43319"/>
                      <a:pt x="48503" y="43281"/>
                    </a:cubicBezTo>
                    <a:lnTo>
                      <a:pt x="48503" y="43281"/>
                    </a:lnTo>
                    <a:cubicBezTo>
                      <a:pt x="48461" y="43319"/>
                      <a:pt x="48419" y="43358"/>
                      <a:pt x="48378" y="43396"/>
                    </a:cubicBezTo>
                    <a:lnTo>
                      <a:pt x="48378" y="43396"/>
                    </a:lnTo>
                    <a:cubicBezTo>
                      <a:pt x="47927" y="42904"/>
                      <a:pt x="47489" y="42416"/>
                      <a:pt x="47062" y="41932"/>
                    </a:cubicBezTo>
                    <a:lnTo>
                      <a:pt x="47062" y="41932"/>
                    </a:lnTo>
                    <a:cubicBezTo>
                      <a:pt x="46260" y="41170"/>
                      <a:pt x="45448" y="40379"/>
                      <a:pt x="44626" y="39556"/>
                    </a:cubicBezTo>
                    <a:lnTo>
                      <a:pt x="44626" y="39556"/>
                    </a:lnTo>
                    <a:cubicBezTo>
                      <a:pt x="45943" y="40873"/>
                      <a:pt x="47182" y="42163"/>
                      <a:pt x="48346" y="43426"/>
                    </a:cubicBezTo>
                    <a:lnTo>
                      <a:pt x="48346" y="43426"/>
                    </a:lnTo>
                    <a:cubicBezTo>
                      <a:pt x="48295" y="43472"/>
                      <a:pt x="48244" y="43519"/>
                      <a:pt x="48194" y="43565"/>
                    </a:cubicBezTo>
                    <a:lnTo>
                      <a:pt x="48194" y="43565"/>
                    </a:lnTo>
                    <a:cubicBezTo>
                      <a:pt x="48244" y="43611"/>
                      <a:pt x="48295" y="43658"/>
                      <a:pt x="48346" y="43704"/>
                    </a:cubicBezTo>
                    <a:lnTo>
                      <a:pt x="48346" y="43704"/>
                    </a:lnTo>
                    <a:cubicBezTo>
                      <a:pt x="47182" y="44967"/>
                      <a:pt x="45943" y="46258"/>
                      <a:pt x="44625" y="47576"/>
                    </a:cubicBezTo>
                    <a:cubicBezTo>
                      <a:pt x="45446" y="46755"/>
                      <a:pt x="46256" y="45965"/>
                      <a:pt x="47055" y="45204"/>
                    </a:cubicBezTo>
                    <a:lnTo>
                      <a:pt x="47055" y="45204"/>
                    </a:lnTo>
                    <a:cubicBezTo>
                      <a:pt x="47485" y="44718"/>
                      <a:pt x="47925" y="44228"/>
                      <a:pt x="48378" y="43734"/>
                    </a:cubicBezTo>
                    <a:lnTo>
                      <a:pt x="48378" y="43734"/>
                    </a:lnTo>
                    <a:cubicBezTo>
                      <a:pt x="48419" y="43772"/>
                      <a:pt x="48461" y="43810"/>
                      <a:pt x="48503" y="43849"/>
                    </a:cubicBezTo>
                    <a:lnTo>
                      <a:pt x="48503" y="43849"/>
                    </a:lnTo>
                    <a:cubicBezTo>
                      <a:pt x="48545" y="43810"/>
                      <a:pt x="48587" y="43772"/>
                      <a:pt x="48628" y="43734"/>
                    </a:cubicBezTo>
                    <a:lnTo>
                      <a:pt x="48628" y="43734"/>
                    </a:lnTo>
                    <a:cubicBezTo>
                      <a:pt x="49083" y="44230"/>
                      <a:pt x="49526" y="44723"/>
                      <a:pt x="49957" y="45211"/>
                    </a:cubicBezTo>
                    <a:lnTo>
                      <a:pt x="49957" y="45211"/>
                    </a:lnTo>
                    <a:cubicBezTo>
                      <a:pt x="49468" y="44746"/>
                      <a:pt x="48984" y="44292"/>
                      <a:pt x="48503" y="43849"/>
                    </a:cubicBezTo>
                    <a:lnTo>
                      <a:pt x="48503" y="43849"/>
                    </a:lnTo>
                    <a:cubicBezTo>
                      <a:pt x="48024" y="44290"/>
                      <a:pt x="47542" y="44742"/>
                      <a:pt x="47055" y="45204"/>
                    </a:cubicBezTo>
                    <a:lnTo>
                      <a:pt x="47055" y="45204"/>
                    </a:lnTo>
                    <a:cubicBezTo>
                      <a:pt x="22380" y="73144"/>
                      <a:pt x="35446" y="87114"/>
                      <a:pt x="48511" y="87114"/>
                    </a:cubicBezTo>
                    <a:cubicBezTo>
                      <a:pt x="61574" y="87114"/>
                      <a:pt x="74635" y="73146"/>
                      <a:pt x="49957" y="45211"/>
                    </a:cubicBezTo>
                    <a:lnTo>
                      <a:pt x="49957" y="45211"/>
                    </a:lnTo>
                    <a:cubicBezTo>
                      <a:pt x="50754" y="45970"/>
                      <a:pt x="51562" y="46758"/>
                      <a:pt x="52380" y="47576"/>
                    </a:cubicBezTo>
                    <a:cubicBezTo>
                      <a:pt x="51062" y="46258"/>
                      <a:pt x="49823" y="44967"/>
                      <a:pt x="48660" y="43704"/>
                    </a:cubicBezTo>
                    <a:lnTo>
                      <a:pt x="48660" y="43704"/>
                    </a:lnTo>
                    <a:cubicBezTo>
                      <a:pt x="48711" y="43658"/>
                      <a:pt x="48762" y="43611"/>
                      <a:pt x="48812" y="43565"/>
                    </a:cubicBezTo>
                    <a:lnTo>
                      <a:pt x="48812" y="43565"/>
                    </a:lnTo>
                    <a:cubicBezTo>
                      <a:pt x="61036" y="54742"/>
                      <a:pt x="70676" y="58833"/>
                      <a:pt x="77734" y="58833"/>
                    </a:cubicBezTo>
                    <a:cubicBezTo>
                      <a:pt x="97020" y="58833"/>
                      <a:pt x="97022" y="28287"/>
                      <a:pt x="77741" y="2828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39" name="Google Shape;1739;p101"/>
          <p:cNvSpPr txBox="1"/>
          <p:nvPr>
            <p:ph idx="1" type="subTitle"/>
          </p:nvPr>
        </p:nvSpPr>
        <p:spPr>
          <a:xfrm>
            <a:off x="713100" y="3710925"/>
            <a:ext cx="3934500" cy="37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One day, all your hard work will pay off.</a:t>
            </a:r>
            <a:endParaRPr/>
          </a:p>
        </p:txBody>
      </p:sp>
      <p:sp>
        <p:nvSpPr>
          <p:cNvPr id="1740" name="Google Shape;1740;p101"/>
          <p:cNvSpPr txBox="1"/>
          <p:nvPr>
            <p:ph type="ctrTitle"/>
          </p:nvPr>
        </p:nvSpPr>
        <p:spPr>
          <a:xfrm>
            <a:off x="714600" y="1282925"/>
            <a:ext cx="4662600" cy="23604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200"/>
              <a:buNone/>
            </a:pPr>
            <a:r>
              <a:rPr lang="en" sz="5400"/>
              <a:t>Thank You</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g1ea4ec0259c_1_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a:t>
            </a:r>
            <a:endParaRPr>
              <a:solidFill>
                <a:schemeClr val="accent1"/>
              </a:solidFill>
            </a:endParaRPr>
          </a:p>
        </p:txBody>
      </p:sp>
      <p:pic>
        <p:nvPicPr>
          <p:cNvPr id="1069" name="Google Shape;1069;g1ea4ec0259c_1_9"/>
          <p:cNvPicPr preferRelativeResize="0"/>
          <p:nvPr/>
        </p:nvPicPr>
        <p:blipFill>
          <a:blip r:embed="rId3">
            <a:alphaModFix/>
          </a:blip>
          <a:stretch>
            <a:fillRect/>
          </a:stretch>
        </p:blipFill>
        <p:spPr>
          <a:xfrm>
            <a:off x="194400" y="1730375"/>
            <a:ext cx="8839202" cy="13655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g1ea4fd3138c_1_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a:t>
            </a:r>
            <a:endParaRPr>
              <a:solidFill>
                <a:schemeClr val="accent1"/>
              </a:solidFill>
            </a:endParaRPr>
          </a:p>
        </p:txBody>
      </p:sp>
      <p:pic>
        <p:nvPicPr>
          <p:cNvPr id="1075" name="Google Shape;1075;g1ea4fd3138c_1_2"/>
          <p:cNvPicPr preferRelativeResize="0"/>
          <p:nvPr/>
        </p:nvPicPr>
        <p:blipFill>
          <a:blip r:embed="rId3">
            <a:alphaModFix/>
          </a:blip>
          <a:stretch>
            <a:fillRect/>
          </a:stretch>
        </p:blipFill>
        <p:spPr>
          <a:xfrm>
            <a:off x="1013925" y="1017726"/>
            <a:ext cx="6179051" cy="3831300"/>
          </a:xfrm>
          <a:prstGeom prst="rect">
            <a:avLst/>
          </a:prstGeom>
          <a:noFill/>
          <a:ln>
            <a:noFill/>
          </a:ln>
        </p:spPr>
      </p:pic>
      <p:sp>
        <p:nvSpPr>
          <p:cNvPr id="1076" name="Google Shape;1076;g1ea4fd3138c_1_2"/>
          <p:cNvSpPr txBox="1"/>
          <p:nvPr/>
        </p:nvSpPr>
        <p:spPr>
          <a:xfrm rot="783090">
            <a:off x="4253402" y="990925"/>
            <a:ext cx="3306516" cy="9762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lt1"/>
                </a:solidFill>
                <a:latin typeface="Didact Gothic"/>
                <a:ea typeface="Didact Gothic"/>
                <a:cs typeface="Didact Gothic"/>
                <a:sym typeface="Didact Gothic"/>
              </a:rPr>
              <a:t>Are we done yet?!?</a:t>
            </a:r>
            <a:endParaRPr b="1" sz="2900">
              <a:solidFill>
                <a:schemeClr val="lt1"/>
              </a:solidFill>
              <a:latin typeface="Didact Gothic"/>
              <a:ea typeface="Didact Gothic"/>
              <a:cs typeface="Didact Gothic"/>
              <a:sym typeface="Didact Gothic"/>
            </a:endParaRPr>
          </a:p>
        </p:txBody>
      </p:sp>
      <p:sp>
        <p:nvSpPr>
          <p:cNvPr id="1077" name="Google Shape;1077;g1ea4fd3138c_1_2"/>
          <p:cNvSpPr txBox="1"/>
          <p:nvPr/>
        </p:nvSpPr>
        <p:spPr>
          <a:xfrm>
            <a:off x="4683725" y="1442275"/>
            <a:ext cx="132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0000"/>
                </a:solidFill>
                <a:latin typeface="Didact Gothic"/>
                <a:ea typeface="Didact Gothic"/>
                <a:cs typeface="Didact Gothic"/>
                <a:sym typeface="Didact Gothic"/>
              </a:rPr>
              <a:t>NO</a:t>
            </a:r>
            <a:endParaRPr b="1" sz="2500">
              <a:solidFill>
                <a:srgbClr val="FF0000"/>
              </a:solidFill>
              <a:latin typeface="Didact Gothic"/>
              <a:ea typeface="Didact Gothic"/>
              <a:cs typeface="Didact Gothic"/>
              <a:sym typeface="Didact Gothic"/>
            </a:endParaRPr>
          </a:p>
        </p:txBody>
      </p:sp>
      <p:pic>
        <p:nvPicPr>
          <p:cNvPr id="1078" name="Google Shape;1078;g1ea4fd3138c_1_2"/>
          <p:cNvPicPr preferRelativeResize="0"/>
          <p:nvPr/>
        </p:nvPicPr>
        <p:blipFill>
          <a:blip r:embed="rId4">
            <a:alphaModFix/>
          </a:blip>
          <a:stretch>
            <a:fillRect/>
          </a:stretch>
        </p:blipFill>
        <p:spPr>
          <a:xfrm>
            <a:off x="2331935" y="1275100"/>
            <a:ext cx="247650" cy="31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g1ea4fd3138c_1_1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1</a:t>
            </a:r>
            <a:endParaRPr>
              <a:solidFill>
                <a:schemeClr val="accent1"/>
              </a:solidFill>
            </a:endParaRPr>
          </a:p>
        </p:txBody>
      </p:sp>
      <p:pic>
        <p:nvPicPr>
          <p:cNvPr id="1084" name="Google Shape;1084;g1ea4fd3138c_1_10"/>
          <p:cNvPicPr preferRelativeResize="0"/>
          <p:nvPr/>
        </p:nvPicPr>
        <p:blipFill>
          <a:blip r:embed="rId3">
            <a:alphaModFix/>
          </a:blip>
          <a:stretch>
            <a:fillRect/>
          </a:stretch>
        </p:blipFill>
        <p:spPr>
          <a:xfrm>
            <a:off x="194400" y="1348575"/>
            <a:ext cx="8839201" cy="16420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g1ea4fd3138c_1_2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solidFill>
                  <a:schemeClr val="accent1"/>
                </a:solidFill>
              </a:rPr>
              <a:t>Q</a:t>
            </a:r>
            <a:r>
              <a:rPr lang="en"/>
              <a:t>uestion </a:t>
            </a:r>
            <a:r>
              <a:rPr lang="en">
                <a:solidFill>
                  <a:schemeClr val="accent1"/>
                </a:solidFill>
              </a:rPr>
              <a:t>2</a:t>
            </a:r>
            <a:endParaRPr>
              <a:solidFill>
                <a:schemeClr val="accent1"/>
              </a:solidFill>
            </a:endParaRPr>
          </a:p>
        </p:txBody>
      </p:sp>
      <p:sp>
        <p:nvSpPr>
          <p:cNvPr id="1090" name="Google Shape;1090;g1ea4fd3138c_1_21"/>
          <p:cNvSpPr txBox="1"/>
          <p:nvPr/>
        </p:nvSpPr>
        <p:spPr>
          <a:xfrm>
            <a:off x="720000" y="1315575"/>
            <a:ext cx="7704000" cy="2047800"/>
          </a:xfrm>
          <a:prstGeom prst="rect">
            <a:avLst/>
          </a:prstGeom>
          <a:noFill/>
          <a:ln>
            <a:noFill/>
          </a:ln>
        </p:spPr>
        <p:txBody>
          <a:bodyPr anchorCtr="0" anchor="ctr" bIns="91425" lIns="91425" spcFirstLastPara="1" rIns="91425" wrap="square" tIns="91425">
            <a:noAutofit/>
          </a:bodyPr>
          <a:lstStyle/>
          <a:p>
            <a:pPr indent="0" lvl="0" marL="0" marR="610235" rtl="0" algn="l">
              <a:spcBef>
                <a:spcPts val="5"/>
              </a:spcBef>
              <a:spcAft>
                <a:spcPts val="0"/>
              </a:spcAft>
              <a:buNone/>
            </a:pPr>
            <a:r>
              <a:rPr lang="en" sz="2100">
                <a:solidFill>
                  <a:schemeClr val="lt1"/>
                </a:solidFill>
                <a:latin typeface="Didact Gothic"/>
                <a:ea typeface="Didact Gothic"/>
                <a:cs typeface="Didact Gothic"/>
                <a:sym typeface="Didact Gothic"/>
              </a:rPr>
              <a:t>2.	</a:t>
            </a:r>
            <a:r>
              <a:rPr lang="en" sz="2100">
                <a:solidFill>
                  <a:schemeClr val="lt1"/>
                </a:solidFill>
                <a:latin typeface="Didact Gothic"/>
                <a:ea typeface="Didact Gothic"/>
                <a:cs typeface="Didact Gothic"/>
                <a:sym typeface="Didact Gothic"/>
              </a:rPr>
              <a:t>Repeat the previous program to subtract the two multiword numbers and save the result. Subtraction should be done a byte at a time.</a:t>
            </a:r>
            <a:endParaRPr sz="2100">
              <a:solidFill>
                <a:schemeClr val="lt1"/>
              </a:solidFill>
              <a:latin typeface="Didact Gothic"/>
              <a:ea typeface="Didact Gothic"/>
              <a:cs typeface="Didact Gothic"/>
              <a:sym typeface="Didact Gothic"/>
            </a:endParaRPr>
          </a:p>
          <a:p>
            <a:pPr indent="0" lvl="0" marL="0" marR="610235" rtl="0" algn="l">
              <a:spcBef>
                <a:spcPts val="5"/>
              </a:spcBef>
              <a:spcAft>
                <a:spcPts val="0"/>
              </a:spcAft>
              <a:buNone/>
            </a:pPr>
            <a:r>
              <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rPr b="1" lang="en" sz="2100">
                <a:solidFill>
                  <a:schemeClr val="lt1"/>
                </a:solidFill>
                <a:highlight>
                  <a:schemeClr val="accent2"/>
                </a:highlight>
                <a:latin typeface="Didact Gothic"/>
                <a:ea typeface="Didact Gothic"/>
                <a:cs typeface="Didact Gothic"/>
                <a:sym typeface="Didact Gothic"/>
              </a:rPr>
              <a:t>DATA1=5463F8A8D37EH</a:t>
            </a:r>
            <a:endParaRPr b="1" sz="2100">
              <a:solidFill>
                <a:schemeClr val="lt1"/>
              </a:solidFill>
              <a:highlight>
                <a:schemeClr val="accent2"/>
              </a:highlight>
              <a:latin typeface="Didact Gothic"/>
              <a:ea typeface="Didact Gothic"/>
              <a:cs typeface="Didact Gothic"/>
              <a:sym typeface="Didact Gothic"/>
            </a:endParaRPr>
          </a:p>
          <a:p>
            <a:pPr indent="0" lvl="0" marL="546100" rtl="0" algn="l">
              <a:spcBef>
                <a:spcPts val="0"/>
              </a:spcBef>
              <a:spcAft>
                <a:spcPts val="0"/>
              </a:spcAft>
              <a:buNone/>
            </a:pPr>
            <a:r>
              <a:rPr lang="en" sz="2100">
                <a:solidFill>
                  <a:schemeClr val="lt1"/>
                </a:solidFill>
                <a:latin typeface="Didact Gothic"/>
                <a:ea typeface="Didact Gothic"/>
                <a:cs typeface="Didact Gothic"/>
                <a:sym typeface="Didact Gothic"/>
              </a:rPr>
              <a:t>And</a:t>
            </a:r>
            <a:endParaRPr sz="2100">
              <a:solidFill>
                <a:schemeClr val="lt1"/>
              </a:solidFill>
              <a:latin typeface="Didact Gothic"/>
              <a:ea typeface="Didact Gothic"/>
              <a:cs typeface="Didact Gothic"/>
              <a:sym typeface="Didact Gothic"/>
            </a:endParaRPr>
          </a:p>
          <a:p>
            <a:pPr indent="0" lvl="0" marL="546100" rtl="0" algn="l">
              <a:spcBef>
                <a:spcPts val="0"/>
              </a:spcBef>
              <a:spcAft>
                <a:spcPts val="0"/>
              </a:spcAft>
              <a:buNone/>
            </a:pPr>
            <a:r>
              <a:rPr b="1" lang="en" sz="2100">
                <a:solidFill>
                  <a:schemeClr val="lt1"/>
                </a:solidFill>
                <a:highlight>
                  <a:schemeClr val="accent2"/>
                </a:highlight>
                <a:latin typeface="Didact Gothic"/>
                <a:ea typeface="Didact Gothic"/>
                <a:cs typeface="Didact Gothic"/>
                <a:sym typeface="Didact Gothic"/>
              </a:rPr>
              <a:t>DATA2=87DE340892C2H</a:t>
            </a:r>
            <a:endParaRPr b="1" sz="2500">
              <a:solidFill>
                <a:schemeClr val="lt1"/>
              </a:solidFill>
              <a:highlight>
                <a:schemeClr val="accent2"/>
              </a:highlight>
              <a:latin typeface="Didact Gothic"/>
              <a:ea typeface="Didact Gothic"/>
              <a:cs typeface="Didact Gothic"/>
              <a:sym typeface="Didact Gothic"/>
            </a:endParaRPr>
          </a:p>
        </p:txBody>
      </p:sp>
      <p:sp>
        <p:nvSpPr>
          <p:cNvPr id="1091" name="Google Shape;1091;g1ea4fd3138c_1_21"/>
          <p:cNvSpPr txBox="1"/>
          <p:nvPr/>
        </p:nvSpPr>
        <p:spPr>
          <a:xfrm>
            <a:off x="4694225" y="2911850"/>
            <a:ext cx="3799800" cy="13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Didact Gothic"/>
                <a:ea typeface="Didact Gothic"/>
                <a:cs typeface="Didact Gothic"/>
                <a:sym typeface="Didact Gothic"/>
              </a:rPr>
              <a:t>Your turn now,</a:t>
            </a:r>
            <a:endParaRPr b="1" sz="2000">
              <a:solidFill>
                <a:schemeClr val="accent1"/>
              </a:solidFill>
              <a:latin typeface="Didact Gothic"/>
              <a:ea typeface="Didact Gothic"/>
              <a:cs typeface="Didact Gothic"/>
              <a:sym typeface="Didact Gothic"/>
            </a:endParaRPr>
          </a:p>
          <a:p>
            <a:pPr indent="0" lvl="0" marL="0" rtl="0" algn="l">
              <a:spcBef>
                <a:spcPts val="0"/>
              </a:spcBef>
              <a:spcAft>
                <a:spcPts val="0"/>
              </a:spcAft>
              <a:buNone/>
            </a:pPr>
            <a:r>
              <a:rPr b="1" lang="en" sz="2000">
                <a:solidFill>
                  <a:schemeClr val="accent1"/>
                </a:solidFill>
                <a:latin typeface="Didact Gothic"/>
                <a:ea typeface="Didact Gothic"/>
                <a:cs typeface="Didact Gothic"/>
                <a:sym typeface="Didact Gothic"/>
              </a:rPr>
              <a:t>Grab a paper (or your laptop) and implement this program! </a:t>
            </a:r>
            <a:r>
              <a:rPr lang="en" sz="2000">
                <a:solidFill>
                  <a:schemeClr val="accent1"/>
                </a:solidFill>
                <a:latin typeface="Didact Gothic"/>
                <a:ea typeface="Didact Gothic"/>
                <a:cs typeface="Didact Gothic"/>
                <a:sym typeface="Didact Gothic"/>
              </a:rPr>
              <a:t>😴</a:t>
            </a:r>
            <a:endParaRPr sz="2000">
              <a:solidFill>
                <a:schemeClr val="accent1"/>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yber Monday Deals MK Plan by Slidesgo">
  <a:themeElements>
    <a:clrScheme name="Simple Light">
      <a:dk1>
        <a:srgbClr val="080808"/>
      </a:dk1>
      <a:lt1>
        <a:srgbClr val="F3F3F3"/>
      </a:lt1>
      <a:dk2>
        <a:srgbClr val="FFFFFF"/>
      </a:dk2>
      <a:lt2>
        <a:srgbClr val="75226E"/>
      </a:lt2>
      <a:accent1>
        <a:srgbClr val="CF3688"/>
      </a:accent1>
      <a:accent2>
        <a:srgbClr val="E25555"/>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