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63" r:id="rId6"/>
    <p:sldId id="265" r:id="rId7"/>
    <p:sldId id="264" r:id="rId9"/>
    <p:sldId id="266" r:id="rId10"/>
    <p:sldId id="267" r:id="rId11"/>
    <p:sldId id="268" r:id="rId12"/>
    <p:sldId id="269" r:id="rId13"/>
    <p:sldId id="270" r:id="rId14"/>
    <p:sldId id="271" r:id="rId15"/>
    <p:sldId id="272" r:id="rId16"/>
    <p:sldId id="273" r:id="rId17"/>
    <p:sldId id="259"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08" d="100"/>
          <a:sy n="108"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8312-30FE-4662-87D7-CD9F0472DC92}" type="datetimeFigureOut">
              <a:rPr lang="tr-TR" smtClean="0"/>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89966-C635-40F7-9BDD-0E3C95252F16}" type="slidenum">
              <a:rPr lang="tr-TR" smtClean="0"/>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589966-C635-40F7-9BDD-0E3C95252F16}" type="slidenum">
              <a:rPr lang="tr-TR" smtClean="0"/>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2743DAF-EB9A-465C-B871-02D915C1E1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2743DAF-EB9A-465C-B871-02D915C1E1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2743DAF-EB9A-465C-B871-02D915C1E1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2743DAF-EB9A-465C-B871-02D915C1E1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43DAF-EB9A-465C-B871-02D915C1E1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2743DAF-EB9A-465C-B871-02D915C1E1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2743DAF-EB9A-465C-B871-02D915C1E1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5A927-1921-484F-92CC-EEE1E61A842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43DAF-EB9A-465C-B871-02D915C1E1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5A927-1921-484F-92CC-EEE1E61A842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1" name="Rectangle 16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53988" y="320041"/>
            <a:ext cx="6707084" cy="3892668"/>
          </a:xfrm>
        </p:spPr>
        <p:txBody>
          <a:bodyPr>
            <a:normAutofit/>
          </a:bodyPr>
          <a:lstStyle/>
          <a:p>
            <a:pPr algn="l"/>
            <a:r>
              <a:rPr lang="en-US" sz="6600"/>
              <a:t>Multi-Player Tombola Game Report</a:t>
            </a:r>
            <a:endParaRPr lang="en-US" sz="6600"/>
          </a:p>
        </p:txBody>
      </p:sp>
      <p:sp>
        <p:nvSpPr>
          <p:cNvPr id="3" name="Subtitle 2"/>
          <p:cNvSpPr>
            <a:spLocks noGrp="1"/>
          </p:cNvSpPr>
          <p:nvPr>
            <p:ph type="subTitle" idx="1"/>
          </p:nvPr>
        </p:nvSpPr>
        <p:spPr>
          <a:xfrm>
            <a:off x="4853699" y="4631161"/>
            <a:ext cx="6707366" cy="1569486"/>
          </a:xfrm>
        </p:spPr>
        <p:txBody>
          <a:bodyPr>
            <a:normAutofit/>
          </a:bodyPr>
          <a:lstStyle/>
          <a:p>
            <a:pPr algn="l"/>
            <a:r>
              <a:rPr lang="en-US" sz="1900"/>
              <a:t>Data structure</a:t>
            </a:r>
            <a:endParaRPr lang="en-US" sz="1900"/>
          </a:p>
          <a:p>
            <a:pPr algn="l"/>
            <a:r>
              <a:rPr lang="en-US" sz="1900" err="1"/>
              <a:t>Linklist</a:t>
            </a:r>
            <a:r>
              <a:rPr lang="en-US" sz="1900"/>
              <a:t> project</a:t>
            </a:r>
            <a:endParaRPr lang="en-US" sz="1900"/>
          </a:p>
          <a:p>
            <a:pPr algn="l"/>
            <a:r>
              <a:rPr lang="en-US" sz="1900"/>
              <a:t>Ayman </a:t>
            </a:r>
            <a:r>
              <a:rPr lang="en-US" sz="1900" err="1"/>
              <a:t>Saeid</a:t>
            </a:r>
            <a:endParaRPr lang="en-US" sz="1900"/>
          </a:p>
          <a:p>
            <a:pPr algn="l"/>
            <a:endParaRPr lang="en-US" sz="1900"/>
          </a:p>
        </p:txBody>
      </p:sp>
      <p:sp>
        <p:nvSpPr>
          <p:cNvPr id="163" name="sketch line"/>
          <p:cNvSpPr>
            <a:spLocks noGrp="1" noRot="1" noChangeAspect="1" noMove="1" noResize="1" noEditPoints="1" noAdjustHandles="1" noChangeArrowheads="1" noChangeShapeType="1" noTextEdit="1"/>
          </p:cNvSpPr>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(generateCard) Funtion</a:t>
            </a:r>
            <a:endParaRPr lang="en-US" sz="5400"/>
          </a:p>
        </p:txBody>
      </p:sp>
      <p:sp>
        <p:nvSpPr>
          <p:cNvPr id="19"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72493" y="2071316"/>
            <a:ext cx="6713552" cy="4119172"/>
          </a:xfrm>
        </p:spPr>
        <p:txBody>
          <a:bodyPr vert="horz" lIns="91440" tIns="45720" rIns="91440" bIns="45720" rtlCol="0" anchor="t">
            <a:normAutofit/>
          </a:bodyPr>
          <a:lstStyle/>
          <a:p>
            <a:r>
              <a:rPr lang="en-US" sz="1500"/>
              <a:t>Initialize Card Array: It initializes a 2D array called card with dimensions 3x9, representing the rows and columns of the tombola card.</a:t>
            </a:r>
            <a:endParaRPr lang="en-US" sz="1500"/>
          </a:p>
          <a:p>
            <a:r>
              <a:rPr lang="en-US" sz="1500"/>
              <a:t>Fill Card with -1: Initially, it fills the entire card with -1 to indicate empty spaces. </a:t>
            </a:r>
            <a:endParaRPr lang="en-US" sz="1500"/>
          </a:p>
          <a:p>
            <a:r>
              <a:rPr lang="en-US" sz="1500"/>
              <a:t>Generate Random Numbers: For each row (3 rows in total), it generates 5 unique random numbers between 1 and 90 to fill in the card columns. It uses a boolean array selected to keep track of numbers that have already been selected to avoid duplicates.</a:t>
            </a:r>
            <a:endParaRPr lang="en-US" sz="1500"/>
          </a:p>
          <a:p>
            <a:r>
              <a:rPr lang="en-US" sz="1500"/>
              <a:t>Assign Random Numbers to Card: It assigns the generated random numbers to the card, ensuring uniqueness within each row. It sets the value of selected[randomNumber - 1] to true to mark the number as selected. The loop continues until five unique numbers are selected for each row. </a:t>
            </a:r>
            <a:endParaRPr lang="en-US" sz="1500"/>
          </a:p>
          <a:p>
            <a:r>
              <a:rPr lang="en-US" sz="1500"/>
              <a:t>Return Card: Finally, it returns the generated card.</a:t>
            </a:r>
            <a:endParaRPr lang="en-US" sz="1500"/>
          </a:p>
          <a:p>
            <a:pPr marL="0"/>
            <a:r>
              <a:rPr lang="en-US" sz="1500" b="1" i="1" u="sng"/>
              <a:t>This method effectively generates a tombola card for a user, ensuring that each row contains five unique numbers selected randomly from the range 1 to 90.</a:t>
            </a:r>
            <a:endParaRPr lang="en-US" sz="1500" b="1" i="1" u="sng"/>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733" r="41969" b="-1"/>
          <a:stretch>
            <a:fillRect/>
          </a:stretch>
        </p:blipFill>
        <p:spPr>
          <a:xfrm>
            <a:off x="7675658" y="2093976"/>
            <a:ext cx="3941064" cy="40965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(checkNum) Function</a:t>
            </a:r>
            <a:endParaRPr lang="en-US" sz="5400"/>
          </a:p>
        </p:txBody>
      </p:sp>
      <p:sp>
        <p:nvSpPr>
          <p:cNvPr id="12"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72493" y="2071316"/>
            <a:ext cx="6713552" cy="4119172"/>
          </a:xfrm>
        </p:spPr>
        <p:txBody>
          <a:bodyPr vert="horz" lIns="91440" tIns="45720" rIns="91440" bIns="45720" rtlCol="0" anchor="t">
            <a:normAutofit/>
          </a:bodyPr>
          <a:lstStyle/>
          <a:p>
            <a:r>
              <a:rPr lang="en-US" sz="1200" b="1"/>
              <a:t>Initialization: </a:t>
            </a:r>
            <a:r>
              <a:rPr lang="en-US" sz="1200"/>
              <a:t>It initializes a boolean variable found to false to track whether any of the provided numbers are found in the linked list. It starts traversing the linked list from the head node (row).</a:t>
            </a:r>
            <a:endParaRPr lang="en-US" sz="1200"/>
          </a:p>
          <a:p>
            <a:r>
              <a:rPr lang="en-US" sz="1200" b="1"/>
              <a:t>Traversal: </a:t>
            </a:r>
            <a:r>
              <a:rPr lang="en-US" sz="1200"/>
              <a:t>It iterates over each node in the linked list using nested while loops. The outer loop (row) iterates over each row of the linked list. The inner loop (column) iterates over each column in the current row. </a:t>
            </a:r>
            <a:endParaRPr lang="en-US" sz="1200"/>
          </a:p>
          <a:p>
            <a:r>
              <a:rPr lang="en-US" sz="1200" b="1"/>
              <a:t>Check for Numbers: </a:t>
            </a:r>
            <a:r>
              <a:rPr lang="en-US" sz="1200"/>
              <a:t>Within the inner loop, it iterates over the numbers provided in the nums array. For each number, it compares it with the data in the current node (column.data). If a match is found, it sets the data of the current node to -1, indicating that the number has been marked as found. It updates the found variable to true if any of the provided numbers are found in the linked list. </a:t>
            </a:r>
            <a:endParaRPr lang="en-US" sz="1200"/>
          </a:p>
          <a:p>
            <a:r>
              <a:rPr lang="en-US" sz="1200" b="1"/>
              <a:t>Move to Next Node: </a:t>
            </a:r>
            <a:r>
              <a:rPr lang="en-US" sz="1200"/>
              <a:t>After processing each node in a row, it moves to the next node in the row (column = column.next). </a:t>
            </a:r>
            <a:endParaRPr lang="en-US" sz="1200"/>
          </a:p>
          <a:p>
            <a:r>
              <a:rPr lang="en-US" sz="1200" b="1"/>
              <a:t>Move to Next Row: </a:t>
            </a:r>
            <a:r>
              <a:rPr lang="en-US" sz="1200"/>
              <a:t>After processing all nodes in a row, it moves to the next row by setting row to the next row (row = row.down).</a:t>
            </a:r>
            <a:endParaRPr lang="en-US" sz="1200"/>
          </a:p>
          <a:p>
            <a:r>
              <a:rPr lang="en-US" sz="1200" b="1"/>
              <a:t>Return Result: </a:t>
            </a:r>
            <a:r>
              <a:rPr lang="en-US" sz="1200"/>
              <a:t>Finally, it returns the value of found, indicating whether any of the provided numbers were found in the linked list.</a:t>
            </a:r>
            <a:endParaRPr lang="en-US" sz="1200"/>
          </a:p>
          <a:p>
            <a:pPr marL="0"/>
            <a:r>
              <a:rPr lang="en-US" sz="1200" b="1" i="1" u="sng"/>
              <a:t>This method efficiently searches for numbers in the tombola card linked list and marks them as found by setting their data to -1. It returns true if any of the provided numbers are found, otherwise, it returns false.</a:t>
            </a:r>
            <a:endParaRPr lang="en-US" sz="1200" b="1" i="1" u="sng"/>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r="6804" b="3"/>
          <a:stretch>
            <a:fillRect/>
          </a:stretch>
        </p:blipFill>
        <p:spPr>
          <a:xfrm>
            <a:off x="7675658" y="2093976"/>
            <a:ext cx="3941064" cy="40965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(checkBingo) Funtion</a:t>
            </a:r>
            <a:endParaRPr lang="en-US" sz="5400"/>
          </a:p>
        </p:txBody>
      </p:sp>
      <p:sp>
        <p:nvSpPr>
          <p:cNvPr id="13"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72493" y="2071316"/>
            <a:ext cx="6713552" cy="4119172"/>
          </a:xfrm>
        </p:spPr>
        <p:txBody>
          <a:bodyPr vert="horz" lIns="91440" tIns="45720" rIns="91440" bIns="45720" rtlCol="0" anchor="t">
            <a:normAutofit/>
          </a:bodyPr>
          <a:lstStyle/>
          <a:p>
            <a:r>
              <a:rPr lang="en-US" sz="1200" b="1"/>
              <a:t>Initialization: </a:t>
            </a:r>
            <a:r>
              <a:rPr lang="en-US" sz="1200"/>
              <a:t>It starts by initializing a pointer row to the head of the linked list and a variable bingosize to 0 to track the number of BINGO occurrences. </a:t>
            </a:r>
            <a:endParaRPr lang="en-US" sz="1200"/>
          </a:p>
          <a:p>
            <a:r>
              <a:rPr lang="en-US" sz="1200" b="1"/>
              <a:t>Traversal: </a:t>
            </a:r>
            <a:r>
              <a:rPr lang="en-US" sz="1200"/>
              <a:t>It iterates over each row of the tombola card using a while loop (row). Inside this loop, it initializes a pointer column to the current row (row). </a:t>
            </a:r>
            <a:endParaRPr lang="en-US" sz="1200"/>
          </a:p>
          <a:p>
            <a:r>
              <a:rPr lang="en-US" sz="1200" b="1"/>
              <a:t>Check for BINGO in Each Row: </a:t>
            </a:r>
            <a:r>
              <a:rPr lang="en-US" sz="1200"/>
              <a:t>For each row, it checks if all elements in that row are marked as -1 (indicating they have been matched). If all elements in the row are -1, it sets bingo flag to true, indicating a BINGO. It breaks out of the inner loop if any non-matching element is found in the row. </a:t>
            </a:r>
            <a:endParaRPr lang="en-US" sz="1200"/>
          </a:p>
          <a:p>
            <a:r>
              <a:rPr lang="en-US" sz="1200" b="1"/>
              <a:t>Handle BINGO Condition: </a:t>
            </a:r>
            <a:r>
              <a:rPr lang="en-US" sz="1200"/>
              <a:t>If a BINGO is found (i.e., bingo is true), it prints a message indicating the BINGO occurrence. It then returns true to indicate that a BINGO has been found and the game has ended. </a:t>
            </a:r>
            <a:endParaRPr lang="en-US" sz="1200"/>
          </a:p>
          <a:p>
            <a:r>
              <a:rPr lang="en-US" sz="1200" b="1"/>
              <a:t>Move to Next Row: </a:t>
            </a:r>
            <a:r>
              <a:rPr lang="en-US" sz="1200"/>
              <a:t>After checking each row, it moves to the next row of the tombola card by updating the row pointer to the next row (row = row.down). </a:t>
            </a:r>
            <a:endParaRPr lang="en-US" sz="1200"/>
          </a:p>
          <a:p>
            <a:r>
              <a:rPr lang="en-US" sz="1200" b="1"/>
              <a:t>Return Result: </a:t>
            </a:r>
            <a:r>
              <a:rPr lang="en-US" sz="1200"/>
              <a:t>If no BINGO is found after checking all rows, it returns false, indicating that the game is still ongoing.</a:t>
            </a:r>
            <a:endParaRPr lang="en-US" sz="1200"/>
          </a:p>
          <a:p>
            <a:pPr marL="0"/>
            <a:r>
              <a:rPr lang="en-US" sz="1200" b="1" i="1" u="sng"/>
              <a:t>This method effectively checks for a winning condition in the tombola card represented by the linked list and terminates the game if a BINGO is detected. If no BINGO is found, it returns false to continue the game.</a:t>
            </a:r>
            <a:endParaRPr lang="en-US" sz="1200" b="1" i="1" u="sng"/>
          </a:p>
        </p:txBody>
      </p:sp>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r="19120" b="2"/>
          <a:stretch>
            <a:fillRect/>
          </a:stretch>
        </p:blipFill>
        <p:spPr>
          <a:xfrm>
            <a:off x="7675658" y="2093976"/>
            <a:ext cx="3941064" cy="40965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Classes and Functions :</a:t>
            </a:r>
            <a:endParaRPr lang="en-US" sz="5400" kern="1200">
              <a:solidFill>
                <a:schemeClr val="tx1"/>
              </a:solidFill>
              <a:latin typeface="+mj-lt"/>
              <a:ea typeface="+mj-ea"/>
              <a:cs typeface="+mj-cs"/>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929384"/>
            <a:ext cx="10515600" cy="4251960"/>
          </a:xfrm>
        </p:spPr>
        <p:txBody>
          <a:bodyPr vert="horz" lIns="91440" tIns="45720" rIns="91440" bIns="45720" rtlCol="0">
            <a:normAutofit/>
          </a:bodyPr>
          <a:lstStyle/>
          <a:p>
            <a:r>
              <a:rPr lang="en-US" sz="1500" b="1" dirty="0"/>
              <a:t>c. BINGO Class: This class serves as the entry point for the game. Key functions include:</a:t>
            </a:r>
            <a:endParaRPr lang="en-US" sz="1500" b="1" dirty="0"/>
          </a:p>
          <a:p>
            <a:r>
              <a:rPr lang="en-US" sz="1500" b="1" dirty="0"/>
              <a:t>Initialization: </a:t>
            </a:r>
            <a:r>
              <a:rPr lang="en-US" sz="1500" dirty="0"/>
              <a:t>It creates instances of the Scanner class to take input and two instances of the </a:t>
            </a:r>
            <a:r>
              <a:rPr lang="en-US" sz="1500"/>
              <a:t>doubleLinklist</a:t>
            </a:r>
            <a:r>
              <a:rPr lang="en-US" sz="1500" dirty="0"/>
              <a:t> class to represent the tombola cards for each player. </a:t>
            </a:r>
            <a:endParaRPr lang="en-US" sz="1500" dirty="0"/>
          </a:p>
          <a:p>
            <a:r>
              <a:rPr lang="en-US" sz="1500" b="1" dirty="0"/>
              <a:t>Create Tombola Cards: </a:t>
            </a:r>
            <a:r>
              <a:rPr lang="en-US" sz="1500" dirty="0"/>
              <a:t>It initializes the first player's card (card1) with predetermined numbers and converts it into the linked list using the </a:t>
            </a:r>
            <a:r>
              <a:rPr lang="en-US" sz="1500"/>
              <a:t>convertintolist</a:t>
            </a:r>
            <a:r>
              <a:rPr lang="en-US" sz="1500" dirty="0"/>
              <a:t> method. It generates the second player's card (card2) using the generateCard1 method from the </a:t>
            </a:r>
            <a:r>
              <a:rPr lang="en-US" sz="1500"/>
              <a:t>doubleLinklist</a:t>
            </a:r>
            <a:r>
              <a:rPr lang="en-US" sz="1500" dirty="0"/>
              <a:t> class and converts it into the linked list. </a:t>
            </a:r>
            <a:endParaRPr lang="en-US" sz="1500" dirty="0"/>
          </a:p>
          <a:p>
            <a:r>
              <a:rPr lang="en-US" sz="1500" b="1" dirty="0"/>
              <a:t>Game Loop: </a:t>
            </a:r>
            <a:r>
              <a:rPr lang="en-US" sz="1500" dirty="0"/>
              <a:t>It enters a while loop to simulate the game until a player wins (BINGO is detected). Within each iteration of the loop: It displays the tombola cards for both players. It prompts the user to press Enter to draw numbers. It generates random numbers using the </a:t>
            </a:r>
            <a:r>
              <a:rPr lang="en-US" sz="1500"/>
              <a:t>randomNumbers</a:t>
            </a:r>
            <a:r>
              <a:rPr lang="en-US" sz="1500" dirty="0"/>
              <a:t> method. It checks the drawn numbers against both players' cards using the </a:t>
            </a:r>
            <a:r>
              <a:rPr lang="en-US" sz="1500"/>
              <a:t>Checknum</a:t>
            </a:r>
            <a:r>
              <a:rPr lang="en-US" sz="1500" dirty="0"/>
              <a:t> method. It checks for a BINGO condition using the </a:t>
            </a:r>
            <a:r>
              <a:rPr lang="en-US" sz="1500"/>
              <a:t>checkBINGO</a:t>
            </a:r>
            <a:r>
              <a:rPr lang="en-US" sz="1500" dirty="0"/>
              <a:t> method for both players. If a player wins (BINGO is detected), it prints a message declaring the winner and ends the game. </a:t>
            </a:r>
            <a:endParaRPr lang="en-US" sz="1500" dirty="0"/>
          </a:p>
          <a:p>
            <a:r>
              <a:rPr lang="en-US" sz="1500" b="1" dirty="0"/>
              <a:t>Random Numbers Generation: </a:t>
            </a:r>
            <a:r>
              <a:rPr lang="en-US" sz="1500" dirty="0"/>
              <a:t>It uses the </a:t>
            </a:r>
            <a:r>
              <a:rPr lang="en-US" sz="1500"/>
              <a:t>randomNumbers</a:t>
            </a:r>
            <a:r>
              <a:rPr lang="en-US" sz="1500" dirty="0"/>
              <a:t> method to generate an array of random numbers for each draw.</a:t>
            </a:r>
            <a:endParaRPr lang="en-US" sz="1500" dirty="0"/>
          </a:p>
          <a:p>
            <a:pPr marL="0"/>
            <a:r>
              <a:rPr lang="en-US" sz="1500" b="1" i="1" u="sng" dirty="0"/>
              <a:t>Overall, the BINGO class effectively simulates a game of BINGO between two players, allowing them to mark numbers on their cards and detect a winning condition (BINGO). The game continues until one of the players achieves a BINGO.</a:t>
            </a:r>
            <a:endParaRPr lang="en-US" sz="1500" b="1" i="1"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1959" y="643467"/>
            <a:ext cx="4874682" cy="5571066"/>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865" y="1758818"/>
            <a:ext cx="5291667" cy="33403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Game System Overview:</a:t>
            </a:r>
            <a:endParaRPr lang="en-US" sz="5400" kern="1200">
              <a:solidFill>
                <a:schemeClr val="tx1"/>
              </a:solidFill>
              <a:latin typeface="+mj-lt"/>
              <a:ea typeface="+mj-ea"/>
              <a:cs typeface="+mj-cs"/>
            </a:endParaRP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929384"/>
            <a:ext cx="10515600" cy="4251960"/>
          </a:xfrm>
        </p:spPr>
        <p:txBody>
          <a:bodyPr vert="horz" lIns="91440" tIns="45720" rIns="91440" bIns="45720" rtlCol="0">
            <a:normAutofit/>
          </a:bodyPr>
          <a:lstStyle/>
          <a:p>
            <a:r>
              <a:rPr lang="en-US" sz="2200"/>
              <a:t>The Tombola game involves two players, each with a card containing 15 numbers arranged in three rows. The game proceeds as follows:</a:t>
            </a:r>
            <a:endParaRPr lang="en-US" sz="2200"/>
          </a:p>
          <a:p>
            <a:r>
              <a:rPr lang="en-US" sz="2200"/>
              <a:t>Players' cards are initialized either manually or randomly generated.</a:t>
            </a:r>
            <a:endParaRPr lang="en-US" sz="2200"/>
          </a:p>
          <a:p>
            <a:r>
              <a:rPr lang="en-US" sz="2200"/>
              <a:t>Random numbers are drawn without replacement, simulating the drawing of numbers in the actual game.</a:t>
            </a:r>
            <a:endParaRPr lang="en-US" sz="2200"/>
          </a:p>
          <a:p>
            <a:r>
              <a:rPr lang="en-US" sz="2200"/>
              <a:t>Players mark off numbers on their cards as they match the drawn numbers.</a:t>
            </a:r>
            <a:endParaRPr lang="en-US" sz="2200"/>
          </a:p>
          <a:p>
            <a:r>
              <a:rPr lang="en-US" sz="2200"/>
              <a:t>The game continues until one player achieves a bingo pattern (i.e., marks all numbers in his own card  completely).</a:t>
            </a:r>
            <a:endParaRPr lang="en-US" sz="2200"/>
          </a:p>
          <a:p>
            <a:r>
              <a:rPr lang="en-US" sz="2200"/>
              <a:t>Upon achieving bingo, the player shouts "Bingo," signaling the end of the game.</a:t>
            </a:r>
            <a:endParaRPr 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TEST</a:t>
            </a:r>
            <a:endParaRPr lang="en-US" sz="6600" kern="1200">
              <a:solidFill>
                <a:schemeClr val="tx1"/>
              </a:solidFill>
              <a:latin typeface="+mj-lt"/>
              <a:ea typeface="+mj-ea"/>
              <a:cs typeface="+mj-cs"/>
            </a:endParaRPr>
          </a:p>
        </p:txBody>
      </p:sp>
      <p:sp>
        <p:nvSpPr>
          <p:cNvPr id="12" name="sketch line"/>
          <p:cNvSpPr>
            <a:spLocks noGrp="1" noRot="1" noChangeAspect="1" noMove="1" noResize="1" noEditPoints="1" noAdjustHandles="1" noChangeArrowheads="1" noChangeShapeType="1" noTextEdit="1"/>
          </p:cNvSpPr>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4296" y="1297684"/>
            <a:ext cx="7214616" cy="423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p:cNvSpPr>
            <a:spLocks noGrp="1" noRot="1" noChangeAspect="1" noMove="1" noResize="1" noEditPoints="1" noAdjustHandles="1" noChangeArrowheads="1" noChangeShapeType="1" noTextEdit="1"/>
          </p:cNvSpPr>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1587250"/>
            <a:ext cx="10134600" cy="36231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p:cNvSpPr>
            <a:spLocks noGrp="1" noRot="1" noChangeAspect="1" noMove="1" noResize="1" noEditPoints="1" noAdjustHandles="1" noChangeArrowheads="1" noChangeShapeType="1" noTextEdit="1"/>
          </p:cNvSpPr>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1295880"/>
            <a:ext cx="10134600" cy="42058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Introduction:</a:t>
            </a:r>
            <a:endParaRPr lang="en-US" sz="5400" kern="1200">
              <a:solidFill>
                <a:schemeClr val="tx1"/>
              </a:solidFill>
              <a:latin typeface="+mj-lt"/>
              <a:ea typeface="+mj-ea"/>
              <a:cs typeface="+mj-cs"/>
            </a:endParaRPr>
          </a:p>
        </p:txBody>
      </p:sp>
      <p:sp>
        <p:nvSpPr>
          <p:cNvPr id="149"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 Placeholder 2"/>
          <p:cNvSpPr>
            <a:spLocks noGrp="1"/>
          </p:cNvSpPr>
          <p:nvPr>
            <p:ph type="body" idx="1"/>
          </p:nvPr>
        </p:nvSpPr>
        <p:spPr>
          <a:xfrm>
            <a:off x="838200" y="1929384"/>
            <a:ext cx="10515600" cy="4251960"/>
          </a:xfrm>
        </p:spPr>
        <p:txBody>
          <a:bodyPr vert="horz" lIns="91440" tIns="45720" rIns="91440" bIns="45720" rtlCol="0">
            <a:normAutofit/>
          </a:bodyPr>
          <a:lstStyle/>
          <a:p>
            <a:pPr marL="0"/>
            <a:r>
              <a:rPr lang="en-US" sz="2200"/>
              <a:t>The multi-player BINGO game is a Java program designed to replicate the popular game of chance where players mark off numbers on their cards as they are randomly called.</a:t>
            </a:r>
            <a:endParaRPr lang="en-US" sz="2200"/>
          </a:p>
          <a:p>
            <a:pPr marL="0"/>
            <a:r>
              <a:rPr lang="en-US" sz="2200"/>
              <a:t>In this implementation, we utilize linked list data structures to represent the tombola cards for each player. The game involves two players, each with a card containing 15 numbers arranged in three rows. The implementation includes the generation of random numbers, card creation, checking the status of the cards, and printing the current version of the cards.</a:t>
            </a:r>
            <a:endParaRPr lang="en-US"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Classes and Functions:</a:t>
            </a:r>
            <a:endParaRPr lang="en-US" sz="5400"/>
          </a:p>
        </p:txBody>
      </p:sp>
      <p:sp>
        <p:nvSpPr>
          <p:cNvPr id="62"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72493" y="2071316"/>
            <a:ext cx="6713552" cy="4119172"/>
          </a:xfrm>
        </p:spPr>
        <p:txBody>
          <a:bodyPr vert="horz" lIns="91440" tIns="45720" rIns="91440" bIns="45720" rtlCol="0" anchor="t">
            <a:normAutofit/>
          </a:bodyPr>
          <a:lstStyle/>
          <a:p>
            <a:r>
              <a:rPr lang="en-US" sz="2200" b="1"/>
              <a:t>a. Node Class: The `Node` class defines the structure of each node in the multi-linked list used to represent tombola cards. Each node contains an integer data field representing the number on the card, along with pointers `next`, `prev`, and `down` for horizontal and vertical navigation.</a:t>
            </a:r>
            <a:endParaRPr lang="en-US" sz="2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37"/>
          <p:cNvSpPr>
            <a:spLocks noGrp="1" noRot="1" noChangeAspect="1" noMove="1" noResize="1" noEditPoints="1" noAdjustHandles="1" noChangeArrowheads="1" noChangeShapeType="1" noTextEdit="1"/>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5991225" y="279400"/>
            <a:ext cx="5362576" cy="1892300"/>
          </a:xfrm>
        </p:spPr>
        <p:txBody>
          <a:bodyPr vert="horz" lIns="91440" tIns="45720" rIns="91440" bIns="45720" rtlCol="0" anchor="ctr">
            <a:normAutofit/>
          </a:bodyPr>
          <a:lstStyle/>
          <a:p>
            <a:r>
              <a:rPr lang="en-US" kern="1200">
                <a:solidFill>
                  <a:schemeClr val="tx1"/>
                </a:solidFill>
                <a:latin typeface="+mj-lt"/>
                <a:ea typeface="+mj-ea"/>
                <a:cs typeface="+mj-cs"/>
              </a:rPr>
              <a:t>NODE</a:t>
            </a:r>
            <a:endParaRPr lang="en-US" kern="1200">
              <a:solidFill>
                <a:schemeClr val="tx1"/>
              </a:solidFill>
              <a:latin typeface="+mj-lt"/>
              <a:ea typeface="+mj-ea"/>
              <a:cs typeface="+mj-cs"/>
            </a:endParaRPr>
          </a:p>
        </p:txBody>
      </p:sp>
      <p:sp>
        <p:nvSpPr>
          <p:cNvPr id="4" name="Rectangle 3"/>
          <p:cNvSpPr/>
          <p:nvPr/>
        </p:nvSpPr>
        <p:spPr>
          <a:xfrm>
            <a:off x="7983578" y="2203084"/>
            <a:ext cx="1228252" cy="11545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211830" y="2198873"/>
            <a:ext cx="1228252" cy="11545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983578" y="3353470"/>
            <a:ext cx="1228252" cy="11545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55326" y="2198873"/>
            <a:ext cx="1228252" cy="11545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0215948" y="2776171"/>
            <a:ext cx="10579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8278305" y="2542920"/>
            <a:ext cx="816866" cy="726033"/>
          </a:xfrm>
          <a:prstGeom prst="rect">
            <a:avLst/>
          </a:prstGeom>
          <a:noFill/>
        </p:spPr>
        <p:txBody>
          <a:bodyPr wrap="square" rtlCol="0">
            <a:spAutoFit/>
          </a:bodyPr>
          <a:lstStyle/>
          <a:p>
            <a:pPr defTabSz="923290">
              <a:spcAft>
                <a:spcPts val="600"/>
              </a:spcAft>
            </a:pPr>
            <a:r>
              <a:rPr lang="en-US" sz="1820" kern="1200">
                <a:solidFill>
                  <a:schemeClr val="tx1"/>
                </a:solidFill>
                <a:latin typeface="+mn-lt"/>
                <a:ea typeface="+mn-ea"/>
                <a:cs typeface="+mn-cs"/>
              </a:rPr>
              <a:t>Data</a:t>
            </a:r>
            <a:endParaRPr lang="en-US" sz="1820" kern="1200">
              <a:solidFill>
                <a:schemeClr val="tx1"/>
              </a:solidFill>
              <a:latin typeface="+mn-lt"/>
              <a:ea typeface="+mn-ea"/>
              <a:cs typeface="+mn-cs"/>
            </a:endParaRPr>
          </a:p>
          <a:p>
            <a:pPr>
              <a:spcAft>
                <a:spcPts val="600"/>
              </a:spcAft>
            </a:pPr>
            <a:endParaRPr lang="en-US"/>
          </a:p>
        </p:txBody>
      </p:sp>
      <p:sp>
        <p:nvSpPr>
          <p:cNvPr id="20" name="TextBox 19"/>
          <p:cNvSpPr txBox="1"/>
          <p:nvPr/>
        </p:nvSpPr>
        <p:spPr>
          <a:xfrm>
            <a:off x="9511512" y="2597055"/>
            <a:ext cx="627479" cy="726033"/>
          </a:xfrm>
          <a:prstGeom prst="rect">
            <a:avLst/>
          </a:prstGeom>
          <a:noFill/>
        </p:spPr>
        <p:txBody>
          <a:bodyPr wrap="none" rtlCol="0">
            <a:spAutoFit/>
          </a:bodyPr>
          <a:lstStyle/>
          <a:p>
            <a:pPr defTabSz="923290">
              <a:spcAft>
                <a:spcPts val="600"/>
              </a:spcAft>
            </a:pPr>
            <a:r>
              <a:rPr lang="en-US" sz="1820" kern="1200">
                <a:solidFill>
                  <a:schemeClr val="tx1"/>
                </a:solidFill>
                <a:latin typeface="+mn-lt"/>
                <a:ea typeface="+mn-ea"/>
                <a:cs typeface="+mn-cs"/>
              </a:rPr>
              <a:t>Next</a:t>
            </a:r>
            <a:endParaRPr lang="en-US" sz="1820" kern="1200">
              <a:solidFill>
                <a:schemeClr val="tx1"/>
              </a:solidFill>
              <a:latin typeface="+mn-lt"/>
              <a:ea typeface="+mn-ea"/>
              <a:cs typeface="+mn-cs"/>
            </a:endParaRPr>
          </a:p>
          <a:p>
            <a:pPr>
              <a:spcAft>
                <a:spcPts val="600"/>
              </a:spcAft>
            </a:pPr>
            <a:endParaRPr lang="en-US"/>
          </a:p>
        </p:txBody>
      </p:sp>
      <p:sp>
        <p:nvSpPr>
          <p:cNvPr id="21" name="TextBox 20"/>
          <p:cNvSpPr txBox="1"/>
          <p:nvPr/>
        </p:nvSpPr>
        <p:spPr>
          <a:xfrm>
            <a:off x="6871983" y="2516753"/>
            <a:ext cx="993157" cy="726033"/>
          </a:xfrm>
          <a:prstGeom prst="rect">
            <a:avLst/>
          </a:prstGeom>
          <a:noFill/>
        </p:spPr>
        <p:txBody>
          <a:bodyPr wrap="none" rtlCol="0">
            <a:spAutoFit/>
          </a:bodyPr>
          <a:lstStyle/>
          <a:p>
            <a:pPr defTabSz="923290">
              <a:spcAft>
                <a:spcPts val="600"/>
              </a:spcAft>
            </a:pPr>
            <a:r>
              <a:rPr lang="en-US" sz="1820" kern="1200">
                <a:solidFill>
                  <a:schemeClr val="tx1"/>
                </a:solidFill>
                <a:latin typeface="+mn-lt"/>
                <a:ea typeface="+mn-ea"/>
                <a:cs typeface="Aldhabi" panose="01000000000000000000" pitchFamily="2" charset="-78"/>
              </a:rPr>
              <a:t>Previous</a:t>
            </a:r>
            <a:endParaRPr lang="en-US" sz="1820" kern="1200">
              <a:solidFill>
                <a:schemeClr val="tx1"/>
              </a:solidFill>
              <a:latin typeface="+mn-lt"/>
              <a:ea typeface="+mn-ea"/>
              <a:cs typeface="Aldhabi" panose="01000000000000000000" pitchFamily="2" charset="-78"/>
            </a:endParaRPr>
          </a:p>
          <a:p>
            <a:pPr>
              <a:spcAft>
                <a:spcPts val="600"/>
              </a:spcAft>
            </a:pPr>
            <a:endParaRPr lang="en-US"/>
          </a:p>
        </p:txBody>
      </p:sp>
      <p:sp>
        <p:nvSpPr>
          <p:cNvPr id="22" name="TextBox 21"/>
          <p:cNvSpPr txBox="1"/>
          <p:nvPr/>
        </p:nvSpPr>
        <p:spPr>
          <a:xfrm>
            <a:off x="8226472" y="3735564"/>
            <a:ext cx="738407" cy="726033"/>
          </a:xfrm>
          <a:prstGeom prst="rect">
            <a:avLst/>
          </a:prstGeom>
          <a:noFill/>
        </p:spPr>
        <p:txBody>
          <a:bodyPr wrap="none" rtlCol="0">
            <a:spAutoFit/>
          </a:bodyPr>
          <a:lstStyle/>
          <a:p>
            <a:pPr defTabSz="923290">
              <a:spcAft>
                <a:spcPts val="600"/>
              </a:spcAft>
            </a:pPr>
            <a:r>
              <a:rPr lang="en-US" sz="1820" kern="1200">
                <a:solidFill>
                  <a:schemeClr val="tx1"/>
                </a:solidFill>
                <a:latin typeface="+mn-lt"/>
                <a:ea typeface="+mn-ea"/>
                <a:cs typeface="+mn-cs"/>
              </a:rPr>
              <a:t>Down</a:t>
            </a:r>
            <a:endParaRPr lang="en-US" sz="1820" kern="1200">
              <a:solidFill>
                <a:schemeClr val="tx1"/>
              </a:solidFill>
              <a:latin typeface="+mn-lt"/>
              <a:ea typeface="+mn-ea"/>
              <a:cs typeface="+mn-cs"/>
            </a:endParaRPr>
          </a:p>
          <a:p>
            <a:pPr>
              <a:spcAft>
                <a:spcPts val="600"/>
              </a:spcAft>
            </a:pPr>
            <a:endParaRPr lang="en-US"/>
          </a:p>
        </p:txBody>
      </p:sp>
      <p:cxnSp>
        <p:nvCxnSpPr>
          <p:cNvPr id="25" name="Straight Arrow Connector 24"/>
          <p:cNvCxnSpPr/>
          <p:nvPr/>
        </p:nvCxnSpPr>
        <p:spPr>
          <a:xfrm flipH="1">
            <a:off x="6235336" y="2889149"/>
            <a:ext cx="113411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8597702" y="4081793"/>
            <a:ext cx="0" cy="11932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838200" y="3930768"/>
            <a:ext cx="2276649" cy="2512291"/>
          </a:xfrm>
          <a:prstGeom prst="rect">
            <a:avLst/>
          </a:prstGeom>
          <a:noFill/>
        </p:spPr>
        <p:txBody>
          <a:bodyPr wrap="none" rtlCol="0">
            <a:spAutoFit/>
          </a:bodyPr>
          <a:lstStyle/>
          <a:p>
            <a:pPr defTabSz="923290">
              <a:spcAft>
                <a:spcPts val="600"/>
              </a:spcAft>
            </a:pPr>
            <a:r>
              <a:rPr lang="en-US" sz="1820" kern="1200">
                <a:solidFill>
                  <a:schemeClr val="tx1"/>
                </a:solidFill>
                <a:latin typeface="+mn-lt"/>
                <a:ea typeface="+mn-ea"/>
                <a:cs typeface="+mn-cs"/>
              </a:rPr>
              <a:t>Public   class   Node  {</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	int data;</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	Node next;</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	Node </a:t>
            </a:r>
            <a:r>
              <a:rPr lang="en-US" sz="1820" kern="1200" err="1">
                <a:solidFill>
                  <a:schemeClr val="tx1"/>
                </a:solidFill>
                <a:latin typeface="+mn-lt"/>
                <a:ea typeface="+mn-ea"/>
                <a:cs typeface="+mn-cs"/>
              </a:rPr>
              <a:t>prev</a:t>
            </a:r>
            <a:r>
              <a:rPr lang="en-US" sz="1820" kern="1200">
                <a:solidFill>
                  <a:schemeClr val="tx1"/>
                </a:solidFill>
                <a:latin typeface="+mn-lt"/>
                <a:ea typeface="+mn-ea"/>
                <a:cs typeface="+mn-cs"/>
              </a:rPr>
              <a:t>;</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	Node down;</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	…</a:t>
            </a:r>
            <a:endParaRPr lang="en-US" sz="1820" kern="1200">
              <a:solidFill>
                <a:schemeClr val="tx1"/>
              </a:solidFill>
              <a:latin typeface="+mn-lt"/>
              <a:ea typeface="+mn-ea"/>
              <a:cs typeface="+mn-cs"/>
            </a:endParaRPr>
          </a:p>
          <a:p>
            <a:pPr defTabSz="923290">
              <a:spcAft>
                <a:spcPts val="600"/>
              </a:spcAft>
            </a:pPr>
            <a:r>
              <a:rPr lang="en-US" sz="1820" kern="1200">
                <a:solidFill>
                  <a:schemeClr val="tx1"/>
                </a:solidFill>
                <a:latin typeface="+mn-lt"/>
                <a:ea typeface="+mn-ea"/>
                <a:cs typeface="+mn-cs"/>
              </a:rPr>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 name="Rectangle 20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Classes and Functions :</a:t>
            </a:r>
            <a:endParaRPr lang="en-US" sz="5400" kern="1200">
              <a:solidFill>
                <a:schemeClr val="tx1"/>
              </a:solidFill>
              <a:latin typeface="+mj-lt"/>
              <a:ea typeface="+mj-ea"/>
              <a:cs typeface="+mj-cs"/>
            </a:endParaRPr>
          </a:p>
        </p:txBody>
      </p:sp>
      <p:sp>
        <p:nvSpPr>
          <p:cNvPr id="209" name="sketch line"/>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126418" y="552091"/>
            <a:ext cx="6224335" cy="5431536"/>
          </a:xfrm>
        </p:spPr>
        <p:txBody>
          <a:bodyPr vert="horz" lIns="91440" tIns="45720" rIns="91440" bIns="45720" rtlCol="0" anchor="ctr">
            <a:normAutofit/>
          </a:bodyPr>
          <a:lstStyle/>
          <a:p>
            <a:r>
              <a:rPr lang="en-US" sz="1900" b="1"/>
              <a:t>b. doubleLinklist Class: This class manages the linked list operations and represents each player's tombola card and Functions.</a:t>
            </a:r>
            <a:endParaRPr lang="en-US" sz="1900" b="1"/>
          </a:p>
          <a:p>
            <a:r>
              <a:rPr lang="en-US" sz="1900"/>
              <a:t>The linklist algorithm : </a:t>
            </a:r>
            <a:endParaRPr lang="en-US" sz="1900"/>
          </a:p>
          <a:p>
            <a:r>
              <a:rPr lang="en-US" sz="1900"/>
              <a:t>1) Using converIntoList function , we take the numbers from the array and insert it into our double linklist .</a:t>
            </a:r>
            <a:endParaRPr lang="en-US" sz="1900"/>
          </a:p>
          <a:p>
            <a:r>
              <a:rPr lang="en-US" sz="1900"/>
              <a:t>2) if our data equals to -1 we do not add it to our linklist .</a:t>
            </a:r>
            <a:endParaRPr lang="en-US" sz="1900"/>
          </a:p>
          <a:p>
            <a:r>
              <a:rPr lang="en-US" sz="1900"/>
              <a:t>3) Node head: Points to the head of the linked list.</a:t>
            </a:r>
            <a:endParaRPr lang="en-US" sz="1900"/>
          </a:p>
          <a:p>
            <a:pPr marL="0"/>
            <a:r>
              <a:rPr lang="en-US" sz="1900"/>
              <a:t>         int maxsize = 15: Maximum size of the tombola card (assuming 5 columns and 3 rows).</a:t>
            </a:r>
            <a:endParaRPr lang="en-US" sz="1900"/>
          </a:p>
          <a:p>
            <a:pPr marL="0"/>
            <a:r>
              <a:rPr lang="en-US" sz="1900"/>
              <a:t>         int size: Current size of the linked list.</a:t>
            </a:r>
            <a:endParaRPr lang="en-US" sz="1900"/>
          </a:p>
          <a:p>
            <a:pPr marL="0"/>
            <a:r>
              <a:rPr lang="en-US" sz="1900"/>
              <a:t>         If the current row is filled (5 elements), move down to the next row.</a:t>
            </a:r>
            <a:endParaRPr lang="en-US" sz="1900"/>
          </a:p>
          <a:p>
            <a:pPr marL="0"/>
            <a:r>
              <a:rPr lang="en-US" sz="1900"/>
              <a:t>         Continue this process until the max size of the linked list (15) is reached.</a:t>
            </a:r>
            <a:endParaRPr lang="en-US"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88581" cy="1325563"/>
          </a:xfrm>
        </p:spPr>
        <p:txBody>
          <a:bodyPr/>
          <a:lstStyle/>
          <a:p>
            <a:r>
              <a:rPr lang="en-US" dirty="0"/>
              <a:t>Linked List </a:t>
            </a:r>
            <a:endParaRPr lang="en-US" dirty="0"/>
          </a:p>
        </p:txBody>
      </p:sp>
      <p:sp>
        <p:nvSpPr>
          <p:cNvPr id="4" name="Rectangle 3"/>
          <p:cNvSpPr/>
          <p:nvPr/>
        </p:nvSpPr>
        <p:spPr>
          <a:xfrm>
            <a:off x="208041" y="1847294"/>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2260"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377824" y="2255528"/>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89107" y="1847294"/>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33326"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81066"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1658890" y="2255528"/>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87766" y="1976528"/>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968530" y="2180714"/>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4030215" y="1847294"/>
            <a:ext cx="557936"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4434"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22175" y="1847294"/>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rot="5400000">
            <a:off x="4195561" y="2257287"/>
            <a:ext cx="219722" cy="5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2168831" y="1970842"/>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H="1">
            <a:off x="2249595" y="2175028"/>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2749149" y="1847294"/>
            <a:ext cx="1073026" cy="369332"/>
          </a:xfrm>
          <a:prstGeom prst="rect">
            <a:avLst/>
          </a:prstGeom>
          <a:noFill/>
        </p:spPr>
        <p:txBody>
          <a:bodyPr wrap="square" rtlCol="0">
            <a:spAutoFit/>
          </a:bodyPr>
          <a:lstStyle/>
          <a:p>
            <a:r>
              <a:rPr lang="en-US" dirty="0"/>
              <a:t>. .  . .  . .</a:t>
            </a:r>
            <a:endParaRPr lang="en-US" dirty="0"/>
          </a:p>
        </p:txBody>
      </p:sp>
      <p:cxnSp>
        <p:nvCxnSpPr>
          <p:cNvPr id="54" name="Straight Arrow Connector 53"/>
          <p:cNvCxnSpPr/>
          <p:nvPr/>
        </p:nvCxnSpPr>
        <p:spPr>
          <a:xfrm>
            <a:off x="4298578" y="2487939"/>
            <a:ext cx="0" cy="494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4019057" y="3010778"/>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563276" y="301077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11016" y="301077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5400000">
            <a:off x="4188840" y="3419012"/>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300123" y="3010778"/>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844342" y="301077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092082" y="301077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5400000">
            <a:off x="5469906" y="3419012"/>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p:nvPr/>
        </p:nvCxnSpPr>
        <p:spPr>
          <a:xfrm>
            <a:off x="4698782" y="3140012"/>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a:off x="4779546" y="3344198"/>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5979847" y="3134326"/>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Straight Arrow Connector 69"/>
          <p:cNvCxnSpPr/>
          <p:nvPr/>
        </p:nvCxnSpPr>
        <p:spPr>
          <a:xfrm flipH="1">
            <a:off x="6058577" y="3419382"/>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6505910" y="3012997"/>
            <a:ext cx="1073026" cy="369332"/>
          </a:xfrm>
          <a:prstGeom prst="rect">
            <a:avLst/>
          </a:prstGeom>
          <a:noFill/>
        </p:spPr>
        <p:txBody>
          <a:bodyPr wrap="square" rtlCol="0">
            <a:spAutoFit/>
          </a:bodyPr>
          <a:lstStyle/>
          <a:p>
            <a:r>
              <a:rPr lang="en-US" dirty="0"/>
              <a:t>. .  . .  . .</a:t>
            </a:r>
            <a:endParaRPr lang="en-US" dirty="0"/>
          </a:p>
        </p:txBody>
      </p:sp>
      <p:sp>
        <p:nvSpPr>
          <p:cNvPr id="74" name="Rectangle 73"/>
          <p:cNvSpPr/>
          <p:nvPr/>
        </p:nvSpPr>
        <p:spPr>
          <a:xfrm>
            <a:off x="7744345" y="2979665"/>
            <a:ext cx="557936"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8288564" y="2979665"/>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536305" y="2979665"/>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rot="5400000">
            <a:off x="7909691" y="3389658"/>
            <a:ext cx="219722" cy="5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p:nvPr/>
        </p:nvCxnSpPr>
        <p:spPr>
          <a:xfrm>
            <a:off x="8012708" y="3620310"/>
            <a:ext cx="0" cy="4949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9" name="Rectangle 78"/>
          <p:cNvSpPr/>
          <p:nvPr/>
        </p:nvSpPr>
        <p:spPr>
          <a:xfrm>
            <a:off x="7733187" y="4143149"/>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8277406" y="4143149"/>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525146" y="4143149"/>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rot="5400000">
            <a:off x="7902970" y="4551383"/>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9014253" y="4143149"/>
            <a:ext cx="541539"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551933" y="4143149"/>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806212" y="4143149"/>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5400000">
            <a:off x="9184036" y="4551383"/>
            <a:ext cx="219722" cy="541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412912" y="4272383"/>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H="1">
            <a:off x="8493676" y="4476569"/>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a:off x="9693977" y="4266697"/>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0084598" y="4165072"/>
            <a:ext cx="1073026" cy="369332"/>
          </a:xfrm>
          <a:prstGeom prst="rect">
            <a:avLst/>
          </a:prstGeom>
          <a:noFill/>
        </p:spPr>
        <p:txBody>
          <a:bodyPr wrap="square" rtlCol="0">
            <a:spAutoFit/>
          </a:bodyPr>
          <a:lstStyle/>
          <a:p>
            <a:r>
              <a:rPr lang="en-US" dirty="0"/>
              <a:t>. .  . .  . .</a:t>
            </a:r>
            <a:endParaRPr lang="en-US" dirty="0"/>
          </a:p>
        </p:txBody>
      </p:sp>
      <p:sp>
        <p:nvSpPr>
          <p:cNvPr id="92" name="Rectangle 91"/>
          <p:cNvSpPr/>
          <p:nvPr/>
        </p:nvSpPr>
        <p:spPr>
          <a:xfrm>
            <a:off x="11433546" y="4115268"/>
            <a:ext cx="557936" cy="569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11977765" y="411526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11225506" y="4115268"/>
            <a:ext cx="214235" cy="5691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1598892" y="4525261"/>
            <a:ext cx="219722" cy="538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p:nvPr/>
        </p:nvCxnSpPr>
        <p:spPr>
          <a:xfrm flipH="1">
            <a:off x="9769545" y="4553041"/>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flipH="1">
            <a:off x="3518052" y="2233177"/>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10853228" y="4266697"/>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9" name="Straight Arrow Connector 98"/>
          <p:cNvCxnSpPr/>
          <p:nvPr/>
        </p:nvCxnSpPr>
        <p:spPr>
          <a:xfrm flipH="1">
            <a:off x="10957583" y="4485723"/>
            <a:ext cx="4000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3449897" y="1970842"/>
            <a:ext cx="372278"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568462" y="4339109"/>
            <a:ext cx="3200738" cy="1754326"/>
          </a:xfrm>
          <a:prstGeom prst="rect">
            <a:avLst/>
          </a:prstGeom>
          <a:noFill/>
        </p:spPr>
        <p:txBody>
          <a:bodyPr wrap="square" rtlCol="0">
            <a:spAutoFit/>
          </a:bodyPr>
          <a:lstStyle/>
          <a:p>
            <a:r>
              <a:rPr lang="en-US" dirty="0"/>
              <a:t>public class </a:t>
            </a:r>
            <a:r>
              <a:rPr lang="en-US" dirty="0" err="1"/>
              <a:t>doubleLinklist</a:t>
            </a:r>
            <a:r>
              <a:rPr lang="en-US" dirty="0"/>
              <a:t>  {</a:t>
            </a:r>
            <a:endParaRPr lang="en-US" dirty="0"/>
          </a:p>
          <a:p>
            <a:r>
              <a:rPr lang="en-US" dirty="0"/>
              <a:t> 	Node head;</a:t>
            </a:r>
            <a:endParaRPr lang="en-US" dirty="0"/>
          </a:p>
          <a:p>
            <a:r>
              <a:rPr lang="en-US" dirty="0"/>
              <a:t>                  int </a:t>
            </a:r>
            <a:r>
              <a:rPr lang="en-US" dirty="0" err="1"/>
              <a:t>maxsize</a:t>
            </a:r>
            <a:r>
              <a:rPr lang="en-US" dirty="0"/>
              <a:t> = 15;</a:t>
            </a:r>
            <a:endParaRPr lang="en-US" dirty="0"/>
          </a:p>
          <a:p>
            <a:r>
              <a:rPr lang="en-US" dirty="0"/>
              <a:t>                  int size;</a:t>
            </a:r>
            <a:endParaRPr lang="en-US" dirty="0"/>
          </a:p>
          <a:p>
            <a:r>
              <a:rPr lang="en-US" dirty="0"/>
              <a:t>	…</a:t>
            </a:r>
            <a:endParaRPr lang="en-US" dirty="0"/>
          </a:p>
          <a:p>
            <a:r>
              <a:rPr lang="en-US" dirty="0"/>
              <a:t>}</a:t>
            </a:r>
            <a:endParaRPr lang="en-US" dirty="0"/>
          </a:p>
        </p:txBody>
      </p:sp>
      <p:sp>
        <p:nvSpPr>
          <p:cNvPr id="8" name="TextBox 7"/>
          <p:cNvSpPr txBox="1"/>
          <p:nvPr/>
        </p:nvSpPr>
        <p:spPr>
          <a:xfrm flipH="1">
            <a:off x="5199199" y="1947199"/>
            <a:ext cx="1552109" cy="369332"/>
          </a:xfrm>
          <a:prstGeom prst="rect">
            <a:avLst/>
          </a:prstGeom>
          <a:noFill/>
        </p:spPr>
        <p:txBody>
          <a:bodyPr wrap="square" rtlCol="0">
            <a:spAutoFit/>
          </a:bodyPr>
          <a:lstStyle/>
          <a:p>
            <a:r>
              <a:rPr lang="en-US" dirty="0">
                <a:solidFill>
                  <a:srgbClr val="FF0000"/>
                </a:solidFill>
              </a:rPr>
              <a:t>5 column</a:t>
            </a:r>
            <a:endParaRPr lang="en-US" dirty="0">
              <a:solidFill>
                <a:srgbClr val="FF0000"/>
              </a:solidFill>
            </a:endParaRPr>
          </a:p>
        </p:txBody>
      </p:sp>
      <p:cxnSp>
        <p:nvCxnSpPr>
          <p:cNvPr id="11" name="Straight Arrow Connector 10"/>
          <p:cNvCxnSpPr>
            <a:endCxn id="8" idx="3"/>
          </p:cNvCxnSpPr>
          <p:nvPr/>
        </p:nvCxnSpPr>
        <p:spPr>
          <a:xfrm>
            <a:off x="488272" y="2131865"/>
            <a:ext cx="471092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11727223" y="1923510"/>
            <a:ext cx="9156" cy="37522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11332623" y="5912463"/>
            <a:ext cx="1087102" cy="369332"/>
          </a:xfrm>
          <a:prstGeom prst="rect">
            <a:avLst/>
          </a:prstGeom>
          <a:noFill/>
        </p:spPr>
        <p:txBody>
          <a:bodyPr wrap="square" rtlCol="0">
            <a:spAutoFit/>
          </a:bodyPr>
          <a:lstStyle/>
          <a:p>
            <a:r>
              <a:rPr lang="en-US" dirty="0">
                <a:solidFill>
                  <a:srgbClr val="FF0000"/>
                </a:solidFill>
              </a:rPr>
              <a:t>3 row</a:t>
            </a:r>
            <a:endParaRPr lang="en-US" dirty="0">
              <a:solidFill>
                <a:srgbClr val="FF0000"/>
              </a:solidFill>
            </a:endParaRPr>
          </a:p>
        </p:txBody>
      </p:sp>
      <p:sp>
        <p:nvSpPr>
          <p:cNvPr id="21" name="TextBox 20"/>
          <p:cNvSpPr txBox="1"/>
          <p:nvPr/>
        </p:nvSpPr>
        <p:spPr>
          <a:xfrm>
            <a:off x="4120540" y="4904134"/>
            <a:ext cx="1087102" cy="369332"/>
          </a:xfrm>
          <a:prstGeom prst="rect">
            <a:avLst/>
          </a:prstGeom>
          <a:noFill/>
        </p:spPr>
        <p:txBody>
          <a:bodyPr wrap="square" rtlCol="0">
            <a:spAutoFit/>
          </a:bodyPr>
          <a:lstStyle/>
          <a:p>
            <a:r>
              <a:rPr lang="en-US" dirty="0">
                <a:solidFill>
                  <a:srgbClr val="FF0000"/>
                </a:solidFill>
              </a:rPr>
              <a:t>5 x 3 = 15  </a:t>
            </a:r>
            <a:endParaRPr lang="en-US" dirty="0">
              <a:solidFill>
                <a:srgbClr val="FF0000"/>
              </a:solidFill>
            </a:endParaRPr>
          </a:p>
        </p:txBody>
      </p:sp>
      <p:cxnSp>
        <p:nvCxnSpPr>
          <p:cNvPr id="23" name="Straight Arrow Connector 22"/>
          <p:cNvCxnSpPr>
            <a:stCxn id="21" idx="1"/>
          </p:cNvCxnSpPr>
          <p:nvPr/>
        </p:nvCxnSpPr>
        <p:spPr>
          <a:xfrm flipH="1" flipV="1">
            <a:off x="3232508" y="5078027"/>
            <a:ext cx="888032" cy="107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(addLast) Function</a:t>
            </a:r>
            <a:endParaRPr lang="en-US" sz="5400"/>
          </a:p>
        </p:txBody>
      </p:sp>
      <p:sp>
        <p:nvSpPr>
          <p:cNvPr id="12"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72493" y="2071316"/>
            <a:ext cx="6713552" cy="4119172"/>
          </a:xfrm>
        </p:spPr>
        <p:txBody>
          <a:bodyPr vert="horz" lIns="91440" tIns="45720" rIns="91440" bIns="45720" rtlCol="0" anchor="t">
            <a:normAutofit/>
          </a:bodyPr>
          <a:lstStyle/>
          <a:p>
            <a:r>
              <a:rPr lang="en-US" sz="1000" b="1"/>
              <a:t>Check if List is Full: </a:t>
            </a:r>
            <a:r>
              <a:rPr lang="en-US" sz="1000"/>
              <a:t>It first checks if the current size of the list exceeds the maximum allowed size (maxsize). If so, it prints a message indicating that the list is full and the data cannot be added. Then it returns without adding the data to the list.</a:t>
            </a:r>
            <a:endParaRPr lang="en-US" sz="1000"/>
          </a:p>
          <a:p>
            <a:r>
              <a:rPr lang="en-US" sz="1000"/>
              <a:t> </a:t>
            </a:r>
            <a:r>
              <a:rPr lang="en-US" sz="1000" b="1"/>
              <a:t>Increment Size: </a:t>
            </a:r>
            <a:r>
              <a:rPr lang="en-US" sz="1000"/>
              <a:t>If the list is not full, it increments the size variable to reflect the addition of a new node.</a:t>
            </a:r>
            <a:endParaRPr lang="en-US" sz="1000"/>
          </a:p>
          <a:p>
            <a:r>
              <a:rPr lang="en-US" sz="1000"/>
              <a:t> </a:t>
            </a:r>
            <a:r>
              <a:rPr lang="en-US" sz="1000" b="1"/>
              <a:t>Create a New Node: </a:t>
            </a:r>
            <a:r>
              <a:rPr lang="en-US" sz="1000"/>
              <a:t>It creates a new node (newNode) with the provided data. </a:t>
            </a:r>
            <a:endParaRPr lang="en-US" sz="1000"/>
          </a:p>
          <a:p>
            <a:r>
              <a:rPr lang="en-US" sz="1000" b="1"/>
              <a:t>Handle Insertion When List is Empty: </a:t>
            </a:r>
            <a:r>
              <a:rPr lang="en-US" sz="1000"/>
              <a:t>If the list is empty (head is null), it sets the head to the new node (newNode).</a:t>
            </a:r>
            <a:endParaRPr lang="en-US" sz="1000"/>
          </a:p>
          <a:p>
            <a:r>
              <a:rPr lang="en-US" sz="1000"/>
              <a:t> </a:t>
            </a:r>
            <a:r>
              <a:rPr lang="en-US" sz="1000" b="1"/>
              <a:t>Insertion When List is Not Empty:</a:t>
            </a:r>
            <a:endParaRPr lang="en-US" sz="1000" b="1"/>
          </a:p>
          <a:p>
            <a:pPr marL="0"/>
            <a:r>
              <a:rPr lang="en-US" sz="1000"/>
              <a:t> If the list is not empty, it traverses the list until it reaches the last node (temp.next == null).</a:t>
            </a:r>
            <a:endParaRPr lang="en-US" sz="1000"/>
          </a:p>
          <a:p>
            <a:pPr marL="0"/>
            <a:r>
              <a:rPr lang="en-US" sz="1000"/>
              <a:t>It updates temp to point to the last node in the list.</a:t>
            </a:r>
            <a:endParaRPr lang="en-US" sz="1000"/>
          </a:p>
          <a:p>
            <a:pPr marL="0"/>
            <a:r>
              <a:rPr lang="en-US" sz="1000"/>
              <a:t>It then sets the next pointer of the last node (temp.next) to point to the new node (newNode).</a:t>
            </a:r>
            <a:endParaRPr lang="en-US" sz="1000"/>
          </a:p>
          <a:p>
            <a:pPr marL="0"/>
            <a:r>
              <a:rPr lang="en-US" sz="1000"/>
              <a:t>It sets the prev pointer of the new node (newNode.prev) to point back to the last node (temp), establishing the double linked list connection.</a:t>
            </a:r>
            <a:endParaRPr lang="en-US" sz="1000"/>
          </a:p>
          <a:p>
            <a:pPr marL="0"/>
            <a:r>
              <a:rPr lang="en-US" sz="1000"/>
              <a:t>Additionally, if the size of the list is a multiple of 5 (indicating the end of a row in the tombola card layout), it sets the down pointer of the last node in the previous row to point to the new node. This pointer is used to navigate to the next row in the tombola card layout.</a:t>
            </a:r>
            <a:endParaRPr lang="en-US" sz="1000"/>
          </a:p>
          <a:p>
            <a:pPr marL="0"/>
            <a:r>
              <a:rPr lang="en-US" sz="1000" b="1" i="1" u="sng"/>
              <a:t>Overall, this function efficiently adds a new node to the end of the double linked list while also handling special cases such as a full list and the tombola card layout requirement.</a:t>
            </a:r>
            <a:endParaRPr lang="en-US" sz="1000" b="1" i="1" u="sng"/>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r="47824" b="-3"/>
          <a:stretch>
            <a:fillRect/>
          </a:stretch>
        </p:blipFill>
        <p:spPr>
          <a:xfrm>
            <a:off x="7675658" y="2093976"/>
            <a:ext cx="3941064" cy="40965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p:cNvSpPr>
            <a:spLocks noGrp="1" noRot="1" noChangeAspect="1" noMove="1" noResize="1" noEditPoints="1" noAdjustHandles="1" noChangeArrowheads="1" noChangeShapeType="1" noTextEdit="1"/>
          </p:cNvSpPr>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1" fmla="*/ 932173 w 2632012"/>
              <a:gd name="connsiteY0-2" fmla="*/ 1512545 h 6858000"/>
              <a:gd name="connsiteX1-3" fmla="*/ 932462 w 2632012"/>
              <a:gd name="connsiteY1-4" fmla="*/ 1512581 h 6858000"/>
              <a:gd name="connsiteX2-5" fmla="*/ 932378 w 2632012"/>
              <a:gd name="connsiteY2-6" fmla="*/ 1512599 h 6858000"/>
              <a:gd name="connsiteX3-7" fmla="*/ 932173 w 2632012"/>
              <a:gd name="connsiteY3-8" fmla="*/ 1512545 h 6858000"/>
              <a:gd name="connsiteX4-9" fmla="*/ 1207569 w 2632012"/>
              <a:gd name="connsiteY4-10" fmla="*/ 0 h 6858000"/>
              <a:gd name="connsiteX5-11" fmla="*/ 2632012 w 2632012"/>
              <a:gd name="connsiteY5-12" fmla="*/ 0 h 6858000"/>
              <a:gd name="connsiteX6-13" fmla="*/ 2632012 w 2632012"/>
              <a:gd name="connsiteY6-14" fmla="*/ 6858000 h 6858000"/>
              <a:gd name="connsiteX7-15" fmla="*/ 13514 w 2632012"/>
              <a:gd name="connsiteY7-16" fmla="*/ 6858000 h 6858000"/>
              <a:gd name="connsiteX8-17" fmla="*/ 13170 w 2632012"/>
              <a:gd name="connsiteY8-18" fmla="*/ 6812829 h 6858000"/>
              <a:gd name="connsiteX9-19" fmla="*/ 20332 w 2632012"/>
              <a:gd name="connsiteY9-20" fmla="*/ 6760689 h 6858000"/>
              <a:gd name="connsiteX10-21" fmla="*/ 25596 w 2632012"/>
              <a:gd name="connsiteY10-22" fmla="*/ 6721251 h 6858000"/>
              <a:gd name="connsiteX11-23" fmla="*/ 22507 w 2632012"/>
              <a:gd name="connsiteY11-24" fmla="*/ 6650499 h 6858000"/>
              <a:gd name="connsiteX12-25" fmla="*/ 22444 w 2632012"/>
              <a:gd name="connsiteY12-26" fmla="*/ 6604241 h 6858000"/>
              <a:gd name="connsiteX13-27" fmla="*/ 31867 w 2632012"/>
              <a:gd name="connsiteY13-28" fmla="*/ 6559984 h 6858000"/>
              <a:gd name="connsiteX14-29" fmla="*/ 38635 w 2632012"/>
              <a:gd name="connsiteY14-30" fmla="*/ 6515473 h 6858000"/>
              <a:gd name="connsiteX15-31" fmla="*/ 38467 w 2632012"/>
              <a:gd name="connsiteY15-32" fmla="*/ 6463736 h 6858000"/>
              <a:gd name="connsiteX16-33" fmla="*/ 38052 w 2632012"/>
              <a:gd name="connsiteY16-34" fmla="*/ 6432794 h 6858000"/>
              <a:gd name="connsiteX17-35" fmla="*/ 80445 w 2632012"/>
              <a:gd name="connsiteY17-36" fmla="*/ 6301309 h 6858000"/>
              <a:gd name="connsiteX18-37" fmla="*/ 138157 w 2632012"/>
              <a:gd name="connsiteY18-38" fmla="*/ 6257030 h 6858000"/>
              <a:gd name="connsiteX19-39" fmla="*/ 170419 w 2632012"/>
              <a:gd name="connsiteY19-40" fmla="*/ 6171255 h 6858000"/>
              <a:gd name="connsiteX20-41" fmla="*/ 164027 w 2632012"/>
              <a:gd name="connsiteY20-42" fmla="*/ 6164357 h 6858000"/>
              <a:gd name="connsiteX21-43" fmla="*/ 213309 w 2632012"/>
              <a:gd name="connsiteY21-44" fmla="*/ 6109331 h 6858000"/>
              <a:gd name="connsiteX22-45" fmla="*/ 220409 w 2632012"/>
              <a:gd name="connsiteY22-46" fmla="*/ 6022287 h 6858000"/>
              <a:gd name="connsiteX23-47" fmla="*/ 183756 w 2632012"/>
              <a:gd name="connsiteY23-48" fmla="*/ 5808789 h 6858000"/>
              <a:gd name="connsiteX24-49" fmla="*/ 138134 w 2632012"/>
              <a:gd name="connsiteY24-50" fmla="*/ 5616065 h 6858000"/>
              <a:gd name="connsiteX25-51" fmla="*/ 276721 w 2632012"/>
              <a:gd name="connsiteY25-52" fmla="*/ 4162848 h 6858000"/>
              <a:gd name="connsiteX26-53" fmla="*/ 343082 w 2632012"/>
              <a:gd name="connsiteY26-54" fmla="*/ 3059377 h 6858000"/>
              <a:gd name="connsiteX27-55" fmla="*/ 369630 w 2632012"/>
              <a:gd name="connsiteY27-56" fmla="*/ 2692043 h 6858000"/>
              <a:gd name="connsiteX28-57" fmla="*/ 399465 w 2632012"/>
              <a:gd name="connsiteY28-58" fmla="*/ 2412506 h 6858000"/>
              <a:gd name="connsiteX29-59" fmla="*/ 446400 w 2632012"/>
              <a:gd name="connsiteY29-60" fmla="*/ 2252507 h 6858000"/>
              <a:gd name="connsiteX30-61" fmla="*/ 569515 w 2632012"/>
              <a:gd name="connsiteY30-62" fmla="*/ 2091909 h 6858000"/>
              <a:gd name="connsiteX31-63" fmla="*/ 638163 w 2632012"/>
              <a:gd name="connsiteY31-64" fmla="*/ 1994147 h 6858000"/>
              <a:gd name="connsiteX32-65" fmla="*/ 737312 w 2632012"/>
              <a:gd name="connsiteY32-66" fmla="*/ 1871408 h 6858000"/>
              <a:gd name="connsiteX33-67" fmla="*/ 788501 w 2632012"/>
              <a:gd name="connsiteY33-68" fmla="*/ 1793826 h 6858000"/>
              <a:gd name="connsiteX34-69" fmla="*/ 819432 w 2632012"/>
              <a:gd name="connsiteY34-70" fmla="*/ 1746824 h 6858000"/>
              <a:gd name="connsiteX35-71" fmla="*/ 843936 w 2632012"/>
              <a:gd name="connsiteY35-72" fmla="*/ 1697348 h 6858000"/>
              <a:gd name="connsiteX36-73" fmla="*/ 846526 w 2632012"/>
              <a:gd name="connsiteY36-74" fmla="*/ 1659754 h 6858000"/>
              <a:gd name="connsiteX37-75" fmla="*/ 873830 w 2632012"/>
              <a:gd name="connsiteY37-76" fmla="*/ 1628041 h 6858000"/>
              <a:gd name="connsiteX38-77" fmla="*/ 890626 w 2632012"/>
              <a:gd name="connsiteY38-78" fmla="*/ 1599883 h 6858000"/>
              <a:gd name="connsiteX39-79" fmla="*/ 921288 w 2632012"/>
              <a:gd name="connsiteY39-80" fmla="*/ 1579569 h 6858000"/>
              <a:gd name="connsiteX40-81" fmla="*/ 920756 w 2632012"/>
              <a:gd name="connsiteY40-82" fmla="*/ 1537369 h 6858000"/>
              <a:gd name="connsiteX41-83" fmla="*/ 946290 w 2632012"/>
              <a:gd name="connsiteY41-84" fmla="*/ 1514308 h 6858000"/>
              <a:gd name="connsiteX42-85" fmla="*/ 932462 w 2632012"/>
              <a:gd name="connsiteY42-86" fmla="*/ 1512581 h 6858000"/>
              <a:gd name="connsiteX43-87" fmla="*/ 940652 w 2632012"/>
              <a:gd name="connsiteY43-88" fmla="*/ 1510839 h 6858000"/>
              <a:gd name="connsiteX44-89" fmla="*/ 950739 w 2632012"/>
              <a:gd name="connsiteY44-90" fmla="*/ 1503635 h 6858000"/>
              <a:gd name="connsiteX45-91" fmla="*/ 966405 w 2632012"/>
              <a:gd name="connsiteY45-92" fmla="*/ 1439967 h 6858000"/>
              <a:gd name="connsiteX46-93" fmla="*/ 973516 w 2632012"/>
              <a:gd name="connsiteY46-94" fmla="*/ 1389073 h 6858000"/>
              <a:gd name="connsiteX47-95" fmla="*/ 986960 w 2632012"/>
              <a:gd name="connsiteY47-96" fmla="*/ 1351857 h 6858000"/>
              <a:gd name="connsiteX48-97" fmla="*/ 987761 w 2632012"/>
              <a:gd name="connsiteY48-98" fmla="*/ 1363479 h 6858000"/>
              <a:gd name="connsiteX49-99" fmla="*/ 989043 w 2632012"/>
              <a:gd name="connsiteY49-100" fmla="*/ 1346093 h 6858000"/>
              <a:gd name="connsiteX50-101" fmla="*/ 986960 w 2632012"/>
              <a:gd name="connsiteY50-102" fmla="*/ 1351857 h 6858000"/>
              <a:gd name="connsiteX51-103" fmla="*/ 985769 w 2632012"/>
              <a:gd name="connsiteY51-104" fmla="*/ 1334556 h 6858000"/>
              <a:gd name="connsiteX52-105" fmla="*/ 982507 w 2632012"/>
              <a:gd name="connsiteY52-106" fmla="*/ 1216698 h 6858000"/>
              <a:gd name="connsiteX53-107" fmla="*/ 984836 w 2632012"/>
              <a:gd name="connsiteY53-108" fmla="*/ 1082381 h 6858000"/>
              <a:gd name="connsiteX54-109" fmla="*/ 993140 w 2632012"/>
              <a:gd name="connsiteY54-110" fmla="*/ 1043366 h 6858000"/>
              <a:gd name="connsiteX55-111" fmla="*/ 995544 w 2632012"/>
              <a:gd name="connsiteY55-112" fmla="*/ 972540 h 6858000"/>
              <a:gd name="connsiteX56-113" fmla="*/ 1028500 w 2632012"/>
              <a:gd name="connsiteY56-114" fmla="*/ 923945 h 6858000"/>
              <a:gd name="connsiteX57-115" fmla="*/ 1022082 w 2632012"/>
              <a:gd name="connsiteY57-116" fmla="*/ 838835 h 6858000"/>
              <a:gd name="connsiteX58-117" fmla="*/ 1025925 w 2632012"/>
              <a:gd name="connsiteY58-118" fmla="*/ 787183 h 6858000"/>
              <a:gd name="connsiteX59-119" fmla="*/ 1027904 w 2632012"/>
              <a:gd name="connsiteY59-120" fmla="*/ 756272 h 6858000"/>
              <a:gd name="connsiteX60-121" fmla="*/ 1088796 w 2632012"/>
              <a:gd name="connsiteY60-122" fmla="*/ 641639 h 6858000"/>
              <a:gd name="connsiteX61-123" fmla="*/ 1164389 w 2632012"/>
              <a:gd name="connsiteY61-124" fmla="*/ 545140 h 6858000"/>
              <a:gd name="connsiteX62-125" fmla="*/ 1225321 w 2632012"/>
              <a:gd name="connsiteY62-126" fmla="*/ 413843 h 6858000"/>
              <a:gd name="connsiteX63-127" fmla="*/ 1241477 w 2632012"/>
              <a:gd name="connsiteY63-128" fmla="*/ 358607 h 6858000"/>
              <a:gd name="connsiteX64-129" fmla="*/ 1246119 w 2632012"/>
              <a:gd name="connsiteY64-130" fmla="*/ 254866 h 6858000"/>
              <a:gd name="connsiteX65-131" fmla="*/ 1266837 w 2632012"/>
              <a:gd name="connsiteY65-132" fmla="*/ 161517 h 6858000"/>
              <a:gd name="connsiteX66-133" fmla="*/ 1315021 w 2632012"/>
              <a:gd name="connsiteY66-134" fmla="*/ 54455 h 6858000"/>
              <a:gd name="connsiteX67-135" fmla="*/ 1319335 w 2632012"/>
              <a:gd name="connsiteY67-136" fmla="*/ 8880 h 6858000"/>
              <a:gd name="connsiteX68-137" fmla="*/ 1316402 w 2632012"/>
              <a:gd name="connsiteY68-138" fmla="*/ 852 h 6858000"/>
              <a:gd name="connsiteX69" fmla="*/ 1207569 w 2632012"/>
              <a:gd name="connsiteY69" fmla="*/ 0 h 6858000"/>
              <a:gd name="connsiteX0-139" fmla="*/ 932173 w 2632012"/>
              <a:gd name="connsiteY0-140" fmla="*/ 1512545 h 6858000"/>
              <a:gd name="connsiteX1-141" fmla="*/ 932462 w 2632012"/>
              <a:gd name="connsiteY1-142" fmla="*/ 1512581 h 6858000"/>
              <a:gd name="connsiteX2-143" fmla="*/ 932378 w 2632012"/>
              <a:gd name="connsiteY2-144" fmla="*/ 1512599 h 6858000"/>
              <a:gd name="connsiteX3-145" fmla="*/ 932173 w 2632012"/>
              <a:gd name="connsiteY3-146" fmla="*/ 1512545 h 6858000"/>
              <a:gd name="connsiteX4-147" fmla="*/ 1207569 w 2632012"/>
              <a:gd name="connsiteY4-148" fmla="*/ 0 h 6858000"/>
              <a:gd name="connsiteX5-149" fmla="*/ 2632012 w 2632012"/>
              <a:gd name="connsiteY5-150" fmla="*/ 0 h 6858000"/>
              <a:gd name="connsiteX6-151" fmla="*/ 2632012 w 2632012"/>
              <a:gd name="connsiteY6-152" fmla="*/ 6858000 h 6858000"/>
              <a:gd name="connsiteX7-153" fmla="*/ 13514 w 2632012"/>
              <a:gd name="connsiteY7-154" fmla="*/ 6858000 h 6858000"/>
              <a:gd name="connsiteX8-155" fmla="*/ 13170 w 2632012"/>
              <a:gd name="connsiteY8-156" fmla="*/ 6812829 h 6858000"/>
              <a:gd name="connsiteX9-157" fmla="*/ 20332 w 2632012"/>
              <a:gd name="connsiteY9-158" fmla="*/ 6760689 h 6858000"/>
              <a:gd name="connsiteX10-159" fmla="*/ 25596 w 2632012"/>
              <a:gd name="connsiteY10-160" fmla="*/ 6721251 h 6858000"/>
              <a:gd name="connsiteX11-161" fmla="*/ 22507 w 2632012"/>
              <a:gd name="connsiteY11-162" fmla="*/ 6650499 h 6858000"/>
              <a:gd name="connsiteX12-163" fmla="*/ 22444 w 2632012"/>
              <a:gd name="connsiteY12-164" fmla="*/ 6604241 h 6858000"/>
              <a:gd name="connsiteX13-165" fmla="*/ 31867 w 2632012"/>
              <a:gd name="connsiteY13-166" fmla="*/ 6559984 h 6858000"/>
              <a:gd name="connsiteX14-167" fmla="*/ 38635 w 2632012"/>
              <a:gd name="connsiteY14-168" fmla="*/ 6515473 h 6858000"/>
              <a:gd name="connsiteX15-169" fmla="*/ 38467 w 2632012"/>
              <a:gd name="connsiteY15-170" fmla="*/ 6463736 h 6858000"/>
              <a:gd name="connsiteX16-171" fmla="*/ 38052 w 2632012"/>
              <a:gd name="connsiteY16-172" fmla="*/ 6432794 h 6858000"/>
              <a:gd name="connsiteX17-173" fmla="*/ 80445 w 2632012"/>
              <a:gd name="connsiteY17-174" fmla="*/ 6301309 h 6858000"/>
              <a:gd name="connsiteX18-175" fmla="*/ 138157 w 2632012"/>
              <a:gd name="connsiteY18-176" fmla="*/ 6257030 h 6858000"/>
              <a:gd name="connsiteX19-177" fmla="*/ 170419 w 2632012"/>
              <a:gd name="connsiteY19-178" fmla="*/ 6171255 h 6858000"/>
              <a:gd name="connsiteX20-179" fmla="*/ 164027 w 2632012"/>
              <a:gd name="connsiteY20-180" fmla="*/ 6164357 h 6858000"/>
              <a:gd name="connsiteX21-181" fmla="*/ 213309 w 2632012"/>
              <a:gd name="connsiteY21-182" fmla="*/ 6109331 h 6858000"/>
              <a:gd name="connsiteX22-183" fmla="*/ 220409 w 2632012"/>
              <a:gd name="connsiteY22-184" fmla="*/ 6022287 h 6858000"/>
              <a:gd name="connsiteX23-185" fmla="*/ 183756 w 2632012"/>
              <a:gd name="connsiteY23-186" fmla="*/ 5808789 h 6858000"/>
              <a:gd name="connsiteX24-187" fmla="*/ 138134 w 2632012"/>
              <a:gd name="connsiteY24-188" fmla="*/ 5616065 h 6858000"/>
              <a:gd name="connsiteX25-189" fmla="*/ 276721 w 2632012"/>
              <a:gd name="connsiteY25-190" fmla="*/ 4162848 h 6858000"/>
              <a:gd name="connsiteX26-191" fmla="*/ 343082 w 2632012"/>
              <a:gd name="connsiteY26-192" fmla="*/ 3059377 h 6858000"/>
              <a:gd name="connsiteX27-193" fmla="*/ 369630 w 2632012"/>
              <a:gd name="connsiteY27-194" fmla="*/ 2692043 h 6858000"/>
              <a:gd name="connsiteX28-195" fmla="*/ 435324 w 2632012"/>
              <a:gd name="connsiteY28-196" fmla="*/ 2520083 h 6858000"/>
              <a:gd name="connsiteX29-197" fmla="*/ 446400 w 2632012"/>
              <a:gd name="connsiteY29-198" fmla="*/ 2252507 h 6858000"/>
              <a:gd name="connsiteX30-199" fmla="*/ 569515 w 2632012"/>
              <a:gd name="connsiteY30-200" fmla="*/ 2091909 h 6858000"/>
              <a:gd name="connsiteX31-201" fmla="*/ 638163 w 2632012"/>
              <a:gd name="connsiteY31-202" fmla="*/ 1994147 h 6858000"/>
              <a:gd name="connsiteX32-203" fmla="*/ 737312 w 2632012"/>
              <a:gd name="connsiteY32-204" fmla="*/ 1871408 h 6858000"/>
              <a:gd name="connsiteX33-205" fmla="*/ 788501 w 2632012"/>
              <a:gd name="connsiteY33-206" fmla="*/ 1793826 h 6858000"/>
              <a:gd name="connsiteX34-207" fmla="*/ 819432 w 2632012"/>
              <a:gd name="connsiteY34-208" fmla="*/ 1746824 h 6858000"/>
              <a:gd name="connsiteX35-209" fmla="*/ 843936 w 2632012"/>
              <a:gd name="connsiteY35-210" fmla="*/ 1697348 h 6858000"/>
              <a:gd name="connsiteX36-211" fmla="*/ 846526 w 2632012"/>
              <a:gd name="connsiteY36-212" fmla="*/ 1659754 h 6858000"/>
              <a:gd name="connsiteX37-213" fmla="*/ 873830 w 2632012"/>
              <a:gd name="connsiteY37-214" fmla="*/ 1628041 h 6858000"/>
              <a:gd name="connsiteX38-215" fmla="*/ 890626 w 2632012"/>
              <a:gd name="connsiteY38-216" fmla="*/ 1599883 h 6858000"/>
              <a:gd name="connsiteX39-217" fmla="*/ 921288 w 2632012"/>
              <a:gd name="connsiteY39-218" fmla="*/ 1579569 h 6858000"/>
              <a:gd name="connsiteX40-219" fmla="*/ 920756 w 2632012"/>
              <a:gd name="connsiteY40-220" fmla="*/ 1537369 h 6858000"/>
              <a:gd name="connsiteX41-221" fmla="*/ 946290 w 2632012"/>
              <a:gd name="connsiteY41-222" fmla="*/ 1514308 h 6858000"/>
              <a:gd name="connsiteX42-223" fmla="*/ 932462 w 2632012"/>
              <a:gd name="connsiteY42-224" fmla="*/ 1512581 h 6858000"/>
              <a:gd name="connsiteX43-225" fmla="*/ 940652 w 2632012"/>
              <a:gd name="connsiteY43-226" fmla="*/ 1510839 h 6858000"/>
              <a:gd name="connsiteX44-227" fmla="*/ 950739 w 2632012"/>
              <a:gd name="connsiteY44-228" fmla="*/ 1503635 h 6858000"/>
              <a:gd name="connsiteX45-229" fmla="*/ 966405 w 2632012"/>
              <a:gd name="connsiteY45-230" fmla="*/ 1439967 h 6858000"/>
              <a:gd name="connsiteX46-231" fmla="*/ 973516 w 2632012"/>
              <a:gd name="connsiteY46-232" fmla="*/ 1389073 h 6858000"/>
              <a:gd name="connsiteX47-233" fmla="*/ 986960 w 2632012"/>
              <a:gd name="connsiteY47-234" fmla="*/ 1351857 h 6858000"/>
              <a:gd name="connsiteX48-235" fmla="*/ 987761 w 2632012"/>
              <a:gd name="connsiteY48-236" fmla="*/ 1363479 h 6858000"/>
              <a:gd name="connsiteX49-237" fmla="*/ 989043 w 2632012"/>
              <a:gd name="connsiteY49-238" fmla="*/ 1346093 h 6858000"/>
              <a:gd name="connsiteX50-239" fmla="*/ 986960 w 2632012"/>
              <a:gd name="connsiteY50-240" fmla="*/ 1351857 h 6858000"/>
              <a:gd name="connsiteX51-241" fmla="*/ 985769 w 2632012"/>
              <a:gd name="connsiteY51-242" fmla="*/ 1334556 h 6858000"/>
              <a:gd name="connsiteX52-243" fmla="*/ 982507 w 2632012"/>
              <a:gd name="connsiteY52-244" fmla="*/ 1216698 h 6858000"/>
              <a:gd name="connsiteX53-245" fmla="*/ 984836 w 2632012"/>
              <a:gd name="connsiteY53-246" fmla="*/ 1082381 h 6858000"/>
              <a:gd name="connsiteX54-247" fmla="*/ 993140 w 2632012"/>
              <a:gd name="connsiteY54-248" fmla="*/ 1043366 h 6858000"/>
              <a:gd name="connsiteX55-249" fmla="*/ 995544 w 2632012"/>
              <a:gd name="connsiteY55-250" fmla="*/ 972540 h 6858000"/>
              <a:gd name="connsiteX56-251" fmla="*/ 1028500 w 2632012"/>
              <a:gd name="connsiteY56-252" fmla="*/ 923945 h 6858000"/>
              <a:gd name="connsiteX57-253" fmla="*/ 1022082 w 2632012"/>
              <a:gd name="connsiteY57-254" fmla="*/ 838835 h 6858000"/>
              <a:gd name="connsiteX58-255" fmla="*/ 1025925 w 2632012"/>
              <a:gd name="connsiteY58-256" fmla="*/ 787183 h 6858000"/>
              <a:gd name="connsiteX59-257" fmla="*/ 1027904 w 2632012"/>
              <a:gd name="connsiteY59-258" fmla="*/ 756272 h 6858000"/>
              <a:gd name="connsiteX60-259" fmla="*/ 1088796 w 2632012"/>
              <a:gd name="connsiteY60-260" fmla="*/ 641639 h 6858000"/>
              <a:gd name="connsiteX61-261" fmla="*/ 1164389 w 2632012"/>
              <a:gd name="connsiteY61-262" fmla="*/ 545140 h 6858000"/>
              <a:gd name="connsiteX62-263" fmla="*/ 1225321 w 2632012"/>
              <a:gd name="connsiteY62-264" fmla="*/ 413843 h 6858000"/>
              <a:gd name="connsiteX63-265" fmla="*/ 1241477 w 2632012"/>
              <a:gd name="connsiteY63-266" fmla="*/ 358607 h 6858000"/>
              <a:gd name="connsiteX64-267" fmla="*/ 1246119 w 2632012"/>
              <a:gd name="connsiteY64-268" fmla="*/ 254866 h 6858000"/>
              <a:gd name="connsiteX65-269" fmla="*/ 1266837 w 2632012"/>
              <a:gd name="connsiteY65-270" fmla="*/ 161517 h 6858000"/>
              <a:gd name="connsiteX66-271" fmla="*/ 1315021 w 2632012"/>
              <a:gd name="connsiteY66-272" fmla="*/ 54455 h 6858000"/>
              <a:gd name="connsiteX67-273" fmla="*/ 1319335 w 2632012"/>
              <a:gd name="connsiteY67-274" fmla="*/ 8880 h 6858000"/>
              <a:gd name="connsiteX68-275" fmla="*/ 1316402 w 2632012"/>
              <a:gd name="connsiteY68-276" fmla="*/ 852 h 6858000"/>
              <a:gd name="connsiteX69-277" fmla="*/ 1207569 w 2632012"/>
              <a:gd name="connsiteY69-278" fmla="*/ 0 h 6858000"/>
              <a:gd name="connsiteX0-279" fmla="*/ 932173 w 2632012"/>
              <a:gd name="connsiteY0-280" fmla="*/ 1512545 h 6858000"/>
              <a:gd name="connsiteX1-281" fmla="*/ 932462 w 2632012"/>
              <a:gd name="connsiteY1-282" fmla="*/ 1512581 h 6858000"/>
              <a:gd name="connsiteX2-283" fmla="*/ 932378 w 2632012"/>
              <a:gd name="connsiteY2-284" fmla="*/ 1512599 h 6858000"/>
              <a:gd name="connsiteX3-285" fmla="*/ 932173 w 2632012"/>
              <a:gd name="connsiteY3-286" fmla="*/ 1512545 h 6858000"/>
              <a:gd name="connsiteX4-287" fmla="*/ 1207569 w 2632012"/>
              <a:gd name="connsiteY4-288" fmla="*/ 0 h 6858000"/>
              <a:gd name="connsiteX5-289" fmla="*/ 2632012 w 2632012"/>
              <a:gd name="connsiteY5-290" fmla="*/ 0 h 6858000"/>
              <a:gd name="connsiteX6-291" fmla="*/ 2632012 w 2632012"/>
              <a:gd name="connsiteY6-292" fmla="*/ 6858000 h 6858000"/>
              <a:gd name="connsiteX7-293" fmla="*/ 13514 w 2632012"/>
              <a:gd name="connsiteY7-294" fmla="*/ 6858000 h 6858000"/>
              <a:gd name="connsiteX8-295" fmla="*/ 13170 w 2632012"/>
              <a:gd name="connsiteY8-296" fmla="*/ 6812829 h 6858000"/>
              <a:gd name="connsiteX9-297" fmla="*/ 20332 w 2632012"/>
              <a:gd name="connsiteY9-298" fmla="*/ 6760689 h 6858000"/>
              <a:gd name="connsiteX10-299" fmla="*/ 25596 w 2632012"/>
              <a:gd name="connsiteY10-300" fmla="*/ 6721251 h 6858000"/>
              <a:gd name="connsiteX11-301" fmla="*/ 22507 w 2632012"/>
              <a:gd name="connsiteY11-302" fmla="*/ 6650499 h 6858000"/>
              <a:gd name="connsiteX12-303" fmla="*/ 22444 w 2632012"/>
              <a:gd name="connsiteY12-304" fmla="*/ 6604241 h 6858000"/>
              <a:gd name="connsiteX13-305" fmla="*/ 31867 w 2632012"/>
              <a:gd name="connsiteY13-306" fmla="*/ 6559984 h 6858000"/>
              <a:gd name="connsiteX14-307" fmla="*/ 38635 w 2632012"/>
              <a:gd name="connsiteY14-308" fmla="*/ 6515473 h 6858000"/>
              <a:gd name="connsiteX15-309" fmla="*/ 38467 w 2632012"/>
              <a:gd name="connsiteY15-310" fmla="*/ 6463736 h 6858000"/>
              <a:gd name="connsiteX16-311" fmla="*/ 38052 w 2632012"/>
              <a:gd name="connsiteY16-312" fmla="*/ 6432794 h 6858000"/>
              <a:gd name="connsiteX17-313" fmla="*/ 80445 w 2632012"/>
              <a:gd name="connsiteY17-314" fmla="*/ 6301309 h 6858000"/>
              <a:gd name="connsiteX18-315" fmla="*/ 138157 w 2632012"/>
              <a:gd name="connsiteY18-316" fmla="*/ 6257030 h 6858000"/>
              <a:gd name="connsiteX19-317" fmla="*/ 170419 w 2632012"/>
              <a:gd name="connsiteY19-318" fmla="*/ 6171255 h 6858000"/>
              <a:gd name="connsiteX20-319" fmla="*/ 164027 w 2632012"/>
              <a:gd name="connsiteY20-320" fmla="*/ 6164357 h 6858000"/>
              <a:gd name="connsiteX21-321" fmla="*/ 213309 w 2632012"/>
              <a:gd name="connsiteY21-322" fmla="*/ 6109331 h 6858000"/>
              <a:gd name="connsiteX22-323" fmla="*/ 220409 w 2632012"/>
              <a:gd name="connsiteY22-324" fmla="*/ 6022287 h 6858000"/>
              <a:gd name="connsiteX23-325" fmla="*/ 183756 w 2632012"/>
              <a:gd name="connsiteY23-326" fmla="*/ 5808789 h 6858000"/>
              <a:gd name="connsiteX24-327" fmla="*/ 138134 w 2632012"/>
              <a:gd name="connsiteY24-328" fmla="*/ 5616065 h 6858000"/>
              <a:gd name="connsiteX25-329" fmla="*/ 276721 w 2632012"/>
              <a:gd name="connsiteY25-330" fmla="*/ 4162848 h 6858000"/>
              <a:gd name="connsiteX26-331" fmla="*/ 343082 w 2632012"/>
              <a:gd name="connsiteY26-332" fmla="*/ 3059377 h 6858000"/>
              <a:gd name="connsiteX27-333" fmla="*/ 369630 w 2632012"/>
              <a:gd name="connsiteY27-334" fmla="*/ 2692043 h 6858000"/>
              <a:gd name="connsiteX28-335" fmla="*/ 435324 w 2632012"/>
              <a:gd name="connsiteY28-336" fmla="*/ 2520083 h 6858000"/>
              <a:gd name="connsiteX29-337" fmla="*/ 482259 w 2632012"/>
              <a:gd name="connsiteY29-338" fmla="*/ 2336178 h 6858000"/>
              <a:gd name="connsiteX30-339" fmla="*/ 569515 w 2632012"/>
              <a:gd name="connsiteY30-340" fmla="*/ 2091909 h 6858000"/>
              <a:gd name="connsiteX31-341" fmla="*/ 638163 w 2632012"/>
              <a:gd name="connsiteY31-342" fmla="*/ 1994147 h 6858000"/>
              <a:gd name="connsiteX32-343" fmla="*/ 737312 w 2632012"/>
              <a:gd name="connsiteY32-344" fmla="*/ 1871408 h 6858000"/>
              <a:gd name="connsiteX33-345" fmla="*/ 788501 w 2632012"/>
              <a:gd name="connsiteY33-346" fmla="*/ 1793826 h 6858000"/>
              <a:gd name="connsiteX34-347" fmla="*/ 819432 w 2632012"/>
              <a:gd name="connsiteY34-348" fmla="*/ 1746824 h 6858000"/>
              <a:gd name="connsiteX35-349" fmla="*/ 843936 w 2632012"/>
              <a:gd name="connsiteY35-350" fmla="*/ 1697348 h 6858000"/>
              <a:gd name="connsiteX36-351" fmla="*/ 846526 w 2632012"/>
              <a:gd name="connsiteY36-352" fmla="*/ 1659754 h 6858000"/>
              <a:gd name="connsiteX37-353" fmla="*/ 873830 w 2632012"/>
              <a:gd name="connsiteY37-354" fmla="*/ 1628041 h 6858000"/>
              <a:gd name="connsiteX38-355" fmla="*/ 890626 w 2632012"/>
              <a:gd name="connsiteY38-356" fmla="*/ 1599883 h 6858000"/>
              <a:gd name="connsiteX39-357" fmla="*/ 921288 w 2632012"/>
              <a:gd name="connsiteY39-358" fmla="*/ 1579569 h 6858000"/>
              <a:gd name="connsiteX40-359" fmla="*/ 920756 w 2632012"/>
              <a:gd name="connsiteY40-360" fmla="*/ 1537369 h 6858000"/>
              <a:gd name="connsiteX41-361" fmla="*/ 946290 w 2632012"/>
              <a:gd name="connsiteY41-362" fmla="*/ 1514308 h 6858000"/>
              <a:gd name="connsiteX42-363" fmla="*/ 932462 w 2632012"/>
              <a:gd name="connsiteY42-364" fmla="*/ 1512581 h 6858000"/>
              <a:gd name="connsiteX43-365" fmla="*/ 940652 w 2632012"/>
              <a:gd name="connsiteY43-366" fmla="*/ 1510839 h 6858000"/>
              <a:gd name="connsiteX44-367" fmla="*/ 950739 w 2632012"/>
              <a:gd name="connsiteY44-368" fmla="*/ 1503635 h 6858000"/>
              <a:gd name="connsiteX45-369" fmla="*/ 966405 w 2632012"/>
              <a:gd name="connsiteY45-370" fmla="*/ 1439967 h 6858000"/>
              <a:gd name="connsiteX46-371" fmla="*/ 973516 w 2632012"/>
              <a:gd name="connsiteY46-372" fmla="*/ 1389073 h 6858000"/>
              <a:gd name="connsiteX47-373" fmla="*/ 986960 w 2632012"/>
              <a:gd name="connsiteY47-374" fmla="*/ 1351857 h 6858000"/>
              <a:gd name="connsiteX48-375" fmla="*/ 987761 w 2632012"/>
              <a:gd name="connsiteY48-376" fmla="*/ 1363479 h 6858000"/>
              <a:gd name="connsiteX49-377" fmla="*/ 989043 w 2632012"/>
              <a:gd name="connsiteY49-378" fmla="*/ 1346093 h 6858000"/>
              <a:gd name="connsiteX50-379" fmla="*/ 986960 w 2632012"/>
              <a:gd name="connsiteY50-380" fmla="*/ 1351857 h 6858000"/>
              <a:gd name="connsiteX51-381" fmla="*/ 985769 w 2632012"/>
              <a:gd name="connsiteY51-382" fmla="*/ 1334556 h 6858000"/>
              <a:gd name="connsiteX52-383" fmla="*/ 982507 w 2632012"/>
              <a:gd name="connsiteY52-384" fmla="*/ 1216698 h 6858000"/>
              <a:gd name="connsiteX53-385" fmla="*/ 984836 w 2632012"/>
              <a:gd name="connsiteY53-386" fmla="*/ 1082381 h 6858000"/>
              <a:gd name="connsiteX54-387" fmla="*/ 993140 w 2632012"/>
              <a:gd name="connsiteY54-388" fmla="*/ 1043366 h 6858000"/>
              <a:gd name="connsiteX55-389" fmla="*/ 995544 w 2632012"/>
              <a:gd name="connsiteY55-390" fmla="*/ 972540 h 6858000"/>
              <a:gd name="connsiteX56-391" fmla="*/ 1028500 w 2632012"/>
              <a:gd name="connsiteY56-392" fmla="*/ 923945 h 6858000"/>
              <a:gd name="connsiteX57-393" fmla="*/ 1022082 w 2632012"/>
              <a:gd name="connsiteY57-394" fmla="*/ 838835 h 6858000"/>
              <a:gd name="connsiteX58-395" fmla="*/ 1025925 w 2632012"/>
              <a:gd name="connsiteY58-396" fmla="*/ 787183 h 6858000"/>
              <a:gd name="connsiteX59-397" fmla="*/ 1027904 w 2632012"/>
              <a:gd name="connsiteY59-398" fmla="*/ 756272 h 6858000"/>
              <a:gd name="connsiteX60-399" fmla="*/ 1088796 w 2632012"/>
              <a:gd name="connsiteY60-400" fmla="*/ 641639 h 6858000"/>
              <a:gd name="connsiteX61-401" fmla="*/ 1164389 w 2632012"/>
              <a:gd name="connsiteY61-402" fmla="*/ 545140 h 6858000"/>
              <a:gd name="connsiteX62-403" fmla="*/ 1225321 w 2632012"/>
              <a:gd name="connsiteY62-404" fmla="*/ 413843 h 6858000"/>
              <a:gd name="connsiteX63-405" fmla="*/ 1241477 w 2632012"/>
              <a:gd name="connsiteY63-406" fmla="*/ 358607 h 6858000"/>
              <a:gd name="connsiteX64-407" fmla="*/ 1246119 w 2632012"/>
              <a:gd name="connsiteY64-408" fmla="*/ 254866 h 6858000"/>
              <a:gd name="connsiteX65-409" fmla="*/ 1266837 w 2632012"/>
              <a:gd name="connsiteY65-410" fmla="*/ 161517 h 6858000"/>
              <a:gd name="connsiteX66-411" fmla="*/ 1315021 w 2632012"/>
              <a:gd name="connsiteY66-412" fmla="*/ 54455 h 6858000"/>
              <a:gd name="connsiteX67-413" fmla="*/ 1319335 w 2632012"/>
              <a:gd name="connsiteY67-414" fmla="*/ 8880 h 6858000"/>
              <a:gd name="connsiteX68-415" fmla="*/ 1316402 w 2632012"/>
              <a:gd name="connsiteY68-416" fmla="*/ 852 h 6858000"/>
              <a:gd name="connsiteX69-417" fmla="*/ 1207569 w 2632012"/>
              <a:gd name="connsiteY69-418" fmla="*/ 0 h 6858000"/>
              <a:gd name="connsiteX0-419" fmla="*/ 932173 w 2632012"/>
              <a:gd name="connsiteY0-420" fmla="*/ 1512545 h 6858000"/>
              <a:gd name="connsiteX1-421" fmla="*/ 932462 w 2632012"/>
              <a:gd name="connsiteY1-422" fmla="*/ 1512581 h 6858000"/>
              <a:gd name="connsiteX2-423" fmla="*/ 932378 w 2632012"/>
              <a:gd name="connsiteY2-424" fmla="*/ 1512599 h 6858000"/>
              <a:gd name="connsiteX3-425" fmla="*/ 932173 w 2632012"/>
              <a:gd name="connsiteY3-426" fmla="*/ 1512545 h 6858000"/>
              <a:gd name="connsiteX4-427" fmla="*/ 1207569 w 2632012"/>
              <a:gd name="connsiteY4-428" fmla="*/ 0 h 6858000"/>
              <a:gd name="connsiteX5-429" fmla="*/ 2632012 w 2632012"/>
              <a:gd name="connsiteY5-430" fmla="*/ 0 h 6858000"/>
              <a:gd name="connsiteX6-431" fmla="*/ 2632012 w 2632012"/>
              <a:gd name="connsiteY6-432" fmla="*/ 6858000 h 6858000"/>
              <a:gd name="connsiteX7-433" fmla="*/ 13514 w 2632012"/>
              <a:gd name="connsiteY7-434" fmla="*/ 6858000 h 6858000"/>
              <a:gd name="connsiteX8-435" fmla="*/ 13170 w 2632012"/>
              <a:gd name="connsiteY8-436" fmla="*/ 6812829 h 6858000"/>
              <a:gd name="connsiteX9-437" fmla="*/ 20332 w 2632012"/>
              <a:gd name="connsiteY9-438" fmla="*/ 6760689 h 6858000"/>
              <a:gd name="connsiteX10-439" fmla="*/ 25596 w 2632012"/>
              <a:gd name="connsiteY10-440" fmla="*/ 6721251 h 6858000"/>
              <a:gd name="connsiteX11-441" fmla="*/ 22507 w 2632012"/>
              <a:gd name="connsiteY11-442" fmla="*/ 6650499 h 6858000"/>
              <a:gd name="connsiteX12-443" fmla="*/ 22444 w 2632012"/>
              <a:gd name="connsiteY12-444" fmla="*/ 6604241 h 6858000"/>
              <a:gd name="connsiteX13-445" fmla="*/ 31867 w 2632012"/>
              <a:gd name="connsiteY13-446" fmla="*/ 6559984 h 6858000"/>
              <a:gd name="connsiteX14-447" fmla="*/ 38635 w 2632012"/>
              <a:gd name="connsiteY14-448" fmla="*/ 6515473 h 6858000"/>
              <a:gd name="connsiteX15-449" fmla="*/ 38467 w 2632012"/>
              <a:gd name="connsiteY15-450" fmla="*/ 6463736 h 6858000"/>
              <a:gd name="connsiteX16-451" fmla="*/ 38052 w 2632012"/>
              <a:gd name="connsiteY16-452" fmla="*/ 6432794 h 6858000"/>
              <a:gd name="connsiteX17-453" fmla="*/ 80445 w 2632012"/>
              <a:gd name="connsiteY17-454" fmla="*/ 6301309 h 6858000"/>
              <a:gd name="connsiteX18-455" fmla="*/ 138157 w 2632012"/>
              <a:gd name="connsiteY18-456" fmla="*/ 6257030 h 6858000"/>
              <a:gd name="connsiteX19-457" fmla="*/ 170419 w 2632012"/>
              <a:gd name="connsiteY19-458" fmla="*/ 6171255 h 6858000"/>
              <a:gd name="connsiteX20-459" fmla="*/ 164027 w 2632012"/>
              <a:gd name="connsiteY20-460" fmla="*/ 6164357 h 6858000"/>
              <a:gd name="connsiteX21-461" fmla="*/ 213309 w 2632012"/>
              <a:gd name="connsiteY21-462" fmla="*/ 6109331 h 6858000"/>
              <a:gd name="connsiteX22-463" fmla="*/ 220409 w 2632012"/>
              <a:gd name="connsiteY22-464" fmla="*/ 6022287 h 6858000"/>
              <a:gd name="connsiteX23-465" fmla="*/ 183756 w 2632012"/>
              <a:gd name="connsiteY23-466" fmla="*/ 5808789 h 6858000"/>
              <a:gd name="connsiteX24-467" fmla="*/ 245711 w 2632012"/>
              <a:gd name="connsiteY24-468" fmla="*/ 5066230 h 6858000"/>
              <a:gd name="connsiteX25-469" fmla="*/ 276721 w 2632012"/>
              <a:gd name="connsiteY25-470" fmla="*/ 4162848 h 6858000"/>
              <a:gd name="connsiteX26-471" fmla="*/ 343082 w 2632012"/>
              <a:gd name="connsiteY26-472" fmla="*/ 3059377 h 6858000"/>
              <a:gd name="connsiteX27-473" fmla="*/ 369630 w 2632012"/>
              <a:gd name="connsiteY27-474" fmla="*/ 2692043 h 6858000"/>
              <a:gd name="connsiteX28-475" fmla="*/ 435324 w 2632012"/>
              <a:gd name="connsiteY28-476" fmla="*/ 2520083 h 6858000"/>
              <a:gd name="connsiteX29-477" fmla="*/ 482259 w 2632012"/>
              <a:gd name="connsiteY29-478" fmla="*/ 2336178 h 6858000"/>
              <a:gd name="connsiteX30-479" fmla="*/ 569515 w 2632012"/>
              <a:gd name="connsiteY30-480" fmla="*/ 2091909 h 6858000"/>
              <a:gd name="connsiteX31-481" fmla="*/ 638163 w 2632012"/>
              <a:gd name="connsiteY31-482" fmla="*/ 1994147 h 6858000"/>
              <a:gd name="connsiteX32-483" fmla="*/ 737312 w 2632012"/>
              <a:gd name="connsiteY32-484" fmla="*/ 1871408 h 6858000"/>
              <a:gd name="connsiteX33-485" fmla="*/ 788501 w 2632012"/>
              <a:gd name="connsiteY33-486" fmla="*/ 1793826 h 6858000"/>
              <a:gd name="connsiteX34-487" fmla="*/ 819432 w 2632012"/>
              <a:gd name="connsiteY34-488" fmla="*/ 1746824 h 6858000"/>
              <a:gd name="connsiteX35-489" fmla="*/ 843936 w 2632012"/>
              <a:gd name="connsiteY35-490" fmla="*/ 1697348 h 6858000"/>
              <a:gd name="connsiteX36-491" fmla="*/ 846526 w 2632012"/>
              <a:gd name="connsiteY36-492" fmla="*/ 1659754 h 6858000"/>
              <a:gd name="connsiteX37-493" fmla="*/ 873830 w 2632012"/>
              <a:gd name="connsiteY37-494" fmla="*/ 1628041 h 6858000"/>
              <a:gd name="connsiteX38-495" fmla="*/ 890626 w 2632012"/>
              <a:gd name="connsiteY38-496" fmla="*/ 1599883 h 6858000"/>
              <a:gd name="connsiteX39-497" fmla="*/ 921288 w 2632012"/>
              <a:gd name="connsiteY39-498" fmla="*/ 1579569 h 6858000"/>
              <a:gd name="connsiteX40-499" fmla="*/ 920756 w 2632012"/>
              <a:gd name="connsiteY40-500" fmla="*/ 1537369 h 6858000"/>
              <a:gd name="connsiteX41-501" fmla="*/ 946290 w 2632012"/>
              <a:gd name="connsiteY41-502" fmla="*/ 1514308 h 6858000"/>
              <a:gd name="connsiteX42-503" fmla="*/ 932462 w 2632012"/>
              <a:gd name="connsiteY42-504" fmla="*/ 1512581 h 6858000"/>
              <a:gd name="connsiteX43-505" fmla="*/ 940652 w 2632012"/>
              <a:gd name="connsiteY43-506" fmla="*/ 1510839 h 6858000"/>
              <a:gd name="connsiteX44-507" fmla="*/ 950739 w 2632012"/>
              <a:gd name="connsiteY44-508" fmla="*/ 1503635 h 6858000"/>
              <a:gd name="connsiteX45-509" fmla="*/ 966405 w 2632012"/>
              <a:gd name="connsiteY45-510" fmla="*/ 1439967 h 6858000"/>
              <a:gd name="connsiteX46-511" fmla="*/ 973516 w 2632012"/>
              <a:gd name="connsiteY46-512" fmla="*/ 1389073 h 6858000"/>
              <a:gd name="connsiteX47-513" fmla="*/ 986960 w 2632012"/>
              <a:gd name="connsiteY47-514" fmla="*/ 1351857 h 6858000"/>
              <a:gd name="connsiteX48-515" fmla="*/ 987761 w 2632012"/>
              <a:gd name="connsiteY48-516" fmla="*/ 1363479 h 6858000"/>
              <a:gd name="connsiteX49-517" fmla="*/ 989043 w 2632012"/>
              <a:gd name="connsiteY49-518" fmla="*/ 1346093 h 6858000"/>
              <a:gd name="connsiteX50-519" fmla="*/ 986960 w 2632012"/>
              <a:gd name="connsiteY50-520" fmla="*/ 1351857 h 6858000"/>
              <a:gd name="connsiteX51-521" fmla="*/ 985769 w 2632012"/>
              <a:gd name="connsiteY51-522" fmla="*/ 1334556 h 6858000"/>
              <a:gd name="connsiteX52-523" fmla="*/ 982507 w 2632012"/>
              <a:gd name="connsiteY52-524" fmla="*/ 1216698 h 6858000"/>
              <a:gd name="connsiteX53-525" fmla="*/ 984836 w 2632012"/>
              <a:gd name="connsiteY53-526" fmla="*/ 1082381 h 6858000"/>
              <a:gd name="connsiteX54-527" fmla="*/ 993140 w 2632012"/>
              <a:gd name="connsiteY54-528" fmla="*/ 1043366 h 6858000"/>
              <a:gd name="connsiteX55-529" fmla="*/ 995544 w 2632012"/>
              <a:gd name="connsiteY55-530" fmla="*/ 972540 h 6858000"/>
              <a:gd name="connsiteX56-531" fmla="*/ 1028500 w 2632012"/>
              <a:gd name="connsiteY56-532" fmla="*/ 923945 h 6858000"/>
              <a:gd name="connsiteX57-533" fmla="*/ 1022082 w 2632012"/>
              <a:gd name="connsiteY57-534" fmla="*/ 838835 h 6858000"/>
              <a:gd name="connsiteX58-535" fmla="*/ 1025925 w 2632012"/>
              <a:gd name="connsiteY58-536" fmla="*/ 787183 h 6858000"/>
              <a:gd name="connsiteX59-537" fmla="*/ 1027904 w 2632012"/>
              <a:gd name="connsiteY59-538" fmla="*/ 756272 h 6858000"/>
              <a:gd name="connsiteX60-539" fmla="*/ 1088796 w 2632012"/>
              <a:gd name="connsiteY60-540" fmla="*/ 641639 h 6858000"/>
              <a:gd name="connsiteX61-541" fmla="*/ 1164389 w 2632012"/>
              <a:gd name="connsiteY61-542" fmla="*/ 545140 h 6858000"/>
              <a:gd name="connsiteX62-543" fmla="*/ 1225321 w 2632012"/>
              <a:gd name="connsiteY62-544" fmla="*/ 413843 h 6858000"/>
              <a:gd name="connsiteX63-545" fmla="*/ 1241477 w 2632012"/>
              <a:gd name="connsiteY63-546" fmla="*/ 358607 h 6858000"/>
              <a:gd name="connsiteX64-547" fmla="*/ 1246119 w 2632012"/>
              <a:gd name="connsiteY64-548" fmla="*/ 254866 h 6858000"/>
              <a:gd name="connsiteX65-549" fmla="*/ 1266837 w 2632012"/>
              <a:gd name="connsiteY65-550" fmla="*/ 161517 h 6858000"/>
              <a:gd name="connsiteX66-551" fmla="*/ 1315021 w 2632012"/>
              <a:gd name="connsiteY66-552" fmla="*/ 54455 h 6858000"/>
              <a:gd name="connsiteX67-553" fmla="*/ 1319335 w 2632012"/>
              <a:gd name="connsiteY67-554" fmla="*/ 8880 h 6858000"/>
              <a:gd name="connsiteX68-555" fmla="*/ 1316402 w 2632012"/>
              <a:gd name="connsiteY68-556" fmla="*/ 852 h 6858000"/>
              <a:gd name="connsiteX69-557" fmla="*/ 1207569 w 2632012"/>
              <a:gd name="connsiteY69-558" fmla="*/ 0 h 6858000"/>
              <a:gd name="connsiteX0-559" fmla="*/ 932173 w 2632012"/>
              <a:gd name="connsiteY0-560" fmla="*/ 1512545 h 6858000"/>
              <a:gd name="connsiteX1-561" fmla="*/ 932462 w 2632012"/>
              <a:gd name="connsiteY1-562" fmla="*/ 1512581 h 6858000"/>
              <a:gd name="connsiteX2-563" fmla="*/ 932378 w 2632012"/>
              <a:gd name="connsiteY2-564" fmla="*/ 1512599 h 6858000"/>
              <a:gd name="connsiteX3-565" fmla="*/ 932173 w 2632012"/>
              <a:gd name="connsiteY3-566" fmla="*/ 1512545 h 6858000"/>
              <a:gd name="connsiteX4-567" fmla="*/ 1207569 w 2632012"/>
              <a:gd name="connsiteY4-568" fmla="*/ 0 h 6858000"/>
              <a:gd name="connsiteX5-569" fmla="*/ 2632012 w 2632012"/>
              <a:gd name="connsiteY5-570" fmla="*/ 0 h 6858000"/>
              <a:gd name="connsiteX6-571" fmla="*/ 2632012 w 2632012"/>
              <a:gd name="connsiteY6-572" fmla="*/ 6858000 h 6858000"/>
              <a:gd name="connsiteX7-573" fmla="*/ 13514 w 2632012"/>
              <a:gd name="connsiteY7-574" fmla="*/ 6858000 h 6858000"/>
              <a:gd name="connsiteX8-575" fmla="*/ 13170 w 2632012"/>
              <a:gd name="connsiteY8-576" fmla="*/ 6812829 h 6858000"/>
              <a:gd name="connsiteX9-577" fmla="*/ 20332 w 2632012"/>
              <a:gd name="connsiteY9-578" fmla="*/ 6760689 h 6858000"/>
              <a:gd name="connsiteX10-579" fmla="*/ 25596 w 2632012"/>
              <a:gd name="connsiteY10-580" fmla="*/ 6721251 h 6858000"/>
              <a:gd name="connsiteX11-581" fmla="*/ 22507 w 2632012"/>
              <a:gd name="connsiteY11-582" fmla="*/ 6650499 h 6858000"/>
              <a:gd name="connsiteX12-583" fmla="*/ 22444 w 2632012"/>
              <a:gd name="connsiteY12-584" fmla="*/ 6604241 h 6858000"/>
              <a:gd name="connsiteX13-585" fmla="*/ 31867 w 2632012"/>
              <a:gd name="connsiteY13-586" fmla="*/ 6559984 h 6858000"/>
              <a:gd name="connsiteX14-587" fmla="*/ 38635 w 2632012"/>
              <a:gd name="connsiteY14-588" fmla="*/ 6515473 h 6858000"/>
              <a:gd name="connsiteX15-589" fmla="*/ 38467 w 2632012"/>
              <a:gd name="connsiteY15-590" fmla="*/ 6463736 h 6858000"/>
              <a:gd name="connsiteX16-591" fmla="*/ 38052 w 2632012"/>
              <a:gd name="connsiteY16-592" fmla="*/ 6432794 h 6858000"/>
              <a:gd name="connsiteX17-593" fmla="*/ 80445 w 2632012"/>
              <a:gd name="connsiteY17-594" fmla="*/ 6301309 h 6858000"/>
              <a:gd name="connsiteX18-595" fmla="*/ 138157 w 2632012"/>
              <a:gd name="connsiteY18-596" fmla="*/ 6257030 h 6858000"/>
              <a:gd name="connsiteX19-597" fmla="*/ 170419 w 2632012"/>
              <a:gd name="connsiteY19-598" fmla="*/ 6171255 h 6858000"/>
              <a:gd name="connsiteX20-599" fmla="*/ 164027 w 2632012"/>
              <a:gd name="connsiteY20-600" fmla="*/ 6164357 h 6858000"/>
              <a:gd name="connsiteX21-601" fmla="*/ 213309 w 2632012"/>
              <a:gd name="connsiteY21-602" fmla="*/ 6109331 h 6858000"/>
              <a:gd name="connsiteX22-603" fmla="*/ 220409 w 2632012"/>
              <a:gd name="connsiteY22-604" fmla="*/ 6022287 h 6858000"/>
              <a:gd name="connsiteX23-605" fmla="*/ 219615 w 2632012"/>
              <a:gd name="connsiteY23-606" fmla="*/ 5557777 h 6858000"/>
              <a:gd name="connsiteX24-607" fmla="*/ 245711 w 2632012"/>
              <a:gd name="connsiteY24-608" fmla="*/ 5066230 h 6858000"/>
              <a:gd name="connsiteX25-609" fmla="*/ 276721 w 2632012"/>
              <a:gd name="connsiteY25-610" fmla="*/ 4162848 h 6858000"/>
              <a:gd name="connsiteX26-611" fmla="*/ 343082 w 2632012"/>
              <a:gd name="connsiteY26-612" fmla="*/ 3059377 h 6858000"/>
              <a:gd name="connsiteX27-613" fmla="*/ 369630 w 2632012"/>
              <a:gd name="connsiteY27-614" fmla="*/ 2692043 h 6858000"/>
              <a:gd name="connsiteX28-615" fmla="*/ 435324 w 2632012"/>
              <a:gd name="connsiteY28-616" fmla="*/ 2520083 h 6858000"/>
              <a:gd name="connsiteX29-617" fmla="*/ 482259 w 2632012"/>
              <a:gd name="connsiteY29-618" fmla="*/ 2336178 h 6858000"/>
              <a:gd name="connsiteX30-619" fmla="*/ 569515 w 2632012"/>
              <a:gd name="connsiteY30-620" fmla="*/ 2091909 h 6858000"/>
              <a:gd name="connsiteX31-621" fmla="*/ 638163 w 2632012"/>
              <a:gd name="connsiteY31-622" fmla="*/ 1994147 h 6858000"/>
              <a:gd name="connsiteX32-623" fmla="*/ 737312 w 2632012"/>
              <a:gd name="connsiteY32-624" fmla="*/ 1871408 h 6858000"/>
              <a:gd name="connsiteX33-625" fmla="*/ 788501 w 2632012"/>
              <a:gd name="connsiteY33-626" fmla="*/ 1793826 h 6858000"/>
              <a:gd name="connsiteX34-627" fmla="*/ 819432 w 2632012"/>
              <a:gd name="connsiteY34-628" fmla="*/ 1746824 h 6858000"/>
              <a:gd name="connsiteX35-629" fmla="*/ 843936 w 2632012"/>
              <a:gd name="connsiteY35-630" fmla="*/ 1697348 h 6858000"/>
              <a:gd name="connsiteX36-631" fmla="*/ 846526 w 2632012"/>
              <a:gd name="connsiteY36-632" fmla="*/ 1659754 h 6858000"/>
              <a:gd name="connsiteX37-633" fmla="*/ 873830 w 2632012"/>
              <a:gd name="connsiteY37-634" fmla="*/ 1628041 h 6858000"/>
              <a:gd name="connsiteX38-635" fmla="*/ 890626 w 2632012"/>
              <a:gd name="connsiteY38-636" fmla="*/ 1599883 h 6858000"/>
              <a:gd name="connsiteX39-637" fmla="*/ 921288 w 2632012"/>
              <a:gd name="connsiteY39-638" fmla="*/ 1579569 h 6858000"/>
              <a:gd name="connsiteX40-639" fmla="*/ 920756 w 2632012"/>
              <a:gd name="connsiteY40-640" fmla="*/ 1537369 h 6858000"/>
              <a:gd name="connsiteX41-641" fmla="*/ 946290 w 2632012"/>
              <a:gd name="connsiteY41-642" fmla="*/ 1514308 h 6858000"/>
              <a:gd name="connsiteX42-643" fmla="*/ 932462 w 2632012"/>
              <a:gd name="connsiteY42-644" fmla="*/ 1512581 h 6858000"/>
              <a:gd name="connsiteX43-645" fmla="*/ 940652 w 2632012"/>
              <a:gd name="connsiteY43-646" fmla="*/ 1510839 h 6858000"/>
              <a:gd name="connsiteX44-647" fmla="*/ 950739 w 2632012"/>
              <a:gd name="connsiteY44-648" fmla="*/ 1503635 h 6858000"/>
              <a:gd name="connsiteX45-649" fmla="*/ 966405 w 2632012"/>
              <a:gd name="connsiteY45-650" fmla="*/ 1439967 h 6858000"/>
              <a:gd name="connsiteX46-651" fmla="*/ 973516 w 2632012"/>
              <a:gd name="connsiteY46-652" fmla="*/ 1389073 h 6858000"/>
              <a:gd name="connsiteX47-653" fmla="*/ 986960 w 2632012"/>
              <a:gd name="connsiteY47-654" fmla="*/ 1351857 h 6858000"/>
              <a:gd name="connsiteX48-655" fmla="*/ 987761 w 2632012"/>
              <a:gd name="connsiteY48-656" fmla="*/ 1363479 h 6858000"/>
              <a:gd name="connsiteX49-657" fmla="*/ 989043 w 2632012"/>
              <a:gd name="connsiteY49-658" fmla="*/ 1346093 h 6858000"/>
              <a:gd name="connsiteX50-659" fmla="*/ 986960 w 2632012"/>
              <a:gd name="connsiteY50-660" fmla="*/ 1351857 h 6858000"/>
              <a:gd name="connsiteX51-661" fmla="*/ 985769 w 2632012"/>
              <a:gd name="connsiteY51-662" fmla="*/ 1334556 h 6858000"/>
              <a:gd name="connsiteX52-663" fmla="*/ 982507 w 2632012"/>
              <a:gd name="connsiteY52-664" fmla="*/ 1216698 h 6858000"/>
              <a:gd name="connsiteX53-665" fmla="*/ 984836 w 2632012"/>
              <a:gd name="connsiteY53-666" fmla="*/ 1082381 h 6858000"/>
              <a:gd name="connsiteX54-667" fmla="*/ 993140 w 2632012"/>
              <a:gd name="connsiteY54-668" fmla="*/ 1043366 h 6858000"/>
              <a:gd name="connsiteX55-669" fmla="*/ 995544 w 2632012"/>
              <a:gd name="connsiteY55-670" fmla="*/ 972540 h 6858000"/>
              <a:gd name="connsiteX56-671" fmla="*/ 1028500 w 2632012"/>
              <a:gd name="connsiteY56-672" fmla="*/ 923945 h 6858000"/>
              <a:gd name="connsiteX57-673" fmla="*/ 1022082 w 2632012"/>
              <a:gd name="connsiteY57-674" fmla="*/ 838835 h 6858000"/>
              <a:gd name="connsiteX58-675" fmla="*/ 1025925 w 2632012"/>
              <a:gd name="connsiteY58-676" fmla="*/ 787183 h 6858000"/>
              <a:gd name="connsiteX59-677" fmla="*/ 1027904 w 2632012"/>
              <a:gd name="connsiteY59-678" fmla="*/ 756272 h 6858000"/>
              <a:gd name="connsiteX60-679" fmla="*/ 1088796 w 2632012"/>
              <a:gd name="connsiteY60-680" fmla="*/ 641639 h 6858000"/>
              <a:gd name="connsiteX61-681" fmla="*/ 1164389 w 2632012"/>
              <a:gd name="connsiteY61-682" fmla="*/ 545140 h 6858000"/>
              <a:gd name="connsiteX62-683" fmla="*/ 1225321 w 2632012"/>
              <a:gd name="connsiteY62-684" fmla="*/ 413843 h 6858000"/>
              <a:gd name="connsiteX63-685" fmla="*/ 1241477 w 2632012"/>
              <a:gd name="connsiteY63-686" fmla="*/ 358607 h 6858000"/>
              <a:gd name="connsiteX64-687" fmla="*/ 1246119 w 2632012"/>
              <a:gd name="connsiteY64-688" fmla="*/ 254866 h 6858000"/>
              <a:gd name="connsiteX65-689" fmla="*/ 1266837 w 2632012"/>
              <a:gd name="connsiteY65-690" fmla="*/ 161517 h 6858000"/>
              <a:gd name="connsiteX66-691" fmla="*/ 1315021 w 2632012"/>
              <a:gd name="connsiteY66-692" fmla="*/ 54455 h 6858000"/>
              <a:gd name="connsiteX67-693" fmla="*/ 1319335 w 2632012"/>
              <a:gd name="connsiteY67-694" fmla="*/ 8880 h 6858000"/>
              <a:gd name="connsiteX68-695" fmla="*/ 1316402 w 2632012"/>
              <a:gd name="connsiteY68-696" fmla="*/ 852 h 6858000"/>
              <a:gd name="connsiteX69-697" fmla="*/ 1207569 w 2632012"/>
              <a:gd name="connsiteY69-698" fmla="*/ 0 h 6858000"/>
              <a:gd name="connsiteX0-699" fmla="*/ 932173 w 2632012"/>
              <a:gd name="connsiteY0-700" fmla="*/ 1512545 h 6858000"/>
              <a:gd name="connsiteX1-701" fmla="*/ 932462 w 2632012"/>
              <a:gd name="connsiteY1-702" fmla="*/ 1512581 h 6858000"/>
              <a:gd name="connsiteX2-703" fmla="*/ 932378 w 2632012"/>
              <a:gd name="connsiteY2-704" fmla="*/ 1512599 h 6858000"/>
              <a:gd name="connsiteX3-705" fmla="*/ 932173 w 2632012"/>
              <a:gd name="connsiteY3-706" fmla="*/ 1512545 h 6858000"/>
              <a:gd name="connsiteX4-707" fmla="*/ 1207569 w 2632012"/>
              <a:gd name="connsiteY4-708" fmla="*/ 0 h 6858000"/>
              <a:gd name="connsiteX5-709" fmla="*/ 2632012 w 2632012"/>
              <a:gd name="connsiteY5-710" fmla="*/ 0 h 6858000"/>
              <a:gd name="connsiteX6-711" fmla="*/ 2632012 w 2632012"/>
              <a:gd name="connsiteY6-712" fmla="*/ 6858000 h 6858000"/>
              <a:gd name="connsiteX7-713" fmla="*/ 13514 w 2632012"/>
              <a:gd name="connsiteY7-714" fmla="*/ 6858000 h 6858000"/>
              <a:gd name="connsiteX8-715" fmla="*/ 13170 w 2632012"/>
              <a:gd name="connsiteY8-716" fmla="*/ 6812829 h 6858000"/>
              <a:gd name="connsiteX9-717" fmla="*/ 20332 w 2632012"/>
              <a:gd name="connsiteY9-718" fmla="*/ 6760689 h 6858000"/>
              <a:gd name="connsiteX10-719" fmla="*/ 25596 w 2632012"/>
              <a:gd name="connsiteY10-720" fmla="*/ 6721251 h 6858000"/>
              <a:gd name="connsiteX11-721" fmla="*/ 22507 w 2632012"/>
              <a:gd name="connsiteY11-722" fmla="*/ 6650499 h 6858000"/>
              <a:gd name="connsiteX12-723" fmla="*/ 22444 w 2632012"/>
              <a:gd name="connsiteY12-724" fmla="*/ 6604241 h 6858000"/>
              <a:gd name="connsiteX13-725" fmla="*/ 31867 w 2632012"/>
              <a:gd name="connsiteY13-726" fmla="*/ 6559984 h 6858000"/>
              <a:gd name="connsiteX14-727" fmla="*/ 38635 w 2632012"/>
              <a:gd name="connsiteY14-728" fmla="*/ 6515473 h 6858000"/>
              <a:gd name="connsiteX15-729" fmla="*/ 38467 w 2632012"/>
              <a:gd name="connsiteY15-730" fmla="*/ 6463736 h 6858000"/>
              <a:gd name="connsiteX16-731" fmla="*/ 38052 w 2632012"/>
              <a:gd name="connsiteY16-732" fmla="*/ 6432794 h 6858000"/>
              <a:gd name="connsiteX17-733" fmla="*/ 80445 w 2632012"/>
              <a:gd name="connsiteY17-734" fmla="*/ 6301309 h 6858000"/>
              <a:gd name="connsiteX18-735" fmla="*/ 138157 w 2632012"/>
              <a:gd name="connsiteY18-736" fmla="*/ 6257030 h 6858000"/>
              <a:gd name="connsiteX19-737" fmla="*/ 170419 w 2632012"/>
              <a:gd name="connsiteY19-738" fmla="*/ 6171255 h 6858000"/>
              <a:gd name="connsiteX20-739" fmla="*/ 164027 w 2632012"/>
              <a:gd name="connsiteY20-740" fmla="*/ 6164357 h 6858000"/>
              <a:gd name="connsiteX21-741" fmla="*/ 213309 w 2632012"/>
              <a:gd name="connsiteY21-742" fmla="*/ 6109331 h 6858000"/>
              <a:gd name="connsiteX22-743" fmla="*/ 208456 w 2632012"/>
              <a:gd name="connsiteY22-744" fmla="*/ 5878851 h 6858000"/>
              <a:gd name="connsiteX23-745" fmla="*/ 219615 w 2632012"/>
              <a:gd name="connsiteY23-746" fmla="*/ 5557777 h 6858000"/>
              <a:gd name="connsiteX24-747" fmla="*/ 245711 w 2632012"/>
              <a:gd name="connsiteY24-748" fmla="*/ 5066230 h 6858000"/>
              <a:gd name="connsiteX25-749" fmla="*/ 276721 w 2632012"/>
              <a:gd name="connsiteY25-750" fmla="*/ 4162848 h 6858000"/>
              <a:gd name="connsiteX26-751" fmla="*/ 343082 w 2632012"/>
              <a:gd name="connsiteY26-752" fmla="*/ 3059377 h 6858000"/>
              <a:gd name="connsiteX27-753" fmla="*/ 369630 w 2632012"/>
              <a:gd name="connsiteY27-754" fmla="*/ 2692043 h 6858000"/>
              <a:gd name="connsiteX28-755" fmla="*/ 435324 w 2632012"/>
              <a:gd name="connsiteY28-756" fmla="*/ 2520083 h 6858000"/>
              <a:gd name="connsiteX29-757" fmla="*/ 482259 w 2632012"/>
              <a:gd name="connsiteY29-758" fmla="*/ 2336178 h 6858000"/>
              <a:gd name="connsiteX30-759" fmla="*/ 569515 w 2632012"/>
              <a:gd name="connsiteY30-760" fmla="*/ 2091909 h 6858000"/>
              <a:gd name="connsiteX31-761" fmla="*/ 638163 w 2632012"/>
              <a:gd name="connsiteY31-762" fmla="*/ 1994147 h 6858000"/>
              <a:gd name="connsiteX32-763" fmla="*/ 737312 w 2632012"/>
              <a:gd name="connsiteY32-764" fmla="*/ 1871408 h 6858000"/>
              <a:gd name="connsiteX33-765" fmla="*/ 788501 w 2632012"/>
              <a:gd name="connsiteY33-766" fmla="*/ 1793826 h 6858000"/>
              <a:gd name="connsiteX34-767" fmla="*/ 819432 w 2632012"/>
              <a:gd name="connsiteY34-768" fmla="*/ 1746824 h 6858000"/>
              <a:gd name="connsiteX35-769" fmla="*/ 843936 w 2632012"/>
              <a:gd name="connsiteY35-770" fmla="*/ 1697348 h 6858000"/>
              <a:gd name="connsiteX36-771" fmla="*/ 846526 w 2632012"/>
              <a:gd name="connsiteY36-772" fmla="*/ 1659754 h 6858000"/>
              <a:gd name="connsiteX37-773" fmla="*/ 873830 w 2632012"/>
              <a:gd name="connsiteY37-774" fmla="*/ 1628041 h 6858000"/>
              <a:gd name="connsiteX38-775" fmla="*/ 890626 w 2632012"/>
              <a:gd name="connsiteY38-776" fmla="*/ 1599883 h 6858000"/>
              <a:gd name="connsiteX39-777" fmla="*/ 921288 w 2632012"/>
              <a:gd name="connsiteY39-778" fmla="*/ 1579569 h 6858000"/>
              <a:gd name="connsiteX40-779" fmla="*/ 920756 w 2632012"/>
              <a:gd name="connsiteY40-780" fmla="*/ 1537369 h 6858000"/>
              <a:gd name="connsiteX41-781" fmla="*/ 946290 w 2632012"/>
              <a:gd name="connsiteY41-782" fmla="*/ 1514308 h 6858000"/>
              <a:gd name="connsiteX42-783" fmla="*/ 932462 w 2632012"/>
              <a:gd name="connsiteY42-784" fmla="*/ 1512581 h 6858000"/>
              <a:gd name="connsiteX43-785" fmla="*/ 940652 w 2632012"/>
              <a:gd name="connsiteY43-786" fmla="*/ 1510839 h 6858000"/>
              <a:gd name="connsiteX44-787" fmla="*/ 950739 w 2632012"/>
              <a:gd name="connsiteY44-788" fmla="*/ 1503635 h 6858000"/>
              <a:gd name="connsiteX45-789" fmla="*/ 966405 w 2632012"/>
              <a:gd name="connsiteY45-790" fmla="*/ 1439967 h 6858000"/>
              <a:gd name="connsiteX46-791" fmla="*/ 973516 w 2632012"/>
              <a:gd name="connsiteY46-792" fmla="*/ 1389073 h 6858000"/>
              <a:gd name="connsiteX47-793" fmla="*/ 986960 w 2632012"/>
              <a:gd name="connsiteY47-794" fmla="*/ 1351857 h 6858000"/>
              <a:gd name="connsiteX48-795" fmla="*/ 987761 w 2632012"/>
              <a:gd name="connsiteY48-796" fmla="*/ 1363479 h 6858000"/>
              <a:gd name="connsiteX49-797" fmla="*/ 989043 w 2632012"/>
              <a:gd name="connsiteY49-798" fmla="*/ 1346093 h 6858000"/>
              <a:gd name="connsiteX50-799" fmla="*/ 986960 w 2632012"/>
              <a:gd name="connsiteY50-800" fmla="*/ 1351857 h 6858000"/>
              <a:gd name="connsiteX51-801" fmla="*/ 985769 w 2632012"/>
              <a:gd name="connsiteY51-802" fmla="*/ 1334556 h 6858000"/>
              <a:gd name="connsiteX52-803" fmla="*/ 982507 w 2632012"/>
              <a:gd name="connsiteY52-804" fmla="*/ 1216698 h 6858000"/>
              <a:gd name="connsiteX53-805" fmla="*/ 984836 w 2632012"/>
              <a:gd name="connsiteY53-806" fmla="*/ 1082381 h 6858000"/>
              <a:gd name="connsiteX54-807" fmla="*/ 993140 w 2632012"/>
              <a:gd name="connsiteY54-808" fmla="*/ 1043366 h 6858000"/>
              <a:gd name="connsiteX55-809" fmla="*/ 995544 w 2632012"/>
              <a:gd name="connsiteY55-810" fmla="*/ 972540 h 6858000"/>
              <a:gd name="connsiteX56-811" fmla="*/ 1028500 w 2632012"/>
              <a:gd name="connsiteY56-812" fmla="*/ 923945 h 6858000"/>
              <a:gd name="connsiteX57-813" fmla="*/ 1022082 w 2632012"/>
              <a:gd name="connsiteY57-814" fmla="*/ 838835 h 6858000"/>
              <a:gd name="connsiteX58-815" fmla="*/ 1025925 w 2632012"/>
              <a:gd name="connsiteY58-816" fmla="*/ 787183 h 6858000"/>
              <a:gd name="connsiteX59-817" fmla="*/ 1027904 w 2632012"/>
              <a:gd name="connsiteY59-818" fmla="*/ 756272 h 6858000"/>
              <a:gd name="connsiteX60-819" fmla="*/ 1088796 w 2632012"/>
              <a:gd name="connsiteY60-820" fmla="*/ 641639 h 6858000"/>
              <a:gd name="connsiteX61-821" fmla="*/ 1164389 w 2632012"/>
              <a:gd name="connsiteY61-822" fmla="*/ 545140 h 6858000"/>
              <a:gd name="connsiteX62-823" fmla="*/ 1225321 w 2632012"/>
              <a:gd name="connsiteY62-824" fmla="*/ 413843 h 6858000"/>
              <a:gd name="connsiteX63-825" fmla="*/ 1241477 w 2632012"/>
              <a:gd name="connsiteY63-826" fmla="*/ 358607 h 6858000"/>
              <a:gd name="connsiteX64-827" fmla="*/ 1246119 w 2632012"/>
              <a:gd name="connsiteY64-828" fmla="*/ 254866 h 6858000"/>
              <a:gd name="connsiteX65-829" fmla="*/ 1266837 w 2632012"/>
              <a:gd name="connsiteY65-830" fmla="*/ 161517 h 6858000"/>
              <a:gd name="connsiteX66-831" fmla="*/ 1315021 w 2632012"/>
              <a:gd name="connsiteY66-832" fmla="*/ 54455 h 6858000"/>
              <a:gd name="connsiteX67-833" fmla="*/ 1319335 w 2632012"/>
              <a:gd name="connsiteY67-834" fmla="*/ 8880 h 6858000"/>
              <a:gd name="connsiteX68-835" fmla="*/ 1316402 w 2632012"/>
              <a:gd name="connsiteY68-836" fmla="*/ 852 h 6858000"/>
              <a:gd name="connsiteX69-837" fmla="*/ 1207569 w 2632012"/>
              <a:gd name="connsiteY69-83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277" y="connsiteY69-278"/>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8" y="609597"/>
            <a:ext cx="9770022" cy="1330841"/>
          </a:xfrm>
        </p:spPr>
        <p:txBody>
          <a:bodyPr vert="horz" lIns="91440" tIns="45720" rIns="91440" bIns="45720" rtlCol="0" anchor="ctr">
            <a:normAutofit/>
          </a:bodyPr>
          <a:lstStyle/>
          <a:p>
            <a:r>
              <a:rPr lang="en-US" kern="1200">
                <a:solidFill>
                  <a:schemeClr val="tx1"/>
                </a:solidFill>
                <a:latin typeface="+mj-lt"/>
                <a:ea typeface="+mj-ea"/>
                <a:cs typeface="+mj-cs"/>
              </a:rPr>
              <a:t>(convertIntoList) Funtion</a:t>
            </a:r>
            <a:endParaRPr lang="en-US" kern="1200">
              <a:solidFill>
                <a:schemeClr val="tx1"/>
              </a:solidFill>
              <a:latin typeface="+mj-lt"/>
              <a:ea typeface="+mj-ea"/>
              <a:cs typeface="+mj-cs"/>
            </a:endParaRPr>
          </a:p>
        </p:txBody>
      </p:sp>
      <p:sp>
        <p:nvSpPr>
          <p:cNvPr id="3" name="Text Placeholder 2"/>
          <p:cNvSpPr>
            <a:spLocks noGrp="1"/>
          </p:cNvSpPr>
          <p:nvPr>
            <p:ph type="body" idx="1"/>
          </p:nvPr>
        </p:nvSpPr>
        <p:spPr>
          <a:xfrm>
            <a:off x="1137038" y="2194100"/>
            <a:ext cx="5950970" cy="3908588"/>
          </a:xfrm>
        </p:spPr>
        <p:txBody>
          <a:bodyPr vert="horz" lIns="91440" tIns="45720" rIns="91440" bIns="45720" rtlCol="0">
            <a:normAutofit/>
          </a:bodyPr>
          <a:lstStyle/>
          <a:p>
            <a:r>
              <a:rPr lang="en-US" sz="1300"/>
              <a:t>Loop Over Rows and Columns: The function utilizes nested loops to iterate over each element in the 2D array. The outer loop (i) iterates over the rows, while the inner loop (j) iterates over the columns of each row.</a:t>
            </a:r>
            <a:endParaRPr lang="en-US" sz="1300"/>
          </a:p>
          <a:p>
            <a:r>
              <a:rPr lang="en-US" sz="1300"/>
              <a:t>Check for Valid Number: At each position in the array, it checks if the value is -1. If it is, it skips adding this value to the linked list and continues to the next iteration of the loop.</a:t>
            </a:r>
            <a:endParaRPr lang="en-US" sz="1300"/>
          </a:p>
          <a:p>
            <a:r>
              <a:rPr lang="en-US" sz="1300"/>
              <a:t>Add Number to Linked List: If the value is not -1, it invokes the addLast function to add the value to the end of the linked list. This function handles the addition of elements to the list while ensuring that the list remains within the specified maximum size and adheres to the tombola card layout constraints.</a:t>
            </a:r>
            <a:endParaRPr lang="en-US" sz="1300"/>
          </a:p>
          <a:p>
            <a:r>
              <a:rPr lang="en-US" sz="1300"/>
              <a:t>Traversal through 2D Array: This function essentially converts the 2D array representation of numbers into a linear sequence by adding them to the linked list one by one.</a:t>
            </a:r>
            <a:endParaRPr lang="en-US" sz="1300"/>
          </a:p>
          <a:p>
            <a:pPr marL="0"/>
            <a:r>
              <a:rPr lang="en-US" sz="1300" b="1" i="1" u="sng"/>
              <a:t>Overall, the convertintolist function efficiently populates the linked list with the numbers provided in the 2D array, skipping any invalid values (-1) and adhering to the maximum size constraint and tombola card layout requirements.</a:t>
            </a:r>
            <a:endParaRPr lang="en-US" sz="1300" b="1" i="1" u="sng"/>
          </a:p>
        </p:txBody>
      </p:sp>
      <p:sp>
        <p:nvSpPr>
          <p:cNvPr id="14" name="Freeform: Shape 13"/>
          <p:cNvSpPr>
            <a:spLocks noGrp="1" noRot="1" noChangeAspect="1" noMove="1" noResize="1" noEditPoints="1" noAdjustHandles="1" noChangeArrowheads="1" noChangeShapeType="1" noTextEdit="1"/>
          </p:cNvSpPr>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91362" y="3230600"/>
            <a:ext cx="3482910" cy="1638465"/>
          </a:xfrm>
          <a:prstGeom prst="rect">
            <a:avLst/>
          </a:prstGeom>
        </p:spPr>
      </p:pic>
      <p:sp>
        <p:nvSpPr>
          <p:cNvPr id="16" name="Rectangle 6"/>
          <p:cNvSpPr>
            <a:spLocks noGrp="1" noRot="1" noChangeAspect="1" noMove="1" noResize="1" noEditPoints="1" noAdjustHandles="1" noChangeArrowheads="1" noChangeShapeType="1" noTextEdit="1"/>
          </p:cNvSpPr>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1" fmla="*/ 932173 w 2632012"/>
              <a:gd name="connsiteY0-2" fmla="*/ 1512545 h 6858000"/>
              <a:gd name="connsiteX1-3" fmla="*/ 932462 w 2632012"/>
              <a:gd name="connsiteY1-4" fmla="*/ 1512581 h 6858000"/>
              <a:gd name="connsiteX2-5" fmla="*/ 932378 w 2632012"/>
              <a:gd name="connsiteY2-6" fmla="*/ 1512599 h 6858000"/>
              <a:gd name="connsiteX3-7" fmla="*/ 932173 w 2632012"/>
              <a:gd name="connsiteY3-8" fmla="*/ 1512545 h 6858000"/>
              <a:gd name="connsiteX4-9" fmla="*/ 1207569 w 2632012"/>
              <a:gd name="connsiteY4-10" fmla="*/ 0 h 6858000"/>
              <a:gd name="connsiteX5-11" fmla="*/ 2632012 w 2632012"/>
              <a:gd name="connsiteY5-12" fmla="*/ 0 h 6858000"/>
              <a:gd name="connsiteX6-13" fmla="*/ 2632012 w 2632012"/>
              <a:gd name="connsiteY6-14" fmla="*/ 6858000 h 6858000"/>
              <a:gd name="connsiteX7-15" fmla="*/ 13514 w 2632012"/>
              <a:gd name="connsiteY7-16" fmla="*/ 6858000 h 6858000"/>
              <a:gd name="connsiteX8-17" fmla="*/ 13170 w 2632012"/>
              <a:gd name="connsiteY8-18" fmla="*/ 6812829 h 6858000"/>
              <a:gd name="connsiteX9-19" fmla="*/ 20332 w 2632012"/>
              <a:gd name="connsiteY9-20" fmla="*/ 6760689 h 6858000"/>
              <a:gd name="connsiteX10-21" fmla="*/ 25596 w 2632012"/>
              <a:gd name="connsiteY10-22" fmla="*/ 6721251 h 6858000"/>
              <a:gd name="connsiteX11-23" fmla="*/ 22507 w 2632012"/>
              <a:gd name="connsiteY11-24" fmla="*/ 6650499 h 6858000"/>
              <a:gd name="connsiteX12-25" fmla="*/ 22444 w 2632012"/>
              <a:gd name="connsiteY12-26" fmla="*/ 6604241 h 6858000"/>
              <a:gd name="connsiteX13-27" fmla="*/ 31867 w 2632012"/>
              <a:gd name="connsiteY13-28" fmla="*/ 6559984 h 6858000"/>
              <a:gd name="connsiteX14-29" fmla="*/ 38635 w 2632012"/>
              <a:gd name="connsiteY14-30" fmla="*/ 6515473 h 6858000"/>
              <a:gd name="connsiteX15-31" fmla="*/ 38467 w 2632012"/>
              <a:gd name="connsiteY15-32" fmla="*/ 6463736 h 6858000"/>
              <a:gd name="connsiteX16-33" fmla="*/ 38052 w 2632012"/>
              <a:gd name="connsiteY16-34" fmla="*/ 6432794 h 6858000"/>
              <a:gd name="connsiteX17-35" fmla="*/ 80445 w 2632012"/>
              <a:gd name="connsiteY17-36" fmla="*/ 6301309 h 6858000"/>
              <a:gd name="connsiteX18-37" fmla="*/ 138157 w 2632012"/>
              <a:gd name="connsiteY18-38" fmla="*/ 6257030 h 6858000"/>
              <a:gd name="connsiteX19-39" fmla="*/ 170419 w 2632012"/>
              <a:gd name="connsiteY19-40" fmla="*/ 6171255 h 6858000"/>
              <a:gd name="connsiteX20-41" fmla="*/ 164027 w 2632012"/>
              <a:gd name="connsiteY20-42" fmla="*/ 6164357 h 6858000"/>
              <a:gd name="connsiteX21-43" fmla="*/ 213309 w 2632012"/>
              <a:gd name="connsiteY21-44" fmla="*/ 6109331 h 6858000"/>
              <a:gd name="connsiteX22-45" fmla="*/ 220409 w 2632012"/>
              <a:gd name="connsiteY22-46" fmla="*/ 6022287 h 6858000"/>
              <a:gd name="connsiteX23-47" fmla="*/ 183756 w 2632012"/>
              <a:gd name="connsiteY23-48" fmla="*/ 5808789 h 6858000"/>
              <a:gd name="connsiteX24-49" fmla="*/ 138134 w 2632012"/>
              <a:gd name="connsiteY24-50" fmla="*/ 5616065 h 6858000"/>
              <a:gd name="connsiteX25-51" fmla="*/ 276721 w 2632012"/>
              <a:gd name="connsiteY25-52" fmla="*/ 4162848 h 6858000"/>
              <a:gd name="connsiteX26-53" fmla="*/ 343082 w 2632012"/>
              <a:gd name="connsiteY26-54" fmla="*/ 3059377 h 6858000"/>
              <a:gd name="connsiteX27-55" fmla="*/ 369630 w 2632012"/>
              <a:gd name="connsiteY27-56" fmla="*/ 2692043 h 6858000"/>
              <a:gd name="connsiteX28-57" fmla="*/ 399465 w 2632012"/>
              <a:gd name="connsiteY28-58" fmla="*/ 2412506 h 6858000"/>
              <a:gd name="connsiteX29-59" fmla="*/ 446400 w 2632012"/>
              <a:gd name="connsiteY29-60" fmla="*/ 2252507 h 6858000"/>
              <a:gd name="connsiteX30-61" fmla="*/ 569515 w 2632012"/>
              <a:gd name="connsiteY30-62" fmla="*/ 2091909 h 6858000"/>
              <a:gd name="connsiteX31-63" fmla="*/ 638163 w 2632012"/>
              <a:gd name="connsiteY31-64" fmla="*/ 1994147 h 6858000"/>
              <a:gd name="connsiteX32-65" fmla="*/ 737312 w 2632012"/>
              <a:gd name="connsiteY32-66" fmla="*/ 1871408 h 6858000"/>
              <a:gd name="connsiteX33-67" fmla="*/ 788501 w 2632012"/>
              <a:gd name="connsiteY33-68" fmla="*/ 1793826 h 6858000"/>
              <a:gd name="connsiteX34-69" fmla="*/ 819432 w 2632012"/>
              <a:gd name="connsiteY34-70" fmla="*/ 1746824 h 6858000"/>
              <a:gd name="connsiteX35-71" fmla="*/ 843936 w 2632012"/>
              <a:gd name="connsiteY35-72" fmla="*/ 1697348 h 6858000"/>
              <a:gd name="connsiteX36-73" fmla="*/ 846526 w 2632012"/>
              <a:gd name="connsiteY36-74" fmla="*/ 1659754 h 6858000"/>
              <a:gd name="connsiteX37-75" fmla="*/ 873830 w 2632012"/>
              <a:gd name="connsiteY37-76" fmla="*/ 1628041 h 6858000"/>
              <a:gd name="connsiteX38-77" fmla="*/ 890626 w 2632012"/>
              <a:gd name="connsiteY38-78" fmla="*/ 1599883 h 6858000"/>
              <a:gd name="connsiteX39-79" fmla="*/ 921288 w 2632012"/>
              <a:gd name="connsiteY39-80" fmla="*/ 1579569 h 6858000"/>
              <a:gd name="connsiteX40-81" fmla="*/ 920756 w 2632012"/>
              <a:gd name="connsiteY40-82" fmla="*/ 1537369 h 6858000"/>
              <a:gd name="connsiteX41-83" fmla="*/ 946290 w 2632012"/>
              <a:gd name="connsiteY41-84" fmla="*/ 1514308 h 6858000"/>
              <a:gd name="connsiteX42-85" fmla="*/ 932462 w 2632012"/>
              <a:gd name="connsiteY42-86" fmla="*/ 1512581 h 6858000"/>
              <a:gd name="connsiteX43-87" fmla="*/ 940652 w 2632012"/>
              <a:gd name="connsiteY43-88" fmla="*/ 1510839 h 6858000"/>
              <a:gd name="connsiteX44-89" fmla="*/ 950739 w 2632012"/>
              <a:gd name="connsiteY44-90" fmla="*/ 1503635 h 6858000"/>
              <a:gd name="connsiteX45-91" fmla="*/ 966405 w 2632012"/>
              <a:gd name="connsiteY45-92" fmla="*/ 1439967 h 6858000"/>
              <a:gd name="connsiteX46-93" fmla="*/ 973516 w 2632012"/>
              <a:gd name="connsiteY46-94" fmla="*/ 1389073 h 6858000"/>
              <a:gd name="connsiteX47-95" fmla="*/ 986960 w 2632012"/>
              <a:gd name="connsiteY47-96" fmla="*/ 1351857 h 6858000"/>
              <a:gd name="connsiteX48-97" fmla="*/ 987761 w 2632012"/>
              <a:gd name="connsiteY48-98" fmla="*/ 1363479 h 6858000"/>
              <a:gd name="connsiteX49-99" fmla="*/ 989043 w 2632012"/>
              <a:gd name="connsiteY49-100" fmla="*/ 1346093 h 6858000"/>
              <a:gd name="connsiteX50-101" fmla="*/ 986960 w 2632012"/>
              <a:gd name="connsiteY50-102" fmla="*/ 1351857 h 6858000"/>
              <a:gd name="connsiteX51-103" fmla="*/ 985769 w 2632012"/>
              <a:gd name="connsiteY51-104" fmla="*/ 1334556 h 6858000"/>
              <a:gd name="connsiteX52-105" fmla="*/ 982507 w 2632012"/>
              <a:gd name="connsiteY52-106" fmla="*/ 1216698 h 6858000"/>
              <a:gd name="connsiteX53-107" fmla="*/ 984836 w 2632012"/>
              <a:gd name="connsiteY53-108" fmla="*/ 1082381 h 6858000"/>
              <a:gd name="connsiteX54-109" fmla="*/ 993140 w 2632012"/>
              <a:gd name="connsiteY54-110" fmla="*/ 1043366 h 6858000"/>
              <a:gd name="connsiteX55-111" fmla="*/ 995544 w 2632012"/>
              <a:gd name="connsiteY55-112" fmla="*/ 972540 h 6858000"/>
              <a:gd name="connsiteX56-113" fmla="*/ 1028500 w 2632012"/>
              <a:gd name="connsiteY56-114" fmla="*/ 923945 h 6858000"/>
              <a:gd name="connsiteX57-115" fmla="*/ 1022082 w 2632012"/>
              <a:gd name="connsiteY57-116" fmla="*/ 838835 h 6858000"/>
              <a:gd name="connsiteX58-117" fmla="*/ 1025925 w 2632012"/>
              <a:gd name="connsiteY58-118" fmla="*/ 787183 h 6858000"/>
              <a:gd name="connsiteX59-119" fmla="*/ 1027904 w 2632012"/>
              <a:gd name="connsiteY59-120" fmla="*/ 756272 h 6858000"/>
              <a:gd name="connsiteX60-121" fmla="*/ 1088796 w 2632012"/>
              <a:gd name="connsiteY60-122" fmla="*/ 641639 h 6858000"/>
              <a:gd name="connsiteX61-123" fmla="*/ 1164389 w 2632012"/>
              <a:gd name="connsiteY61-124" fmla="*/ 545140 h 6858000"/>
              <a:gd name="connsiteX62-125" fmla="*/ 1225321 w 2632012"/>
              <a:gd name="connsiteY62-126" fmla="*/ 413843 h 6858000"/>
              <a:gd name="connsiteX63-127" fmla="*/ 1241477 w 2632012"/>
              <a:gd name="connsiteY63-128" fmla="*/ 358607 h 6858000"/>
              <a:gd name="connsiteX64-129" fmla="*/ 1246119 w 2632012"/>
              <a:gd name="connsiteY64-130" fmla="*/ 254866 h 6858000"/>
              <a:gd name="connsiteX65-131" fmla="*/ 1266837 w 2632012"/>
              <a:gd name="connsiteY65-132" fmla="*/ 161517 h 6858000"/>
              <a:gd name="connsiteX66-133" fmla="*/ 1315021 w 2632012"/>
              <a:gd name="connsiteY66-134" fmla="*/ 54455 h 6858000"/>
              <a:gd name="connsiteX67-135" fmla="*/ 1319335 w 2632012"/>
              <a:gd name="connsiteY67-136" fmla="*/ 8880 h 6858000"/>
              <a:gd name="connsiteX68-137" fmla="*/ 1316402 w 2632012"/>
              <a:gd name="connsiteY68-138" fmla="*/ 852 h 6858000"/>
              <a:gd name="connsiteX69" fmla="*/ 1207569 w 2632012"/>
              <a:gd name="connsiteY69" fmla="*/ 0 h 6858000"/>
              <a:gd name="connsiteX0-139" fmla="*/ 932173 w 2632012"/>
              <a:gd name="connsiteY0-140" fmla="*/ 1512545 h 6858000"/>
              <a:gd name="connsiteX1-141" fmla="*/ 932462 w 2632012"/>
              <a:gd name="connsiteY1-142" fmla="*/ 1512581 h 6858000"/>
              <a:gd name="connsiteX2-143" fmla="*/ 932378 w 2632012"/>
              <a:gd name="connsiteY2-144" fmla="*/ 1512599 h 6858000"/>
              <a:gd name="connsiteX3-145" fmla="*/ 932173 w 2632012"/>
              <a:gd name="connsiteY3-146" fmla="*/ 1512545 h 6858000"/>
              <a:gd name="connsiteX4-147" fmla="*/ 1207569 w 2632012"/>
              <a:gd name="connsiteY4-148" fmla="*/ 0 h 6858000"/>
              <a:gd name="connsiteX5-149" fmla="*/ 2632012 w 2632012"/>
              <a:gd name="connsiteY5-150" fmla="*/ 0 h 6858000"/>
              <a:gd name="connsiteX6-151" fmla="*/ 2632012 w 2632012"/>
              <a:gd name="connsiteY6-152" fmla="*/ 6858000 h 6858000"/>
              <a:gd name="connsiteX7-153" fmla="*/ 13514 w 2632012"/>
              <a:gd name="connsiteY7-154" fmla="*/ 6858000 h 6858000"/>
              <a:gd name="connsiteX8-155" fmla="*/ 13170 w 2632012"/>
              <a:gd name="connsiteY8-156" fmla="*/ 6812829 h 6858000"/>
              <a:gd name="connsiteX9-157" fmla="*/ 20332 w 2632012"/>
              <a:gd name="connsiteY9-158" fmla="*/ 6760689 h 6858000"/>
              <a:gd name="connsiteX10-159" fmla="*/ 25596 w 2632012"/>
              <a:gd name="connsiteY10-160" fmla="*/ 6721251 h 6858000"/>
              <a:gd name="connsiteX11-161" fmla="*/ 22507 w 2632012"/>
              <a:gd name="connsiteY11-162" fmla="*/ 6650499 h 6858000"/>
              <a:gd name="connsiteX12-163" fmla="*/ 22444 w 2632012"/>
              <a:gd name="connsiteY12-164" fmla="*/ 6604241 h 6858000"/>
              <a:gd name="connsiteX13-165" fmla="*/ 31867 w 2632012"/>
              <a:gd name="connsiteY13-166" fmla="*/ 6559984 h 6858000"/>
              <a:gd name="connsiteX14-167" fmla="*/ 38635 w 2632012"/>
              <a:gd name="connsiteY14-168" fmla="*/ 6515473 h 6858000"/>
              <a:gd name="connsiteX15-169" fmla="*/ 38467 w 2632012"/>
              <a:gd name="connsiteY15-170" fmla="*/ 6463736 h 6858000"/>
              <a:gd name="connsiteX16-171" fmla="*/ 38052 w 2632012"/>
              <a:gd name="connsiteY16-172" fmla="*/ 6432794 h 6858000"/>
              <a:gd name="connsiteX17-173" fmla="*/ 80445 w 2632012"/>
              <a:gd name="connsiteY17-174" fmla="*/ 6301309 h 6858000"/>
              <a:gd name="connsiteX18-175" fmla="*/ 138157 w 2632012"/>
              <a:gd name="connsiteY18-176" fmla="*/ 6257030 h 6858000"/>
              <a:gd name="connsiteX19-177" fmla="*/ 170419 w 2632012"/>
              <a:gd name="connsiteY19-178" fmla="*/ 6171255 h 6858000"/>
              <a:gd name="connsiteX20-179" fmla="*/ 164027 w 2632012"/>
              <a:gd name="connsiteY20-180" fmla="*/ 6164357 h 6858000"/>
              <a:gd name="connsiteX21-181" fmla="*/ 213309 w 2632012"/>
              <a:gd name="connsiteY21-182" fmla="*/ 6109331 h 6858000"/>
              <a:gd name="connsiteX22-183" fmla="*/ 220409 w 2632012"/>
              <a:gd name="connsiteY22-184" fmla="*/ 6022287 h 6858000"/>
              <a:gd name="connsiteX23-185" fmla="*/ 183756 w 2632012"/>
              <a:gd name="connsiteY23-186" fmla="*/ 5808789 h 6858000"/>
              <a:gd name="connsiteX24-187" fmla="*/ 138134 w 2632012"/>
              <a:gd name="connsiteY24-188" fmla="*/ 5616065 h 6858000"/>
              <a:gd name="connsiteX25-189" fmla="*/ 276721 w 2632012"/>
              <a:gd name="connsiteY25-190" fmla="*/ 4162848 h 6858000"/>
              <a:gd name="connsiteX26-191" fmla="*/ 343082 w 2632012"/>
              <a:gd name="connsiteY26-192" fmla="*/ 3059377 h 6858000"/>
              <a:gd name="connsiteX27-193" fmla="*/ 369630 w 2632012"/>
              <a:gd name="connsiteY27-194" fmla="*/ 2692043 h 6858000"/>
              <a:gd name="connsiteX28-195" fmla="*/ 435324 w 2632012"/>
              <a:gd name="connsiteY28-196" fmla="*/ 2520083 h 6858000"/>
              <a:gd name="connsiteX29-197" fmla="*/ 446400 w 2632012"/>
              <a:gd name="connsiteY29-198" fmla="*/ 2252507 h 6858000"/>
              <a:gd name="connsiteX30-199" fmla="*/ 569515 w 2632012"/>
              <a:gd name="connsiteY30-200" fmla="*/ 2091909 h 6858000"/>
              <a:gd name="connsiteX31-201" fmla="*/ 638163 w 2632012"/>
              <a:gd name="connsiteY31-202" fmla="*/ 1994147 h 6858000"/>
              <a:gd name="connsiteX32-203" fmla="*/ 737312 w 2632012"/>
              <a:gd name="connsiteY32-204" fmla="*/ 1871408 h 6858000"/>
              <a:gd name="connsiteX33-205" fmla="*/ 788501 w 2632012"/>
              <a:gd name="connsiteY33-206" fmla="*/ 1793826 h 6858000"/>
              <a:gd name="connsiteX34-207" fmla="*/ 819432 w 2632012"/>
              <a:gd name="connsiteY34-208" fmla="*/ 1746824 h 6858000"/>
              <a:gd name="connsiteX35-209" fmla="*/ 843936 w 2632012"/>
              <a:gd name="connsiteY35-210" fmla="*/ 1697348 h 6858000"/>
              <a:gd name="connsiteX36-211" fmla="*/ 846526 w 2632012"/>
              <a:gd name="connsiteY36-212" fmla="*/ 1659754 h 6858000"/>
              <a:gd name="connsiteX37-213" fmla="*/ 873830 w 2632012"/>
              <a:gd name="connsiteY37-214" fmla="*/ 1628041 h 6858000"/>
              <a:gd name="connsiteX38-215" fmla="*/ 890626 w 2632012"/>
              <a:gd name="connsiteY38-216" fmla="*/ 1599883 h 6858000"/>
              <a:gd name="connsiteX39-217" fmla="*/ 921288 w 2632012"/>
              <a:gd name="connsiteY39-218" fmla="*/ 1579569 h 6858000"/>
              <a:gd name="connsiteX40-219" fmla="*/ 920756 w 2632012"/>
              <a:gd name="connsiteY40-220" fmla="*/ 1537369 h 6858000"/>
              <a:gd name="connsiteX41-221" fmla="*/ 946290 w 2632012"/>
              <a:gd name="connsiteY41-222" fmla="*/ 1514308 h 6858000"/>
              <a:gd name="connsiteX42-223" fmla="*/ 932462 w 2632012"/>
              <a:gd name="connsiteY42-224" fmla="*/ 1512581 h 6858000"/>
              <a:gd name="connsiteX43-225" fmla="*/ 940652 w 2632012"/>
              <a:gd name="connsiteY43-226" fmla="*/ 1510839 h 6858000"/>
              <a:gd name="connsiteX44-227" fmla="*/ 950739 w 2632012"/>
              <a:gd name="connsiteY44-228" fmla="*/ 1503635 h 6858000"/>
              <a:gd name="connsiteX45-229" fmla="*/ 966405 w 2632012"/>
              <a:gd name="connsiteY45-230" fmla="*/ 1439967 h 6858000"/>
              <a:gd name="connsiteX46-231" fmla="*/ 973516 w 2632012"/>
              <a:gd name="connsiteY46-232" fmla="*/ 1389073 h 6858000"/>
              <a:gd name="connsiteX47-233" fmla="*/ 986960 w 2632012"/>
              <a:gd name="connsiteY47-234" fmla="*/ 1351857 h 6858000"/>
              <a:gd name="connsiteX48-235" fmla="*/ 987761 w 2632012"/>
              <a:gd name="connsiteY48-236" fmla="*/ 1363479 h 6858000"/>
              <a:gd name="connsiteX49-237" fmla="*/ 989043 w 2632012"/>
              <a:gd name="connsiteY49-238" fmla="*/ 1346093 h 6858000"/>
              <a:gd name="connsiteX50-239" fmla="*/ 986960 w 2632012"/>
              <a:gd name="connsiteY50-240" fmla="*/ 1351857 h 6858000"/>
              <a:gd name="connsiteX51-241" fmla="*/ 985769 w 2632012"/>
              <a:gd name="connsiteY51-242" fmla="*/ 1334556 h 6858000"/>
              <a:gd name="connsiteX52-243" fmla="*/ 982507 w 2632012"/>
              <a:gd name="connsiteY52-244" fmla="*/ 1216698 h 6858000"/>
              <a:gd name="connsiteX53-245" fmla="*/ 984836 w 2632012"/>
              <a:gd name="connsiteY53-246" fmla="*/ 1082381 h 6858000"/>
              <a:gd name="connsiteX54-247" fmla="*/ 993140 w 2632012"/>
              <a:gd name="connsiteY54-248" fmla="*/ 1043366 h 6858000"/>
              <a:gd name="connsiteX55-249" fmla="*/ 995544 w 2632012"/>
              <a:gd name="connsiteY55-250" fmla="*/ 972540 h 6858000"/>
              <a:gd name="connsiteX56-251" fmla="*/ 1028500 w 2632012"/>
              <a:gd name="connsiteY56-252" fmla="*/ 923945 h 6858000"/>
              <a:gd name="connsiteX57-253" fmla="*/ 1022082 w 2632012"/>
              <a:gd name="connsiteY57-254" fmla="*/ 838835 h 6858000"/>
              <a:gd name="connsiteX58-255" fmla="*/ 1025925 w 2632012"/>
              <a:gd name="connsiteY58-256" fmla="*/ 787183 h 6858000"/>
              <a:gd name="connsiteX59-257" fmla="*/ 1027904 w 2632012"/>
              <a:gd name="connsiteY59-258" fmla="*/ 756272 h 6858000"/>
              <a:gd name="connsiteX60-259" fmla="*/ 1088796 w 2632012"/>
              <a:gd name="connsiteY60-260" fmla="*/ 641639 h 6858000"/>
              <a:gd name="connsiteX61-261" fmla="*/ 1164389 w 2632012"/>
              <a:gd name="connsiteY61-262" fmla="*/ 545140 h 6858000"/>
              <a:gd name="connsiteX62-263" fmla="*/ 1225321 w 2632012"/>
              <a:gd name="connsiteY62-264" fmla="*/ 413843 h 6858000"/>
              <a:gd name="connsiteX63-265" fmla="*/ 1241477 w 2632012"/>
              <a:gd name="connsiteY63-266" fmla="*/ 358607 h 6858000"/>
              <a:gd name="connsiteX64-267" fmla="*/ 1246119 w 2632012"/>
              <a:gd name="connsiteY64-268" fmla="*/ 254866 h 6858000"/>
              <a:gd name="connsiteX65-269" fmla="*/ 1266837 w 2632012"/>
              <a:gd name="connsiteY65-270" fmla="*/ 161517 h 6858000"/>
              <a:gd name="connsiteX66-271" fmla="*/ 1315021 w 2632012"/>
              <a:gd name="connsiteY66-272" fmla="*/ 54455 h 6858000"/>
              <a:gd name="connsiteX67-273" fmla="*/ 1319335 w 2632012"/>
              <a:gd name="connsiteY67-274" fmla="*/ 8880 h 6858000"/>
              <a:gd name="connsiteX68-275" fmla="*/ 1316402 w 2632012"/>
              <a:gd name="connsiteY68-276" fmla="*/ 852 h 6858000"/>
              <a:gd name="connsiteX69-277" fmla="*/ 1207569 w 2632012"/>
              <a:gd name="connsiteY69-278" fmla="*/ 0 h 6858000"/>
              <a:gd name="connsiteX0-279" fmla="*/ 932173 w 2632012"/>
              <a:gd name="connsiteY0-280" fmla="*/ 1512545 h 6858000"/>
              <a:gd name="connsiteX1-281" fmla="*/ 932462 w 2632012"/>
              <a:gd name="connsiteY1-282" fmla="*/ 1512581 h 6858000"/>
              <a:gd name="connsiteX2-283" fmla="*/ 932378 w 2632012"/>
              <a:gd name="connsiteY2-284" fmla="*/ 1512599 h 6858000"/>
              <a:gd name="connsiteX3-285" fmla="*/ 932173 w 2632012"/>
              <a:gd name="connsiteY3-286" fmla="*/ 1512545 h 6858000"/>
              <a:gd name="connsiteX4-287" fmla="*/ 1207569 w 2632012"/>
              <a:gd name="connsiteY4-288" fmla="*/ 0 h 6858000"/>
              <a:gd name="connsiteX5-289" fmla="*/ 2632012 w 2632012"/>
              <a:gd name="connsiteY5-290" fmla="*/ 0 h 6858000"/>
              <a:gd name="connsiteX6-291" fmla="*/ 2632012 w 2632012"/>
              <a:gd name="connsiteY6-292" fmla="*/ 6858000 h 6858000"/>
              <a:gd name="connsiteX7-293" fmla="*/ 13514 w 2632012"/>
              <a:gd name="connsiteY7-294" fmla="*/ 6858000 h 6858000"/>
              <a:gd name="connsiteX8-295" fmla="*/ 13170 w 2632012"/>
              <a:gd name="connsiteY8-296" fmla="*/ 6812829 h 6858000"/>
              <a:gd name="connsiteX9-297" fmla="*/ 20332 w 2632012"/>
              <a:gd name="connsiteY9-298" fmla="*/ 6760689 h 6858000"/>
              <a:gd name="connsiteX10-299" fmla="*/ 25596 w 2632012"/>
              <a:gd name="connsiteY10-300" fmla="*/ 6721251 h 6858000"/>
              <a:gd name="connsiteX11-301" fmla="*/ 22507 w 2632012"/>
              <a:gd name="connsiteY11-302" fmla="*/ 6650499 h 6858000"/>
              <a:gd name="connsiteX12-303" fmla="*/ 22444 w 2632012"/>
              <a:gd name="connsiteY12-304" fmla="*/ 6604241 h 6858000"/>
              <a:gd name="connsiteX13-305" fmla="*/ 31867 w 2632012"/>
              <a:gd name="connsiteY13-306" fmla="*/ 6559984 h 6858000"/>
              <a:gd name="connsiteX14-307" fmla="*/ 38635 w 2632012"/>
              <a:gd name="connsiteY14-308" fmla="*/ 6515473 h 6858000"/>
              <a:gd name="connsiteX15-309" fmla="*/ 38467 w 2632012"/>
              <a:gd name="connsiteY15-310" fmla="*/ 6463736 h 6858000"/>
              <a:gd name="connsiteX16-311" fmla="*/ 38052 w 2632012"/>
              <a:gd name="connsiteY16-312" fmla="*/ 6432794 h 6858000"/>
              <a:gd name="connsiteX17-313" fmla="*/ 80445 w 2632012"/>
              <a:gd name="connsiteY17-314" fmla="*/ 6301309 h 6858000"/>
              <a:gd name="connsiteX18-315" fmla="*/ 138157 w 2632012"/>
              <a:gd name="connsiteY18-316" fmla="*/ 6257030 h 6858000"/>
              <a:gd name="connsiteX19-317" fmla="*/ 170419 w 2632012"/>
              <a:gd name="connsiteY19-318" fmla="*/ 6171255 h 6858000"/>
              <a:gd name="connsiteX20-319" fmla="*/ 164027 w 2632012"/>
              <a:gd name="connsiteY20-320" fmla="*/ 6164357 h 6858000"/>
              <a:gd name="connsiteX21-321" fmla="*/ 213309 w 2632012"/>
              <a:gd name="connsiteY21-322" fmla="*/ 6109331 h 6858000"/>
              <a:gd name="connsiteX22-323" fmla="*/ 220409 w 2632012"/>
              <a:gd name="connsiteY22-324" fmla="*/ 6022287 h 6858000"/>
              <a:gd name="connsiteX23-325" fmla="*/ 183756 w 2632012"/>
              <a:gd name="connsiteY23-326" fmla="*/ 5808789 h 6858000"/>
              <a:gd name="connsiteX24-327" fmla="*/ 138134 w 2632012"/>
              <a:gd name="connsiteY24-328" fmla="*/ 5616065 h 6858000"/>
              <a:gd name="connsiteX25-329" fmla="*/ 276721 w 2632012"/>
              <a:gd name="connsiteY25-330" fmla="*/ 4162848 h 6858000"/>
              <a:gd name="connsiteX26-331" fmla="*/ 343082 w 2632012"/>
              <a:gd name="connsiteY26-332" fmla="*/ 3059377 h 6858000"/>
              <a:gd name="connsiteX27-333" fmla="*/ 369630 w 2632012"/>
              <a:gd name="connsiteY27-334" fmla="*/ 2692043 h 6858000"/>
              <a:gd name="connsiteX28-335" fmla="*/ 435324 w 2632012"/>
              <a:gd name="connsiteY28-336" fmla="*/ 2520083 h 6858000"/>
              <a:gd name="connsiteX29-337" fmla="*/ 482259 w 2632012"/>
              <a:gd name="connsiteY29-338" fmla="*/ 2336178 h 6858000"/>
              <a:gd name="connsiteX30-339" fmla="*/ 569515 w 2632012"/>
              <a:gd name="connsiteY30-340" fmla="*/ 2091909 h 6858000"/>
              <a:gd name="connsiteX31-341" fmla="*/ 638163 w 2632012"/>
              <a:gd name="connsiteY31-342" fmla="*/ 1994147 h 6858000"/>
              <a:gd name="connsiteX32-343" fmla="*/ 737312 w 2632012"/>
              <a:gd name="connsiteY32-344" fmla="*/ 1871408 h 6858000"/>
              <a:gd name="connsiteX33-345" fmla="*/ 788501 w 2632012"/>
              <a:gd name="connsiteY33-346" fmla="*/ 1793826 h 6858000"/>
              <a:gd name="connsiteX34-347" fmla="*/ 819432 w 2632012"/>
              <a:gd name="connsiteY34-348" fmla="*/ 1746824 h 6858000"/>
              <a:gd name="connsiteX35-349" fmla="*/ 843936 w 2632012"/>
              <a:gd name="connsiteY35-350" fmla="*/ 1697348 h 6858000"/>
              <a:gd name="connsiteX36-351" fmla="*/ 846526 w 2632012"/>
              <a:gd name="connsiteY36-352" fmla="*/ 1659754 h 6858000"/>
              <a:gd name="connsiteX37-353" fmla="*/ 873830 w 2632012"/>
              <a:gd name="connsiteY37-354" fmla="*/ 1628041 h 6858000"/>
              <a:gd name="connsiteX38-355" fmla="*/ 890626 w 2632012"/>
              <a:gd name="connsiteY38-356" fmla="*/ 1599883 h 6858000"/>
              <a:gd name="connsiteX39-357" fmla="*/ 921288 w 2632012"/>
              <a:gd name="connsiteY39-358" fmla="*/ 1579569 h 6858000"/>
              <a:gd name="connsiteX40-359" fmla="*/ 920756 w 2632012"/>
              <a:gd name="connsiteY40-360" fmla="*/ 1537369 h 6858000"/>
              <a:gd name="connsiteX41-361" fmla="*/ 946290 w 2632012"/>
              <a:gd name="connsiteY41-362" fmla="*/ 1514308 h 6858000"/>
              <a:gd name="connsiteX42-363" fmla="*/ 932462 w 2632012"/>
              <a:gd name="connsiteY42-364" fmla="*/ 1512581 h 6858000"/>
              <a:gd name="connsiteX43-365" fmla="*/ 940652 w 2632012"/>
              <a:gd name="connsiteY43-366" fmla="*/ 1510839 h 6858000"/>
              <a:gd name="connsiteX44-367" fmla="*/ 950739 w 2632012"/>
              <a:gd name="connsiteY44-368" fmla="*/ 1503635 h 6858000"/>
              <a:gd name="connsiteX45-369" fmla="*/ 966405 w 2632012"/>
              <a:gd name="connsiteY45-370" fmla="*/ 1439967 h 6858000"/>
              <a:gd name="connsiteX46-371" fmla="*/ 973516 w 2632012"/>
              <a:gd name="connsiteY46-372" fmla="*/ 1389073 h 6858000"/>
              <a:gd name="connsiteX47-373" fmla="*/ 986960 w 2632012"/>
              <a:gd name="connsiteY47-374" fmla="*/ 1351857 h 6858000"/>
              <a:gd name="connsiteX48-375" fmla="*/ 987761 w 2632012"/>
              <a:gd name="connsiteY48-376" fmla="*/ 1363479 h 6858000"/>
              <a:gd name="connsiteX49-377" fmla="*/ 989043 w 2632012"/>
              <a:gd name="connsiteY49-378" fmla="*/ 1346093 h 6858000"/>
              <a:gd name="connsiteX50-379" fmla="*/ 986960 w 2632012"/>
              <a:gd name="connsiteY50-380" fmla="*/ 1351857 h 6858000"/>
              <a:gd name="connsiteX51-381" fmla="*/ 985769 w 2632012"/>
              <a:gd name="connsiteY51-382" fmla="*/ 1334556 h 6858000"/>
              <a:gd name="connsiteX52-383" fmla="*/ 982507 w 2632012"/>
              <a:gd name="connsiteY52-384" fmla="*/ 1216698 h 6858000"/>
              <a:gd name="connsiteX53-385" fmla="*/ 984836 w 2632012"/>
              <a:gd name="connsiteY53-386" fmla="*/ 1082381 h 6858000"/>
              <a:gd name="connsiteX54-387" fmla="*/ 993140 w 2632012"/>
              <a:gd name="connsiteY54-388" fmla="*/ 1043366 h 6858000"/>
              <a:gd name="connsiteX55-389" fmla="*/ 995544 w 2632012"/>
              <a:gd name="connsiteY55-390" fmla="*/ 972540 h 6858000"/>
              <a:gd name="connsiteX56-391" fmla="*/ 1028500 w 2632012"/>
              <a:gd name="connsiteY56-392" fmla="*/ 923945 h 6858000"/>
              <a:gd name="connsiteX57-393" fmla="*/ 1022082 w 2632012"/>
              <a:gd name="connsiteY57-394" fmla="*/ 838835 h 6858000"/>
              <a:gd name="connsiteX58-395" fmla="*/ 1025925 w 2632012"/>
              <a:gd name="connsiteY58-396" fmla="*/ 787183 h 6858000"/>
              <a:gd name="connsiteX59-397" fmla="*/ 1027904 w 2632012"/>
              <a:gd name="connsiteY59-398" fmla="*/ 756272 h 6858000"/>
              <a:gd name="connsiteX60-399" fmla="*/ 1088796 w 2632012"/>
              <a:gd name="connsiteY60-400" fmla="*/ 641639 h 6858000"/>
              <a:gd name="connsiteX61-401" fmla="*/ 1164389 w 2632012"/>
              <a:gd name="connsiteY61-402" fmla="*/ 545140 h 6858000"/>
              <a:gd name="connsiteX62-403" fmla="*/ 1225321 w 2632012"/>
              <a:gd name="connsiteY62-404" fmla="*/ 413843 h 6858000"/>
              <a:gd name="connsiteX63-405" fmla="*/ 1241477 w 2632012"/>
              <a:gd name="connsiteY63-406" fmla="*/ 358607 h 6858000"/>
              <a:gd name="connsiteX64-407" fmla="*/ 1246119 w 2632012"/>
              <a:gd name="connsiteY64-408" fmla="*/ 254866 h 6858000"/>
              <a:gd name="connsiteX65-409" fmla="*/ 1266837 w 2632012"/>
              <a:gd name="connsiteY65-410" fmla="*/ 161517 h 6858000"/>
              <a:gd name="connsiteX66-411" fmla="*/ 1315021 w 2632012"/>
              <a:gd name="connsiteY66-412" fmla="*/ 54455 h 6858000"/>
              <a:gd name="connsiteX67-413" fmla="*/ 1319335 w 2632012"/>
              <a:gd name="connsiteY67-414" fmla="*/ 8880 h 6858000"/>
              <a:gd name="connsiteX68-415" fmla="*/ 1316402 w 2632012"/>
              <a:gd name="connsiteY68-416" fmla="*/ 852 h 6858000"/>
              <a:gd name="connsiteX69-417" fmla="*/ 1207569 w 2632012"/>
              <a:gd name="connsiteY69-418" fmla="*/ 0 h 6858000"/>
              <a:gd name="connsiteX0-419" fmla="*/ 932173 w 2632012"/>
              <a:gd name="connsiteY0-420" fmla="*/ 1512545 h 6858000"/>
              <a:gd name="connsiteX1-421" fmla="*/ 932462 w 2632012"/>
              <a:gd name="connsiteY1-422" fmla="*/ 1512581 h 6858000"/>
              <a:gd name="connsiteX2-423" fmla="*/ 932378 w 2632012"/>
              <a:gd name="connsiteY2-424" fmla="*/ 1512599 h 6858000"/>
              <a:gd name="connsiteX3-425" fmla="*/ 932173 w 2632012"/>
              <a:gd name="connsiteY3-426" fmla="*/ 1512545 h 6858000"/>
              <a:gd name="connsiteX4-427" fmla="*/ 1207569 w 2632012"/>
              <a:gd name="connsiteY4-428" fmla="*/ 0 h 6858000"/>
              <a:gd name="connsiteX5-429" fmla="*/ 2632012 w 2632012"/>
              <a:gd name="connsiteY5-430" fmla="*/ 0 h 6858000"/>
              <a:gd name="connsiteX6-431" fmla="*/ 2632012 w 2632012"/>
              <a:gd name="connsiteY6-432" fmla="*/ 6858000 h 6858000"/>
              <a:gd name="connsiteX7-433" fmla="*/ 13514 w 2632012"/>
              <a:gd name="connsiteY7-434" fmla="*/ 6858000 h 6858000"/>
              <a:gd name="connsiteX8-435" fmla="*/ 13170 w 2632012"/>
              <a:gd name="connsiteY8-436" fmla="*/ 6812829 h 6858000"/>
              <a:gd name="connsiteX9-437" fmla="*/ 20332 w 2632012"/>
              <a:gd name="connsiteY9-438" fmla="*/ 6760689 h 6858000"/>
              <a:gd name="connsiteX10-439" fmla="*/ 25596 w 2632012"/>
              <a:gd name="connsiteY10-440" fmla="*/ 6721251 h 6858000"/>
              <a:gd name="connsiteX11-441" fmla="*/ 22507 w 2632012"/>
              <a:gd name="connsiteY11-442" fmla="*/ 6650499 h 6858000"/>
              <a:gd name="connsiteX12-443" fmla="*/ 22444 w 2632012"/>
              <a:gd name="connsiteY12-444" fmla="*/ 6604241 h 6858000"/>
              <a:gd name="connsiteX13-445" fmla="*/ 31867 w 2632012"/>
              <a:gd name="connsiteY13-446" fmla="*/ 6559984 h 6858000"/>
              <a:gd name="connsiteX14-447" fmla="*/ 38635 w 2632012"/>
              <a:gd name="connsiteY14-448" fmla="*/ 6515473 h 6858000"/>
              <a:gd name="connsiteX15-449" fmla="*/ 38467 w 2632012"/>
              <a:gd name="connsiteY15-450" fmla="*/ 6463736 h 6858000"/>
              <a:gd name="connsiteX16-451" fmla="*/ 38052 w 2632012"/>
              <a:gd name="connsiteY16-452" fmla="*/ 6432794 h 6858000"/>
              <a:gd name="connsiteX17-453" fmla="*/ 80445 w 2632012"/>
              <a:gd name="connsiteY17-454" fmla="*/ 6301309 h 6858000"/>
              <a:gd name="connsiteX18-455" fmla="*/ 138157 w 2632012"/>
              <a:gd name="connsiteY18-456" fmla="*/ 6257030 h 6858000"/>
              <a:gd name="connsiteX19-457" fmla="*/ 170419 w 2632012"/>
              <a:gd name="connsiteY19-458" fmla="*/ 6171255 h 6858000"/>
              <a:gd name="connsiteX20-459" fmla="*/ 164027 w 2632012"/>
              <a:gd name="connsiteY20-460" fmla="*/ 6164357 h 6858000"/>
              <a:gd name="connsiteX21-461" fmla="*/ 213309 w 2632012"/>
              <a:gd name="connsiteY21-462" fmla="*/ 6109331 h 6858000"/>
              <a:gd name="connsiteX22-463" fmla="*/ 220409 w 2632012"/>
              <a:gd name="connsiteY22-464" fmla="*/ 6022287 h 6858000"/>
              <a:gd name="connsiteX23-465" fmla="*/ 183756 w 2632012"/>
              <a:gd name="connsiteY23-466" fmla="*/ 5808789 h 6858000"/>
              <a:gd name="connsiteX24-467" fmla="*/ 245711 w 2632012"/>
              <a:gd name="connsiteY24-468" fmla="*/ 5066230 h 6858000"/>
              <a:gd name="connsiteX25-469" fmla="*/ 276721 w 2632012"/>
              <a:gd name="connsiteY25-470" fmla="*/ 4162848 h 6858000"/>
              <a:gd name="connsiteX26-471" fmla="*/ 343082 w 2632012"/>
              <a:gd name="connsiteY26-472" fmla="*/ 3059377 h 6858000"/>
              <a:gd name="connsiteX27-473" fmla="*/ 369630 w 2632012"/>
              <a:gd name="connsiteY27-474" fmla="*/ 2692043 h 6858000"/>
              <a:gd name="connsiteX28-475" fmla="*/ 435324 w 2632012"/>
              <a:gd name="connsiteY28-476" fmla="*/ 2520083 h 6858000"/>
              <a:gd name="connsiteX29-477" fmla="*/ 482259 w 2632012"/>
              <a:gd name="connsiteY29-478" fmla="*/ 2336178 h 6858000"/>
              <a:gd name="connsiteX30-479" fmla="*/ 569515 w 2632012"/>
              <a:gd name="connsiteY30-480" fmla="*/ 2091909 h 6858000"/>
              <a:gd name="connsiteX31-481" fmla="*/ 638163 w 2632012"/>
              <a:gd name="connsiteY31-482" fmla="*/ 1994147 h 6858000"/>
              <a:gd name="connsiteX32-483" fmla="*/ 737312 w 2632012"/>
              <a:gd name="connsiteY32-484" fmla="*/ 1871408 h 6858000"/>
              <a:gd name="connsiteX33-485" fmla="*/ 788501 w 2632012"/>
              <a:gd name="connsiteY33-486" fmla="*/ 1793826 h 6858000"/>
              <a:gd name="connsiteX34-487" fmla="*/ 819432 w 2632012"/>
              <a:gd name="connsiteY34-488" fmla="*/ 1746824 h 6858000"/>
              <a:gd name="connsiteX35-489" fmla="*/ 843936 w 2632012"/>
              <a:gd name="connsiteY35-490" fmla="*/ 1697348 h 6858000"/>
              <a:gd name="connsiteX36-491" fmla="*/ 846526 w 2632012"/>
              <a:gd name="connsiteY36-492" fmla="*/ 1659754 h 6858000"/>
              <a:gd name="connsiteX37-493" fmla="*/ 873830 w 2632012"/>
              <a:gd name="connsiteY37-494" fmla="*/ 1628041 h 6858000"/>
              <a:gd name="connsiteX38-495" fmla="*/ 890626 w 2632012"/>
              <a:gd name="connsiteY38-496" fmla="*/ 1599883 h 6858000"/>
              <a:gd name="connsiteX39-497" fmla="*/ 921288 w 2632012"/>
              <a:gd name="connsiteY39-498" fmla="*/ 1579569 h 6858000"/>
              <a:gd name="connsiteX40-499" fmla="*/ 920756 w 2632012"/>
              <a:gd name="connsiteY40-500" fmla="*/ 1537369 h 6858000"/>
              <a:gd name="connsiteX41-501" fmla="*/ 946290 w 2632012"/>
              <a:gd name="connsiteY41-502" fmla="*/ 1514308 h 6858000"/>
              <a:gd name="connsiteX42-503" fmla="*/ 932462 w 2632012"/>
              <a:gd name="connsiteY42-504" fmla="*/ 1512581 h 6858000"/>
              <a:gd name="connsiteX43-505" fmla="*/ 940652 w 2632012"/>
              <a:gd name="connsiteY43-506" fmla="*/ 1510839 h 6858000"/>
              <a:gd name="connsiteX44-507" fmla="*/ 950739 w 2632012"/>
              <a:gd name="connsiteY44-508" fmla="*/ 1503635 h 6858000"/>
              <a:gd name="connsiteX45-509" fmla="*/ 966405 w 2632012"/>
              <a:gd name="connsiteY45-510" fmla="*/ 1439967 h 6858000"/>
              <a:gd name="connsiteX46-511" fmla="*/ 973516 w 2632012"/>
              <a:gd name="connsiteY46-512" fmla="*/ 1389073 h 6858000"/>
              <a:gd name="connsiteX47-513" fmla="*/ 986960 w 2632012"/>
              <a:gd name="connsiteY47-514" fmla="*/ 1351857 h 6858000"/>
              <a:gd name="connsiteX48-515" fmla="*/ 987761 w 2632012"/>
              <a:gd name="connsiteY48-516" fmla="*/ 1363479 h 6858000"/>
              <a:gd name="connsiteX49-517" fmla="*/ 989043 w 2632012"/>
              <a:gd name="connsiteY49-518" fmla="*/ 1346093 h 6858000"/>
              <a:gd name="connsiteX50-519" fmla="*/ 986960 w 2632012"/>
              <a:gd name="connsiteY50-520" fmla="*/ 1351857 h 6858000"/>
              <a:gd name="connsiteX51-521" fmla="*/ 985769 w 2632012"/>
              <a:gd name="connsiteY51-522" fmla="*/ 1334556 h 6858000"/>
              <a:gd name="connsiteX52-523" fmla="*/ 982507 w 2632012"/>
              <a:gd name="connsiteY52-524" fmla="*/ 1216698 h 6858000"/>
              <a:gd name="connsiteX53-525" fmla="*/ 984836 w 2632012"/>
              <a:gd name="connsiteY53-526" fmla="*/ 1082381 h 6858000"/>
              <a:gd name="connsiteX54-527" fmla="*/ 993140 w 2632012"/>
              <a:gd name="connsiteY54-528" fmla="*/ 1043366 h 6858000"/>
              <a:gd name="connsiteX55-529" fmla="*/ 995544 w 2632012"/>
              <a:gd name="connsiteY55-530" fmla="*/ 972540 h 6858000"/>
              <a:gd name="connsiteX56-531" fmla="*/ 1028500 w 2632012"/>
              <a:gd name="connsiteY56-532" fmla="*/ 923945 h 6858000"/>
              <a:gd name="connsiteX57-533" fmla="*/ 1022082 w 2632012"/>
              <a:gd name="connsiteY57-534" fmla="*/ 838835 h 6858000"/>
              <a:gd name="connsiteX58-535" fmla="*/ 1025925 w 2632012"/>
              <a:gd name="connsiteY58-536" fmla="*/ 787183 h 6858000"/>
              <a:gd name="connsiteX59-537" fmla="*/ 1027904 w 2632012"/>
              <a:gd name="connsiteY59-538" fmla="*/ 756272 h 6858000"/>
              <a:gd name="connsiteX60-539" fmla="*/ 1088796 w 2632012"/>
              <a:gd name="connsiteY60-540" fmla="*/ 641639 h 6858000"/>
              <a:gd name="connsiteX61-541" fmla="*/ 1164389 w 2632012"/>
              <a:gd name="connsiteY61-542" fmla="*/ 545140 h 6858000"/>
              <a:gd name="connsiteX62-543" fmla="*/ 1225321 w 2632012"/>
              <a:gd name="connsiteY62-544" fmla="*/ 413843 h 6858000"/>
              <a:gd name="connsiteX63-545" fmla="*/ 1241477 w 2632012"/>
              <a:gd name="connsiteY63-546" fmla="*/ 358607 h 6858000"/>
              <a:gd name="connsiteX64-547" fmla="*/ 1246119 w 2632012"/>
              <a:gd name="connsiteY64-548" fmla="*/ 254866 h 6858000"/>
              <a:gd name="connsiteX65-549" fmla="*/ 1266837 w 2632012"/>
              <a:gd name="connsiteY65-550" fmla="*/ 161517 h 6858000"/>
              <a:gd name="connsiteX66-551" fmla="*/ 1315021 w 2632012"/>
              <a:gd name="connsiteY66-552" fmla="*/ 54455 h 6858000"/>
              <a:gd name="connsiteX67-553" fmla="*/ 1319335 w 2632012"/>
              <a:gd name="connsiteY67-554" fmla="*/ 8880 h 6858000"/>
              <a:gd name="connsiteX68-555" fmla="*/ 1316402 w 2632012"/>
              <a:gd name="connsiteY68-556" fmla="*/ 852 h 6858000"/>
              <a:gd name="connsiteX69-557" fmla="*/ 1207569 w 2632012"/>
              <a:gd name="connsiteY69-558" fmla="*/ 0 h 6858000"/>
              <a:gd name="connsiteX0-559" fmla="*/ 932173 w 2632012"/>
              <a:gd name="connsiteY0-560" fmla="*/ 1512545 h 6858000"/>
              <a:gd name="connsiteX1-561" fmla="*/ 932462 w 2632012"/>
              <a:gd name="connsiteY1-562" fmla="*/ 1512581 h 6858000"/>
              <a:gd name="connsiteX2-563" fmla="*/ 932378 w 2632012"/>
              <a:gd name="connsiteY2-564" fmla="*/ 1512599 h 6858000"/>
              <a:gd name="connsiteX3-565" fmla="*/ 932173 w 2632012"/>
              <a:gd name="connsiteY3-566" fmla="*/ 1512545 h 6858000"/>
              <a:gd name="connsiteX4-567" fmla="*/ 1207569 w 2632012"/>
              <a:gd name="connsiteY4-568" fmla="*/ 0 h 6858000"/>
              <a:gd name="connsiteX5-569" fmla="*/ 2632012 w 2632012"/>
              <a:gd name="connsiteY5-570" fmla="*/ 0 h 6858000"/>
              <a:gd name="connsiteX6-571" fmla="*/ 2632012 w 2632012"/>
              <a:gd name="connsiteY6-572" fmla="*/ 6858000 h 6858000"/>
              <a:gd name="connsiteX7-573" fmla="*/ 13514 w 2632012"/>
              <a:gd name="connsiteY7-574" fmla="*/ 6858000 h 6858000"/>
              <a:gd name="connsiteX8-575" fmla="*/ 13170 w 2632012"/>
              <a:gd name="connsiteY8-576" fmla="*/ 6812829 h 6858000"/>
              <a:gd name="connsiteX9-577" fmla="*/ 20332 w 2632012"/>
              <a:gd name="connsiteY9-578" fmla="*/ 6760689 h 6858000"/>
              <a:gd name="connsiteX10-579" fmla="*/ 25596 w 2632012"/>
              <a:gd name="connsiteY10-580" fmla="*/ 6721251 h 6858000"/>
              <a:gd name="connsiteX11-581" fmla="*/ 22507 w 2632012"/>
              <a:gd name="connsiteY11-582" fmla="*/ 6650499 h 6858000"/>
              <a:gd name="connsiteX12-583" fmla="*/ 22444 w 2632012"/>
              <a:gd name="connsiteY12-584" fmla="*/ 6604241 h 6858000"/>
              <a:gd name="connsiteX13-585" fmla="*/ 31867 w 2632012"/>
              <a:gd name="connsiteY13-586" fmla="*/ 6559984 h 6858000"/>
              <a:gd name="connsiteX14-587" fmla="*/ 38635 w 2632012"/>
              <a:gd name="connsiteY14-588" fmla="*/ 6515473 h 6858000"/>
              <a:gd name="connsiteX15-589" fmla="*/ 38467 w 2632012"/>
              <a:gd name="connsiteY15-590" fmla="*/ 6463736 h 6858000"/>
              <a:gd name="connsiteX16-591" fmla="*/ 38052 w 2632012"/>
              <a:gd name="connsiteY16-592" fmla="*/ 6432794 h 6858000"/>
              <a:gd name="connsiteX17-593" fmla="*/ 80445 w 2632012"/>
              <a:gd name="connsiteY17-594" fmla="*/ 6301309 h 6858000"/>
              <a:gd name="connsiteX18-595" fmla="*/ 138157 w 2632012"/>
              <a:gd name="connsiteY18-596" fmla="*/ 6257030 h 6858000"/>
              <a:gd name="connsiteX19-597" fmla="*/ 170419 w 2632012"/>
              <a:gd name="connsiteY19-598" fmla="*/ 6171255 h 6858000"/>
              <a:gd name="connsiteX20-599" fmla="*/ 164027 w 2632012"/>
              <a:gd name="connsiteY20-600" fmla="*/ 6164357 h 6858000"/>
              <a:gd name="connsiteX21-601" fmla="*/ 213309 w 2632012"/>
              <a:gd name="connsiteY21-602" fmla="*/ 6109331 h 6858000"/>
              <a:gd name="connsiteX22-603" fmla="*/ 220409 w 2632012"/>
              <a:gd name="connsiteY22-604" fmla="*/ 6022287 h 6858000"/>
              <a:gd name="connsiteX23-605" fmla="*/ 219615 w 2632012"/>
              <a:gd name="connsiteY23-606" fmla="*/ 5557777 h 6858000"/>
              <a:gd name="connsiteX24-607" fmla="*/ 245711 w 2632012"/>
              <a:gd name="connsiteY24-608" fmla="*/ 5066230 h 6858000"/>
              <a:gd name="connsiteX25-609" fmla="*/ 276721 w 2632012"/>
              <a:gd name="connsiteY25-610" fmla="*/ 4162848 h 6858000"/>
              <a:gd name="connsiteX26-611" fmla="*/ 343082 w 2632012"/>
              <a:gd name="connsiteY26-612" fmla="*/ 3059377 h 6858000"/>
              <a:gd name="connsiteX27-613" fmla="*/ 369630 w 2632012"/>
              <a:gd name="connsiteY27-614" fmla="*/ 2692043 h 6858000"/>
              <a:gd name="connsiteX28-615" fmla="*/ 435324 w 2632012"/>
              <a:gd name="connsiteY28-616" fmla="*/ 2520083 h 6858000"/>
              <a:gd name="connsiteX29-617" fmla="*/ 482259 w 2632012"/>
              <a:gd name="connsiteY29-618" fmla="*/ 2336178 h 6858000"/>
              <a:gd name="connsiteX30-619" fmla="*/ 569515 w 2632012"/>
              <a:gd name="connsiteY30-620" fmla="*/ 2091909 h 6858000"/>
              <a:gd name="connsiteX31-621" fmla="*/ 638163 w 2632012"/>
              <a:gd name="connsiteY31-622" fmla="*/ 1994147 h 6858000"/>
              <a:gd name="connsiteX32-623" fmla="*/ 737312 w 2632012"/>
              <a:gd name="connsiteY32-624" fmla="*/ 1871408 h 6858000"/>
              <a:gd name="connsiteX33-625" fmla="*/ 788501 w 2632012"/>
              <a:gd name="connsiteY33-626" fmla="*/ 1793826 h 6858000"/>
              <a:gd name="connsiteX34-627" fmla="*/ 819432 w 2632012"/>
              <a:gd name="connsiteY34-628" fmla="*/ 1746824 h 6858000"/>
              <a:gd name="connsiteX35-629" fmla="*/ 843936 w 2632012"/>
              <a:gd name="connsiteY35-630" fmla="*/ 1697348 h 6858000"/>
              <a:gd name="connsiteX36-631" fmla="*/ 846526 w 2632012"/>
              <a:gd name="connsiteY36-632" fmla="*/ 1659754 h 6858000"/>
              <a:gd name="connsiteX37-633" fmla="*/ 873830 w 2632012"/>
              <a:gd name="connsiteY37-634" fmla="*/ 1628041 h 6858000"/>
              <a:gd name="connsiteX38-635" fmla="*/ 890626 w 2632012"/>
              <a:gd name="connsiteY38-636" fmla="*/ 1599883 h 6858000"/>
              <a:gd name="connsiteX39-637" fmla="*/ 921288 w 2632012"/>
              <a:gd name="connsiteY39-638" fmla="*/ 1579569 h 6858000"/>
              <a:gd name="connsiteX40-639" fmla="*/ 920756 w 2632012"/>
              <a:gd name="connsiteY40-640" fmla="*/ 1537369 h 6858000"/>
              <a:gd name="connsiteX41-641" fmla="*/ 946290 w 2632012"/>
              <a:gd name="connsiteY41-642" fmla="*/ 1514308 h 6858000"/>
              <a:gd name="connsiteX42-643" fmla="*/ 932462 w 2632012"/>
              <a:gd name="connsiteY42-644" fmla="*/ 1512581 h 6858000"/>
              <a:gd name="connsiteX43-645" fmla="*/ 940652 w 2632012"/>
              <a:gd name="connsiteY43-646" fmla="*/ 1510839 h 6858000"/>
              <a:gd name="connsiteX44-647" fmla="*/ 950739 w 2632012"/>
              <a:gd name="connsiteY44-648" fmla="*/ 1503635 h 6858000"/>
              <a:gd name="connsiteX45-649" fmla="*/ 966405 w 2632012"/>
              <a:gd name="connsiteY45-650" fmla="*/ 1439967 h 6858000"/>
              <a:gd name="connsiteX46-651" fmla="*/ 973516 w 2632012"/>
              <a:gd name="connsiteY46-652" fmla="*/ 1389073 h 6858000"/>
              <a:gd name="connsiteX47-653" fmla="*/ 986960 w 2632012"/>
              <a:gd name="connsiteY47-654" fmla="*/ 1351857 h 6858000"/>
              <a:gd name="connsiteX48-655" fmla="*/ 987761 w 2632012"/>
              <a:gd name="connsiteY48-656" fmla="*/ 1363479 h 6858000"/>
              <a:gd name="connsiteX49-657" fmla="*/ 989043 w 2632012"/>
              <a:gd name="connsiteY49-658" fmla="*/ 1346093 h 6858000"/>
              <a:gd name="connsiteX50-659" fmla="*/ 986960 w 2632012"/>
              <a:gd name="connsiteY50-660" fmla="*/ 1351857 h 6858000"/>
              <a:gd name="connsiteX51-661" fmla="*/ 985769 w 2632012"/>
              <a:gd name="connsiteY51-662" fmla="*/ 1334556 h 6858000"/>
              <a:gd name="connsiteX52-663" fmla="*/ 982507 w 2632012"/>
              <a:gd name="connsiteY52-664" fmla="*/ 1216698 h 6858000"/>
              <a:gd name="connsiteX53-665" fmla="*/ 984836 w 2632012"/>
              <a:gd name="connsiteY53-666" fmla="*/ 1082381 h 6858000"/>
              <a:gd name="connsiteX54-667" fmla="*/ 993140 w 2632012"/>
              <a:gd name="connsiteY54-668" fmla="*/ 1043366 h 6858000"/>
              <a:gd name="connsiteX55-669" fmla="*/ 995544 w 2632012"/>
              <a:gd name="connsiteY55-670" fmla="*/ 972540 h 6858000"/>
              <a:gd name="connsiteX56-671" fmla="*/ 1028500 w 2632012"/>
              <a:gd name="connsiteY56-672" fmla="*/ 923945 h 6858000"/>
              <a:gd name="connsiteX57-673" fmla="*/ 1022082 w 2632012"/>
              <a:gd name="connsiteY57-674" fmla="*/ 838835 h 6858000"/>
              <a:gd name="connsiteX58-675" fmla="*/ 1025925 w 2632012"/>
              <a:gd name="connsiteY58-676" fmla="*/ 787183 h 6858000"/>
              <a:gd name="connsiteX59-677" fmla="*/ 1027904 w 2632012"/>
              <a:gd name="connsiteY59-678" fmla="*/ 756272 h 6858000"/>
              <a:gd name="connsiteX60-679" fmla="*/ 1088796 w 2632012"/>
              <a:gd name="connsiteY60-680" fmla="*/ 641639 h 6858000"/>
              <a:gd name="connsiteX61-681" fmla="*/ 1164389 w 2632012"/>
              <a:gd name="connsiteY61-682" fmla="*/ 545140 h 6858000"/>
              <a:gd name="connsiteX62-683" fmla="*/ 1225321 w 2632012"/>
              <a:gd name="connsiteY62-684" fmla="*/ 413843 h 6858000"/>
              <a:gd name="connsiteX63-685" fmla="*/ 1241477 w 2632012"/>
              <a:gd name="connsiteY63-686" fmla="*/ 358607 h 6858000"/>
              <a:gd name="connsiteX64-687" fmla="*/ 1246119 w 2632012"/>
              <a:gd name="connsiteY64-688" fmla="*/ 254866 h 6858000"/>
              <a:gd name="connsiteX65-689" fmla="*/ 1266837 w 2632012"/>
              <a:gd name="connsiteY65-690" fmla="*/ 161517 h 6858000"/>
              <a:gd name="connsiteX66-691" fmla="*/ 1315021 w 2632012"/>
              <a:gd name="connsiteY66-692" fmla="*/ 54455 h 6858000"/>
              <a:gd name="connsiteX67-693" fmla="*/ 1319335 w 2632012"/>
              <a:gd name="connsiteY67-694" fmla="*/ 8880 h 6858000"/>
              <a:gd name="connsiteX68-695" fmla="*/ 1316402 w 2632012"/>
              <a:gd name="connsiteY68-696" fmla="*/ 852 h 6858000"/>
              <a:gd name="connsiteX69-697" fmla="*/ 1207569 w 2632012"/>
              <a:gd name="connsiteY69-698" fmla="*/ 0 h 6858000"/>
              <a:gd name="connsiteX0-699" fmla="*/ 932173 w 2632012"/>
              <a:gd name="connsiteY0-700" fmla="*/ 1512545 h 6858000"/>
              <a:gd name="connsiteX1-701" fmla="*/ 932462 w 2632012"/>
              <a:gd name="connsiteY1-702" fmla="*/ 1512581 h 6858000"/>
              <a:gd name="connsiteX2-703" fmla="*/ 932378 w 2632012"/>
              <a:gd name="connsiteY2-704" fmla="*/ 1512599 h 6858000"/>
              <a:gd name="connsiteX3-705" fmla="*/ 932173 w 2632012"/>
              <a:gd name="connsiteY3-706" fmla="*/ 1512545 h 6858000"/>
              <a:gd name="connsiteX4-707" fmla="*/ 1207569 w 2632012"/>
              <a:gd name="connsiteY4-708" fmla="*/ 0 h 6858000"/>
              <a:gd name="connsiteX5-709" fmla="*/ 2632012 w 2632012"/>
              <a:gd name="connsiteY5-710" fmla="*/ 0 h 6858000"/>
              <a:gd name="connsiteX6-711" fmla="*/ 2632012 w 2632012"/>
              <a:gd name="connsiteY6-712" fmla="*/ 6858000 h 6858000"/>
              <a:gd name="connsiteX7-713" fmla="*/ 13514 w 2632012"/>
              <a:gd name="connsiteY7-714" fmla="*/ 6858000 h 6858000"/>
              <a:gd name="connsiteX8-715" fmla="*/ 13170 w 2632012"/>
              <a:gd name="connsiteY8-716" fmla="*/ 6812829 h 6858000"/>
              <a:gd name="connsiteX9-717" fmla="*/ 20332 w 2632012"/>
              <a:gd name="connsiteY9-718" fmla="*/ 6760689 h 6858000"/>
              <a:gd name="connsiteX10-719" fmla="*/ 25596 w 2632012"/>
              <a:gd name="connsiteY10-720" fmla="*/ 6721251 h 6858000"/>
              <a:gd name="connsiteX11-721" fmla="*/ 22507 w 2632012"/>
              <a:gd name="connsiteY11-722" fmla="*/ 6650499 h 6858000"/>
              <a:gd name="connsiteX12-723" fmla="*/ 22444 w 2632012"/>
              <a:gd name="connsiteY12-724" fmla="*/ 6604241 h 6858000"/>
              <a:gd name="connsiteX13-725" fmla="*/ 31867 w 2632012"/>
              <a:gd name="connsiteY13-726" fmla="*/ 6559984 h 6858000"/>
              <a:gd name="connsiteX14-727" fmla="*/ 38635 w 2632012"/>
              <a:gd name="connsiteY14-728" fmla="*/ 6515473 h 6858000"/>
              <a:gd name="connsiteX15-729" fmla="*/ 38467 w 2632012"/>
              <a:gd name="connsiteY15-730" fmla="*/ 6463736 h 6858000"/>
              <a:gd name="connsiteX16-731" fmla="*/ 38052 w 2632012"/>
              <a:gd name="connsiteY16-732" fmla="*/ 6432794 h 6858000"/>
              <a:gd name="connsiteX17-733" fmla="*/ 80445 w 2632012"/>
              <a:gd name="connsiteY17-734" fmla="*/ 6301309 h 6858000"/>
              <a:gd name="connsiteX18-735" fmla="*/ 138157 w 2632012"/>
              <a:gd name="connsiteY18-736" fmla="*/ 6257030 h 6858000"/>
              <a:gd name="connsiteX19-737" fmla="*/ 170419 w 2632012"/>
              <a:gd name="connsiteY19-738" fmla="*/ 6171255 h 6858000"/>
              <a:gd name="connsiteX20-739" fmla="*/ 164027 w 2632012"/>
              <a:gd name="connsiteY20-740" fmla="*/ 6164357 h 6858000"/>
              <a:gd name="connsiteX21-741" fmla="*/ 213309 w 2632012"/>
              <a:gd name="connsiteY21-742" fmla="*/ 6109331 h 6858000"/>
              <a:gd name="connsiteX22-743" fmla="*/ 208456 w 2632012"/>
              <a:gd name="connsiteY22-744" fmla="*/ 5878851 h 6858000"/>
              <a:gd name="connsiteX23-745" fmla="*/ 219615 w 2632012"/>
              <a:gd name="connsiteY23-746" fmla="*/ 5557777 h 6858000"/>
              <a:gd name="connsiteX24-747" fmla="*/ 245711 w 2632012"/>
              <a:gd name="connsiteY24-748" fmla="*/ 5066230 h 6858000"/>
              <a:gd name="connsiteX25-749" fmla="*/ 276721 w 2632012"/>
              <a:gd name="connsiteY25-750" fmla="*/ 4162848 h 6858000"/>
              <a:gd name="connsiteX26-751" fmla="*/ 343082 w 2632012"/>
              <a:gd name="connsiteY26-752" fmla="*/ 3059377 h 6858000"/>
              <a:gd name="connsiteX27-753" fmla="*/ 369630 w 2632012"/>
              <a:gd name="connsiteY27-754" fmla="*/ 2692043 h 6858000"/>
              <a:gd name="connsiteX28-755" fmla="*/ 435324 w 2632012"/>
              <a:gd name="connsiteY28-756" fmla="*/ 2520083 h 6858000"/>
              <a:gd name="connsiteX29-757" fmla="*/ 482259 w 2632012"/>
              <a:gd name="connsiteY29-758" fmla="*/ 2336178 h 6858000"/>
              <a:gd name="connsiteX30-759" fmla="*/ 569515 w 2632012"/>
              <a:gd name="connsiteY30-760" fmla="*/ 2091909 h 6858000"/>
              <a:gd name="connsiteX31-761" fmla="*/ 638163 w 2632012"/>
              <a:gd name="connsiteY31-762" fmla="*/ 1994147 h 6858000"/>
              <a:gd name="connsiteX32-763" fmla="*/ 737312 w 2632012"/>
              <a:gd name="connsiteY32-764" fmla="*/ 1871408 h 6858000"/>
              <a:gd name="connsiteX33-765" fmla="*/ 788501 w 2632012"/>
              <a:gd name="connsiteY33-766" fmla="*/ 1793826 h 6858000"/>
              <a:gd name="connsiteX34-767" fmla="*/ 819432 w 2632012"/>
              <a:gd name="connsiteY34-768" fmla="*/ 1746824 h 6858000"/>
              <a:gd name="connsiteX35-769" fmla="*/ 843936 w 2632012"/>
              <a:gd name="connsiteY35-770" fmla="*/ 1697348 h 6858000"/>
              <a:gd name="connsiteX36-771" fmla="*/ 846526 w 2632012"/>
              <a:gd name="connsiteY36-772" fmla="*/ 1659754 h 6858000"/>
              <a:gd name="connsiteX37-773" fmla="*/ 873830 w 2632012"/>
              <a:gd name="connsiteY37-774" fmla="*/ 1628041 h 6858000"/>
              <a:gd name="connsiteX38-775" fmla="*/ 890626 w 2632012"/>
              <a:gd name="connsiteY38-776" fmla="*/ 1599883 h 6858000"/>
              <a:gd name="connsiteX39-777" fmla="*/ 921288 w 2632012"/>
              <a:gd name="connsiteY39-778" fmla="*/ 1579569 h 6858000"/>
              <a:gd name="connsiteX40-779" fmla="*/ 920756 w 2632012"/>
              <a:gd name="connsiteY40-780" fmla="*/ 1537369 h 6858000"/>
              <a:gd name="connsiteX41-781" fmla="*/ 946290 w 2632012"/>
              <a:gd name="connsiteY41-782" fmla="*/ 1514308 h 6858000"/>
              <a:gd name="connsiteX42-783" fmla="*/ 932462 w 2632012"/>
              <a:gd name="connsiteY42-784" fmla="*/ 1512581 h 6858000"/>
              <a:gd name="connsiteX43-785" fmla="*/ 940652 w 2632012"/>
              <a:gd name="connsiteY43-786" fmla="*/ 1510839 h 6858000"/>
              <a:gd name="connsiteX44-787" fmla="*/ 950739 w 2632012"/>
              <a:gd name="connsiteY44-788" fmla="*/ 1503635 h 6858000"/>
              <a:gd name="connsiteX45-789" fmla="*/ 966405 w 2632012"/>
              <a:gd name="connsiteY45-790" fmla="*/ 1439967 h 6858000"/>
              <a:gd name="connsiteX46-791" fmla="*/ 973516 w 2632012"/>
              <a:gd name="connsiteY46-792" fmla="*/ 1389073 h 6858000"/>
              <a:gd name="connsiteX47-793" fmla="*/ 986960 w 2632012"/>
              <a:gd name="connsiteY47-794" fmla="*/ 1351857 h 6858000"/>
              <a:gd name="connsiteX48-795" fmla="*/ 987761 w 2632012"/>
              <a:gd name="connsiteY48-796" fmla="*/ 1363479 h 6858000"/>
              <a:gd name="connsiteX49-797" fmla="*/ 989043 w 2632012"/>
              <a:gd name="connsiteY49-798" fmla="*/ 1346093 h 6858000"/>
              <a:gd name="connsiteX50-799" fmla="*/ 986960 w 2632012"/>
              <a:gd name="connsiteY50-800" fmla="*/ 1351857 h 6858000"/>
              <a:gd name="connsiteX51-801" fmla="*/ 985769 w 2632012"/>
              <a:gd name="connsiteY51-802" fmla="*/ 1334556 h 6858000"/>
              <a:gd name="connsiteX52-803" fmla="*/ 982507 w 2632012"/>
              <a:gd name="connsiteY52-804" fmla="*/ 1216698 h 6858000"/>
              <a:gd name="connsiteX53-805" fmla="*/ 984836 w 2632012"/>
              <a:gd name="connsiteY53-806" fmla="*/ 1082381 h 6858000"/>
              <a:gd name="connsiteX54-807" fmla="*/ 993140 w 2632012"/>
              <a:gd name="connsiteY54-808" fmla="*/ 1043366 h 6858000"/>
              <a:gd name="connsiteX55-809" fmla="*/ 995544 w 2632012"/>
              <a:gd name="connsiteY55-810" fmla="*/ 972540 h 6858000"/>
              <a:gd name="connsiteX56-811" fmla="*/ 1028500 w 2632012"/>
              <a:gd name="connsiteY56-812" fmla="*/ 923945 h 6858000"/>
              <a:gd name="connsiteX57-813" fmla="*/ 1022082 w 2632012"/>
              <a:gd name="connsiteY57-814" fmla="*/ 838835 h 6858000"/>
              <a:gd name="connsiteX58-815" fmla="*/ 1025925 w 2632012"/>
              <a:gd name="connsiteY58-816" fmla="*/ 787183 h 6858000"/>
              <a:gd name="connsiteX59-817" fmla="*/ 1027904 w 2632012"/>
              <a:gd name="connsiteY59-818" fmla="*/ 756272 h 6858000"/>
              <a:gd name="connsiteX60-819" fmla="*/ 1088796 w 2632012"/>
              <a:gd name="connsiteY60-820" fmla="*/ 641639 h 6858000"/>
              <a:gd name="connsiteX61-821" fmla="*/ 1164389 w 2632012"/>
              <a:gd name="connsiteY61-822" fmla="*/ 545140 h 6858000"/>
              <a:gd name="connsiteX62-823" fmla="*/ 1225321 w 2632012"/>
              <a:gd name="connsiteY62-824" fmla="*/ 413843 h 6858000"/>
              <a:gd name="connsiteX63-825" fmla="*/ 1241477 w 2632012"/>
              <a:gd name="connsiteY63-826" fmla="*/ 358607 h 6858000"/>
              <a:gd name="connsiteX64-827" fmla="*/ 1246119 w 2632012"/>
              <a:gd name="connsiteY64-828" fmla="*/ 254866 h 6858000"/>
              <a:gd name="connsiteX65-829" fmla="*/ 1266837 w 2632012"/>
              <a:gd name="connsiteY65-830" fmla="*/ 161517 h 6858000"/>
              <a:gd name="connsiteX66-831" fmla="*/ 1315021 w 2632012"/>
              <a:gd name="connsiteY66-832" fmla="*/ 54455 h 6858000"/>
              <a:gd name="connsiteX67-833" fmla="*/ 1319335 w 2632012"/>
              <a:gd name="connsiteY67-834" fmla="*/ 8880 h 6858000"/>
              <a:gd name="connsiteX68-835" fmla="*/ 1316402 w 2632012"/>
              <a:gd name="connsiteY68-836" fmla="*/ 852 h 6858000"/>
              <a:gd name="connsiteX69-837" fmla="*/ 1207569 w 2632012"/>
              <a:gd name="connsiteY69-83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277" y="connsiteY69-278"/>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8" y="609597"/>
            <a:ext cx="9770022" cy="1330841"/>
          </a:xfrm>
        </p:spPr>
        <p:txBody>
          <a:bodyPr vert="horz" lIns="91440" tIns="45720" rIns="91440" bIns="45720" rtlCol="0" anchor="ctr">
            <a:normAutofit/>
          </a:bodyPr>
          <a:lstStyle/>
          <a:p>
            <a:r>
              <a:rPr lang="en-US" kern="1200">
                <a:solidFill>
                  <a:schemeClr val="tx1"/>
                </a:solidFill>
                <a:latin typeface="+mj-lt"/>
                <a:ea typeface="+mj-ea"/>
                <a:cs typeface="+mj-cs"/>
              </a:rPr>
              <a:t>(printList) Function</a:t>
            </a:r>
            <a:endParaRPr lang="en-US" kern="1200">
              <a:solidFill>
                <a:schemeClr val="tx1"/>
              </a:solidFill>
              <a:latin typeface="+mj-lt"/>
              <a:ea typeface="+mj-ea"/>
              <a:cs typeface="+mj-cs"/>
            </a:endParaRPr>
          </a:p>
        </p:txBody>
      </p:sp>
      <p:sp>
        <p:nvSpPr>
          <p:cNvPr id="3" name="Text Placeholder 2"/>
          <p:cNvSpPr>
            <a:spLocks noGrp="1"/>
          </p:cNvSpPr>
          <p:nvPr>
            <p:ph type="body" idx="1"/>
          </p:nvPr>
        </p:nvSpPr>
        <p:spPr>
          <a:xfrm>
            <a:off x="1137038" y="2194100"/>
            <a:ext cx="5950970" cy="3908588"/>
          </a:xfrm>
        </p:spPr>
        <p:txBody>
          <a:bodyPr vert="horz" lIns="91440" tIns="45720" rIns="91440" bIns="45720" rtlCol="0">
            <a:normAutofit/>
          </a:bodyPr>
          <a:lstStyle/>
          <a:p>
            <a:r>
              <a:rPr lang="en-US" sz="1100"/>
              <a:t>The function iterates through the linked list, printing each node's data. If the data is -1, it prints "--" instead. After printing each row (which consists of five elements), it moves to the next row and continues printing until the end of the list.</a:t>
            </a:r>
            <a:endParaRPr lang="en-US" sz="1100"/>
          </a:p>
          <a:p>
            <a:endParaRPr lang="en-US" sz="1100"/>
          </a:p>
          <a:p>
            <a:endParaRPr lang="en-US" sz="1100"/>
          </a:p>
          <a:p>
            <a:endParaRPr lang="en-US" sz="1100"/>
          </a:p>
          <a:p>
            <a:endParaRPr lang="en-US" sz="1100"/>
          </a:p>
          <a:p>
            <a:endParaRPr lang="en-US" sz="1100"/>
          </a:p>
          <a:p>
            <a:endParaRPr lang="en-US" sz="1100"/>
          </a:p>
          <a:p>
            <a:endParaRPr lang="en-US" sz="1100"/>
          </a:p>
          <a:p>
            <a:pPr marL="0"/>
            <a:endParaRPr lang="en-US" sz="1100"/>
          </a:p>
          <a:p>
            <a:pPr marL="0"/>
            <a:endParaRPr lang="en-US" sz="1100"/>
          </a:p>
          <a:p>
            <a:pPr marL="0"/>
            <a:endParaRPr lang="en-US" sz="1100"/>
          </a:p>
          <a:p>
            <a:pPr marL="0"/>
            <a:r>
              <a:rPr lang="en-US" sz="1100" b="1" i="1" u="sng"/>
              <a:t>Overall, the printlist function effectively formats and displays the linked list contents as a tombola card, with appropriate line breaks and placeholder characters for empty elements.</a:t>
            </a:r>
            <a:endParaRPr lang="en-US" sz="1100" b="1" i="1" u="sng"/>
          </a:p>
        </p:txBody>
      </p:sp>
      <p:sp>
        <p:nvSpPr>
          <p:cNvPr id="14" name="Freeform: Shape 13"/>
          <p:cNvSpPr>
            <a:spLocks noGrp="1" noRot="1" noChangeAspect="1" noMove="1" noResize="1" noEditPoints="1" noAdjustHandles="1" noChangeArrowheads="1" noChangeShapeType="1" noTextEdit="1"/>
          </p:cNvSpPr>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91362" y="2540571"/>
            <a:ext cx="3482910" cy="3018522"/>
          </a:xfrm>
          <a:prstGeom prst="rect">
            <a:avLst/>
          </a:prstGeom>
        </p:spPr>
      </p:pic>
      <p:sp>
        <p:nvSpPr>
          <p:cNvPr id="16" name="Rectangle 6"/>
          <p:cNvSpPr>
            <a:spLocks noGrp="1" noRot="1" noChangeAspect="1" noMove="1" noResize="1" noEditPoints="1" noAdjustHandles="1" noChangeArrowheads="1" noChangeShapeType="1" noTextEdit="1"/>
          </p:cNvSpPr>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10785</Words>
  <Application>WPS Presentation</Application>
  <PresentationFormat>Widescreen</PresentationFormat>
  <Paragraphs>157</Paragraphs>
  <Slides>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Aldhabi</vt:lpstr>
      <vt:lpstr>Calibri</vt:lpstr>
      <vt:lpstr>Calibri Light</vt:lpstr>
      <vt:lpstr>Microsoft YaHei</vt:lpstr>
      <vt:lpstr>Arial Unicode MS</vt:lpstr>
      <vt:lpstr>Aptos</vt:lpstr>
      <vt:lpstr>Segoe Print</vt:lpstr>
      <vt:lpstr>Office Theme</vt:lpstr>
      <vt:lpstr>Multi-Player Tombola Game Report</vt:lpstr>
      <vt:lpstr>Introduction:</vt:lpstr>
      <vt:lpstr>Classes and Functions:</vt:lpstr>
      <vt:lpstr>NODE</vt:lpstr>
      <vt:lpstr>Classes and Functions :</vt:lpstr>
      <vt:lpstr>Linked List </vt:lpstr>
      <vt:lpstr>(addLast) Function</vt:lpstr>
      <vt:lpstr>(convertIntoList) Funtion</vt:lpstr>
      <vt:lpstr>(printList) Function</vt:lpstr>
      <vt:lpstr>(generateCard) Funtion</vt:lpstr>
      <vt:lpstr>(checkNum) Function</vt:lpstr>
      <vt:lpstr>(checkBingo) Funtion</vt:lpstr>
      <vt:lpstr>Classes and Functions :</vt:lpstr>
      <vt:lpstr>PowerPoint 演示文稿</vt:lpstr>
      <vt:lpstr>Game System Overview:</vt:lpstr>
      <vt:lpstr>TEST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Tombola Game Report</dc:title>
  <dc:creator>2A04</dc:creator>
  <cp:lastModifiedBy>2A04</cp:lastModifiedBy>
  <cp:revision>24</cp:revision>
  <dcterms:created xsi:type="dcterms:W3CDTF">2024-03-31T00:57:00Z</dcterms:created>
  <dcterms:modified xsi:type="dcterms:W3CDTF">2025-01-28T17:50:39Z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CDAFA2EF814047F9A88F5B43A603E0B7_12</vt:lpwstr>
  </property>
  <property fmtid="{D5CDD505-2E9C-101B-9397-08002B2CF9AE}" pid="3" name="KSOProductBuildVer">
    <vt:lpwstr>1033-12.2.0.19805</vt:lpwstr>
  </property>
</Properties>
</file>