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Traffic Signs Recognation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Ayman Saeid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CNN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55140"/>
            <a:ext cx="6696075" cy="4351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765" y="1755140"/>
            <a:ext cx="6391275" cy="2533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370" y="6106795"/>
            <a:ext cx="3965575" cy="66103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529320" y="1322705"/>
            <a:ext cx="276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Test.csv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CNN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69745"/>
            <a:ext cx="6000750" cy="3495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015" y="1691005"/>
            <a:ext cx="4933950" cy="438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295" y="5489575"/>
            <a:ext cx="2447925" cy="1295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765" y="5344160"/>
            <a:ext cx="3562350" cy="1466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6765" y="5328285"/>
            <a:ext cx="3590925" cy="14573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Random Forest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73555"/>
            <a:ext cx="6905625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99105"/>
            <a:ext cx="4895850" cy="600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915" y="2402205"/>
            <a:ext cx="4424680" cy="39135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165" y="3779520"/>
            <a:ext cx="3244215" cy="2879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15" y="4531995"/>
            <a:ext cx="3489960" cy="14344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Comparison of the two algorithms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890" y="1562100"/>
            <a:ext cx="10963910" cy="4615180"/>
          </a:xfrm>
        </p:spPr>
        <p:txBody>
          <a:bodyPr/>
          <a:p>
            <a:r>
              <a:rPr lang="en-US" altLang="en-US"/>
              <a:t>Accuracy (Do</a:t>
            </a:r>
            <a:r>
              <a:rPr lang="en-US" altLang="en-US"/>
              <a:t>ğ</a:t>
            </a:r>
            <a:r>
              <a:rPr lang="en-US" altLang="en-US"/>
              <a:t>ruluk):</a:t>
            </a:r>
            <a:endParaRPr lang="en-US" altLang="en-US"/>
          </a:p>
          <a:p>
            <a:pPr marL="0" indent="0">
              <a:buNone/>
            </a:pPr>
            <a:r>
              <a:rPr lang="en-US" altLang="en-US" sz="1400"/>
              <a:t>Random Forest: %98.11</a:t>
            </a:r>
            <a:endParaRPr lang="en-US" altLang="en-US" sz="1400"/>
          </a:p>
          <a:p>
            <a:pPr marL="0" indent="0">
              <a:buNone/>
            </a:pPr>
            <a:r>
              <a:rPr lang="en-US" altLang="en-US" sz="1400"/>
              <a:t>CNN: %95.63</a:t>
            </a:r>
            <a:endParaRPr lang="en-US" altLang="en-US" sz="1400"/>
          </a:p>
          <a:p>
            <a:r>
              <a:rPr lang="en-US" altLang="en-US"/>
              <a:t>F1-Score:</a:t>
            </a:r>
            <a:endParaRPr lang="en-US" altLang="en-US"/>
          </a:p>
          <a:p>
            <a:pPr marL="0" indent="0">
              <a:buNone/>
            </a:pPr>
            <a:r>
              <a:rPr lang="en-US" altLang="en-US" sz="1400"/>
              <a:t>Random Forest: %98.11</a:t>
            </a:r>
            <a:endParaRPr lang="en-US" altLang="en-US" sz="1400"/>
          </a:p>
          <a:p>
            <a:pPr marL="0" indent="0">
              <a:buNone/>
            </a:pPr>
            <a:r>
              <a:rPr lang="en-US" altLang="en-US" sz="1400"/>
              <a:t>CNN: %95.63</a:t>
            </a:r>
            <a:endParaRPr lang="en-US" altLang="en-US" sz="1400"/>
          </a:p>
          <a:p>
            <a:r>
              <a:rPr lang="en-US" altLang="en-US"/>
              <a:t>Time complexity :</a:t>
            </a:r>
            <a:endParaRPr lang="en-US" altLang="en-US"/>
          </a:p>
          <a:p>
            <a:pPr marL="0" indent="0">
              <a:buNone/>
            </a:pPr>
            <a:r>
              <a:rPr lang="en-US" altLang="en-US" sz="1400"/>
              <a:t>Random Forest: 193.87 seconde</a:t>
            </a:r>
            <a:endParaRPr lang="en-US" altLang="en-US" sz="1400"/>
          </a:p>
          <a:p>
            <a:pPr marL="0" indent="0">
              <a:buNone/>
            </a:pPr>
            <a:r>
              <a:rPr lang="en-US" altLang="en-US" sz="1400"/>
              <a:t>CNN: 380 seconde</a:t>
            </a:r>
            <a:endParaRPr lang="en-US" altLang="en-US" sz="1400"/>
          </a:p>
          <a:p>
            <a:pPr marL="0" indent="0">
              <a:buNone/>
            </a:pPr>
            <a:endParaRPr lang="en-US" altLang="en-US" sz="1400"/>
          </a:p>
          <a:p>
            <a:pPr marL="0" indent="0">
              <a:buNone/>
            </a:pPr>
            <a:endParaRPr lang="en-US" altLang="en-US" sz="1400"/>
          </a:p>
          <a:p>
            <a:pPr marL="0" indent="0">
              <a:buNone/>
            </a:pPr>
            <a:endParaRPr lang="en-US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DEMO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48355" y="1825625"/>
            <a:ext cx="54940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Context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problem definition</a:t>
            </a:r>
            <a:endParaRPr lang="en-US" altLang="en-US"/>
          </a:p>
          <a:p>
            <a:r>
              <a:rPr lang="en-US" altLang="en-US"/>
              <a:t>the dataset</a:t>
            </a:r>
            <a:endParaRPr lang="en-US" altLang="en-US"/>
          </a:p>
          <a:p>
            <a:r>
              <a:rPr lang="en-US" altLang="en-US"/>
              <a:t>training the net (CNN) : CNN.py</a:t>
            </a:r>
            <a:endParaRPr lang="en-US" altLang="en-US"/>
          </a:p>
          <a:p>
            <a:r>
              <a:rPr lang="en-US" altLang="en-US"/>
              <a:t>training the net (Ranodom Forest) : RandomForest.py</a:t>
            </a:r>
            <a:endParaRPr lang="en-US" altLang="en-US"/>
          </a:p>
          <a:p>
            <a:r>
              <a:rPr lang="en-US" altLang="en-US"/>
              <a:t>Comparison of the two algorithms</a:t>
            </a:r>
            <a:endParaRPr lang="en-US" altLang="en-US"/>
          </a:p>
          <a:p>
            <a:r>
              <a:rPr lang="en-US" altLang="en-US"/>
              <a:t>GUI for Traffic Sign Recognition : gui.py ( demo )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problem definition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6005" y="1567815"/>
            <a:ext cx="93414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the dataset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38095" y="2091055"/>
            <a:ext cx="7115175" cy="3819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upload data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5110" y="1764030"/>
            <a:ext cx="10134600" cy="43516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290" y="4827270"/>
            <a:ext cx="3762375" cy="1552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upload data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25625"/>
            <a:ext cx="5584825" cy="4351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550" y="1263015"/>
            <a:ext cx="4238625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025" y="3077210"/>
            <a:ext cx="4471670" cy="32727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6177280"/>
            <a:ext cx="5584825" cy="466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CNN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7110" y="1825625"/>
            <a:ext cx="10177145" cy="4351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1156970"/>
            <a:ext cx="9153525" cy="6686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835" y="1691005"/>
            <a:ext cx="3829685" cy="6997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CNN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6370" y="1482725"/>
            <a:ext cx="9318625" cy="4351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370" y="5834380"/>
            <a:ext cx="9318625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CNN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25625"/>
            <a:ext cx="5417820" cy="4351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020" y="1825625"/>
            <a:ext cx="5572125" cy="4400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WPS Presentation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Traffic Signs Recognation</vt:lpstr>
      <vt:lpstr>Context</vt:lpstr>
      <vt:lpstr>problem definition</vt:lpstr>
      <vt:lpstr>the dataset</vt:lpstr>
      <vt:lpstr>upload data</vt:lpstr>
      <vt:lpstr>upload data</vt:lpstr>
      <vt:lpstr>CNN</vt:lpstr>
      <vt:lpstr>CNN</vt:lpstr>
      <vt:lpstr>CNN</vt:lpstr>
      <vt:lpstr>CNN</vt:lpstr>
      <vt:lpstr>CNN</vt:lpstr>
      <vt:lpstr>Random Forest</vt:lpstr>
      <vt:lpstr>Comparison of the two algorithms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Signs Recognation</dc:title>
  <dc:creator/>
  <cp:lastModifiedBy>2A04</cp:lastModifiedBy>
  <cp:revision>3</cp:revision>
  <dcterms:created xsi:type="dcterms:W3CDTF">2025-01-21T07:17:00Z</dcterms:created>
  <dcterms:modified xsi:type="dcterms:W3CDTF">2025-02-02T16:13:12Z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AC04D195D80941698B94CD07972CADD7_11</vt:lpwstr>
  </property>
  <property fmtid="{D5CDD505-2E9C-101B-9397-08002B2CF9AE}" pid="3" name="KSOProductBuildVer">
    <vt:lpwstr>1033-12.2.0.19805</vt:lpwstr>
  </property>
</Properties>
</file>