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>
        <p:scale>
          <a:sx n="134" d="100"/>
          <a:sy n="134" d="100"/>
        </p:scale>
        <p:origin x="-696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12F5-8097-574F-9FC9-776A02C2E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B5B8C-4A03-5243-918C-ABB90A564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9E69A-C3A1-7340-8A31-FCBB400F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4BB5-3DD8-E548-9DAC-23B5B113BBE4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336D1-AD9A-184A-B77B-E8DBDF4E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A2BF3-27CD-AA45-8B69-8554F02A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150F-6E2B-BD48-A5D8-C1680F105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0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433D-81B8-BD40-BBE3-DAB9560D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F755C-D4A7-1741-8BC7-03DD522D1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DB800-95FF-D444-9653-411879B6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4BB5-3DD8-E548-9DAC-23B5B113BBE4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23F2E-A493-3348-8C8A-4C928B9E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75388-CB8E-DB45-83CB-69E9E2B2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150F-6E2B-BD48-A5D8-C1680F105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8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D2E10D-1524-024A-99C4-96A660DF1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740EB-B8B1-6449-8056-A64B59E96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EEEAA-BB95-144D-892C-66E74169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4BB5-3DD8-E548-9DAC-23B5B113BBE4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69B98-84AC-C34C-A0AC-845882AF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E661-F0BC-D141-8011-D28DCA62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150F-6E2B-BD48-A5D8-C1680F105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ACF9-8AFD-F044-89FE-FB1974F9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E480-D243-6046-84E5-F22305472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79D4A-C9D2-A24C-9660-62950821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4BB5-3DD8-E548-9DAC-23B5B113BBE4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887EF-F321-4344-99D0-E64EC696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F0D8C-60F0-BD48-819A-63C29134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150F-6E2B-BD48-A5D8-C1680F105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7EEC-B603-1C4B-8BB4-8CDECFA2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BD3E3-EB3A-A84E-8EB2-EC791806F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E9EFE-1E4D-E747-8237-8881930A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4BB5-3DD8-E548-9DAC-23B5B113BBE4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EFAFB-6DA5-1A4F-BEEB-95AB5051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D7EEF-9E46-0947-86B2-A75D22D7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150F-6E2B-BD48-A5D8-C1680F105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5338-1E2B-CC4D-A0FA-21FA5752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B86F-92D7-FA42-83A7-00E069CC9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DA44C-097A-534C-83AE-29A03B861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19F0A-B553-4746-8705-C925D416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4BB5-3DD8-E548-9DAC-23B5B113BBE4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2FFBC-F1CF-6849-8A00-C9991720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3C838-C3E0-094C-8364-0F96BC36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150F-6E2B-BD48-A5D8-C1680F105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1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C55B-D68B-E84E-A069-C7A4B3F4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C908D-A456-8945-BD32-0F312391A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23887-6B86-4540-8473-4C6A04768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44782-D477-3240-B5A1-BBB1461D7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E9298-0112-8E4D-810C-2059F888E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BAF8EA-9A1B-C942-A4CB-106BA9B5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4BB5-3DD8-E548-9DAC-23B5B113BBE4}" type="datetimeFigureOut">
              <a:rPr lang="en-US" smtClean="0"/>
              <a:t>2/1/19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3EE7E-3AF8-7D49-A9F2-5C6D221F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849AF-A262-E746-ABF9-AB8A2EA3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150F-6E2B-BD48-A5D8-C1680F105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7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FFA0-67D4-2745-9912-D5395454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04A5F-E12C-E944-946B-04AEF296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4BB5-3DD8-E548-9DAC-23B5B113BBE4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A5D6B-9EAC-7E45-8A2F-66196BF2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28D9B-22A1-AC47-96E7-99E87EBB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150F-6E2B-BD48-A5D8-C1680F105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83E5B-0103-E947-9CE2-23991C3A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4BB5-3DD8-E548-9DAC-23B5B113BBE4}" type="datetimeFigureOut">
              <a:rPr lang="en-US" smtClean="0"/>
              <a:t>2/1/19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B8EF3-B5DD-FF46-AB11-7664A58C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D11DD-3202-D244-B171-C8EC1B8E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150F-6E2B-BD48-A5D8-C1680F105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AEF3-8DBA-674B-AC2D-E332ECE4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78BD2-6F16-7A4C-9FF6-2870C8DFD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FDD3E-C383-1F4D-B0BB-3FB0C634B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DBA38-4C7E-EC4A-8E2B-BEA22424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4BB5-3DD8-E548-9DAC-23B5B113BBE4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129C9-1787-7542-A274-58596A12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D94BE-5D9C-1C4C-90AB-F93865BE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150F-6E2B-BD48-A5D8-C1680F105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9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A856-B74C-0E42-9C29-741E7A48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65457-069D-3040-A646-52DB80C6B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71F6B-2251-CE4E-A093-1998D5D29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BD2D8-5545-8747-8367-27D648DC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4BB5-3DD8-E548-9DAC-23B5B113BBE4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FF721-A7EA-B849-8FBB-92D0DF64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E6D24-4BCF-F54A-BD01-E5ADE50C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150F-6E2B-BD48-A5D8-C1680F105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5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83E84-A798-0240-9E33-1A1E715C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BDD18-A238-5E45-9DC2-231A78F45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D2665-0D44-C146-8A96-204C4A68B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4BB5-3DD8-E548-9DAC-23B5B113BBE4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91552-6E54-3B41-B314-9B7A9D241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04C9C-5A2C-FC4F-A5A3-C4693BFBB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4150F-6E2B-BD48-A5D8-C1680F105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2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8E92-E0B5-CF43-BF40-E91E80E2D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8E6EE-9D0D-1E4C-8080-633B0F727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Ejaaz Lakhani, Ayman Shahriar, </a:t>
            </a:r>
            <a:r>
              <a:rPr lang="en-US" dirty="0" err="1"/>
              <a:t>Sunraj</a:t>
            </a:r>
            <a:r>
              <a:rPr lang="en-US" dirty="0"/>
              <a:t> Johal, Tyler Chen</a:t>
            </a:r>
          </a:p>
        </p:txBody>
      </p:sp>
    </p:spTree>
    <p:extLst>
      <p:ext uri="{BB962C8B-B14F-4D97-AF65-F5344CB8AC3E}">
        <p14:creationId xmlns:p14="http://schemas.microsoft.com/office/powerpoint/2010/main" val="709129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A156D3-9F91-394E-9FAA-E302020D753F}"/>
              </a:ext>
            </a:extLst>
          </p:cNvPr>
          <p:cNvSpPr/>
          <p:nvPr/>
        </p:nvSpPr>
        <p:spPr>
          <a:xfrm>
            <a:off x="1669311" y="1828801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F95408-CEC3-D24D-A30B-292052E58C14}"/>
              </a:ext>
            </a:extLst>
          </p:cNvPr>
          <p:cNvCxnSpPr/>
          <p:nvPr/>
        </p:nvCxnSpPr>
        <p:spPr>
          <a:xfrm>
            <a:off x="2849526" y="2126512"/>
            <a:ext cx="1658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0C58770-4A63-134A-AE8E-0AC4DF128AD8}"/>
              </a:ext>
            </a:extLst>
          </p:cNvPr>
          <p:cNvSpPr/>
          <p:nvPr/>
        </p:nvSpPr>
        <p:spPr>
          <a:xfrm>
            <a:off x="4657060" y="1275907"/>
            <a:ext cx="3264196" cy="4934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A4B75CC-BD92-5D4E-A03B-4BEDC3E200EB}"/>
              </a:ext>
            </a:extLst>
          </p:cNvPr>
          <p:cNvSpPr/>
          <p:nvPr/>
        </p:nvSpPr>
        <p:spPr>
          <a:xfrm>
            <a:off x="4869712" y="1860698"/>
            <a:ext cx="2913321" cy="818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Balance = 50.0</a:t>
            </a:r>
          </a:p>
          <a:p>
            <a:pPr algn="ctr"/>
            <a:r>
              <a:rPr lang="en-US" dirty="0" err="1"/>
              <a:t>BankaccountNumber</a:t>
            </a:r>
            <a:r>
              <a:rPr lang="en-US" dirty="0"/>
              <a:t> = 0001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787BB17-F4D4-0040-9844-86E1DF7BBF4E}"/>
              </a:ext>
            </a:extLst>
          </p:cNvPr>
          <p:cNvSpPr/>
          <p:nvPr/>
        </p:nvSpPr>
        <p:spPr>
          <a:xfrm>
            <a:off x="4869711" y="2892056"/>
            <a:ext cx="2913321" cy="818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= 10.0</a:t>
            </a:r>
          </a:p>
          <a:p>
            <a:pPr algn="ctr"/>
            <a:r>
              <a:rPr lang="en-US" dirty="0" err="1"/>
              <a:t>BankaccountNumber</a:t>
            </a:r>
            <a:r>
              <a:rPr lang="en-US" dirty="0"/>
              <a:t> = 0002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6950DD-078A-BE45-8E51-99391E1CC993}"/>
              </a:ext>
            </a:extLst>
          </p:cNvPr>
          <p:cNvSpPr/>
          <p:nvPr/>
        </p:nvSpPr>
        <p:spPr>
          <a:xfrm>
            <a:off x="1669311" y="2838894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425657-A3DD-DF43-97C7-136A366D53DA}"/>
              </a:ext>
            </a:extLst>
          </p:cNvPr>
          <p:cNvCxnSpPr/>
          <p:nvPr/>
        </p:nvCxnSpPr>
        <p:spPr>
          <a:xfrm>
            <a:off x="2849526" y="3211033"/>
            <a:ext cx="1658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D5882F4-6146-4844-980D-3F38DB92990C}"/>
              </a:ext>
            </a:extLst>
          </p:cNvPr>
          <p:cNvSpPr/>
          <p:nvPr/>
        </p:nvSpPr>
        <p:spPr>
          <a:xfrm>
            <a:off x="4869711" y="4093535"/>
            <a:ext cx="2814086" cy="882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 = {account1, account2}</a:t>
            </a:r>
          </a:p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3E755C-CD7B-DC48-AB55-DDEE936463E7}"/>
              </a:ext>
            </a:extLst>
          </p:cNvPr>
          <p:cNvSpPr/>
          <p:nvPr/>
        </p:nvSpPr>
        <p:spPr>
          <a:xfrm>
            <a:off x="1669311" y="4093535"/>
            <a:ext cx="1350336" cy="88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myBank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E9F38B-488B-3949-9702-60851AED3D00}"/>
              </a:ext>
            </a:extLst>
          </p:cNvPr>
          <p:cNvCxnSpPr>
            <a:stCxn id="25" idx="3"/>
          </p:cNvCxnSpPr>
          <p:nvPr/>
        </p:nvCxnSpPr>
        <p:spPr>
          <a:xfrm>
            <a:off x="3019647" y="4534786"/>
            <a:ext cx="1488558" cy="1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F82C33-1D67-5049-8B98-8FD415A659DB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683797" y="3583174"/>
            <a:ext cx="1022053" cy="9516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E23268-733B-7949-B291-EEBA8615D6AB}"/>
              </a:ext>
            </a:extLst>
          </p:cNvPr>
          <p:cNvCxnSpPr/>
          <p:nvPr/>
        </p:nvCxnSpPr>
        <p:spPr>
          <a:xfrm flipH="1" flipV="1">
            <a:off x="7783032" y="2267394"/>
            <a:ext cx="903768" cy="131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428DBB-65A2-0145-9BBB-8704DED32EE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683797" y="3810000"/>
            <a:ext cx="1022053" cy="7247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24094D-1BA1-BD47-9A45-A6408A03C7DF}"/>
              </a:ext>
            </a:extLst>
          </p:cNvPr>
          <p:cNvCxnSpPr/>
          <p:nvPr/>
        </p:nvCxnSpPr>
        <p:spPr>
          <a:xfrm flipH="1" flipV="1">
            <a:off x="7783032" y="3274827"/>
            <a:ext cx="922818" cy="53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AA1EBF-9A36-444B-83CF-A4C678E655B6}"/>
              </a:ext>
            </a:extLst>
          </p:cNvPr>
          <p:cNvSpPr txBox="1"/>
          <p:nvPr/>
        </p:nvSpPr>
        <p:spPr>
          <a:xfrm rot="19293292">
            <a:off x="7702845" y="4064671"/>
            <a:ext cx="1357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myBank.account</a:t>
            </a:r>
            <a:r>
              <a:rPr lang="en-US" sz="800" dirty="0"/>
              <a:t>(account2)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9C43E-3F13-EE4E-A470-D88FEEA59FEA}"/>
              </a:ext>
            </a:extLst>
          </p:cNvPr>
          <p:cNvSpPr txBox="1"/>
          <p:nvPr/>
        </p:nvSpPr>
        <p:spPr>
          <a:xfrm rot="3445469">
            <a:off x="7670003" y="2762899"/>
            <a:ext cx="1357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myBank.account</a:t>
            </a:r>
            <a:r>
              <a:rPr lang="en-US" sz="800" dirty="0"/>
              <a:t>(account1)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B62C8D-3F65-3046-A757-C0E07DA7A1EB}"/>
              </a:ext>
            </a:extLst>
          </p:cNvPr>
          <p:cNvSpPr txBox="1"/>
          <p:nvPr/>
        </p:nvSpPr>
        <p:spPr>
          <a:xfrm>
            <a:off x="3257550" y="1828801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Account1.depsoti(50.0);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4BEB11-3BAE-7640-A5BE-F939B811A6C7}"/>
              </a:ext>
            </a:extLst>
          </p:cNvPr>
          <p:cNvCxnSpPr>
            <a:stCxn id="25" idx="3"/>
          </p:cNvCxnSpPr>
          <p:nvPr/>
        </p:nvCxnSpPr>
        <p:spPr>
          <a:xfrm>
            <a:off x="3019647" y="4534786"/>
            <a:ext cx="1422843" cy="114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2FA21D4-D56A-654F-8017-BC8B65F97AC0}"/>
              </a:ext>
            </a:extLst>
          </p:cNvPr>
          <p:cNvSpPr/>
          <p:nvPr/>
        </p:nvSpPr>
        <p:spPr>
          <a:xfrm>
            <a:off x="4869711" y="5219700"/>
            <a:ext cx="2814086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StringBuilder</a:t>
            </a:r>
            <a:r>
              <a:rPr lang="en-US" dirty="0"/>
              <a:t> Object)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BA5C3-A245-4846-89B5-F5444F4FCDCE}"/>
              </a:ext>
            </a:extLst>
          </p:cNvPr>
          <p:cNvSpPr txBox="1"/>
          <p:nvPr/>
        </p:nvSpPr>
        <p:spPr>
          <a:xfrm rot="2379574">
            <a:off x="3409767" y="4949310"/>
            <a:ext cx="10023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myBank.toSring</a:t>
            </a:r>
            <a:r>
              <a:rPr lang="en-US" sz="800" dirty="0"/>
              <a:t>();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085D14-0DF1-844C-B9A5-DB762AF1631E}"/>
              </a:ext>
            </a:extLst>
          </p:cNvPr>
          <p:cNvSpPr/>
          <p:nvPr/>
        </p:nvSpPr>
        <p:spPr>
          <a:xfrm>
            <a:off x="9356651" y="1266825"/>
            <a:ext cx="2463874" cy="504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  <a:p>
            <a:endParaRPr lang="en-CA" dirty="0"/>
          </a:p>
          <a:p>
            <a:r>
              <a:rPr lang="en-CA" dirty="0"/>
              <a:t>0001: 50.0</a:t>
            </a:r>
          </a:p>
          <a:p>
            <a:r>
              <a:rPr lang="en-CA" dirty="0"/>
              <a:t>0002: 10.0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/>
              <a:t>(Program ends)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833994-955B-024C-AC5C-7D8617ABA0D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683797" y="5619750"/>
            <a:ext cx="1564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987D56-1EFA-5445-A765-74A279C70C35}"/>
              </a:ext>
            </a:extLst>
          </p:cNvPr>
          <p:cNvSpPr txBox="1"/>
          <p:nvPr/>
        </p:nvSpPr>
        <p:spPr>
          <a:xfrm>
            <a:off x="7758003" y="5404306"/>
            <a:ext cx="17988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System.out.println</a:t>
            </a:r>
            <a:r>
              <a:rPr lang="en-US" sz="800" dirty="0"/>
              <a:t>(</a:t>
            </a:r>
            <a:r>
              <a:rPr lang="en-US" sz="800" dirty="0" err="1"/>
              <a:t>myBank.toString</a:t>
            </a:r>
            <a:r>
              <a:rPr lang="en-US" sz="800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51356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07CA-28B4-584F-A40D-417F1B95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trace pt1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F1C37-F7D9-8141-A04A-AF4C3D319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private </a:t>
            </a:r>
            <a:r>
              <a:rPr lang="en-CA" dirty="0" err="1"/>
              <a:t>ArrayList</a:t>
            </a:r>
            <a:r>
              <a:rPr lang="en-CA" dirty="0"/>
              <a:t>&lt;</a:t>
            </a:r>
            <a:r>
              <a:rPr lang="en-CA" dirty="0" err="1"/>
              <a:t>BankAccount</a:t>
            </a:r>
            <a:r>
              <a:rPr lang="en-CA" dirty="0"/>
              <a:t>&gt; accounts = new </a:t>
            </a:r>
            <a:r>
              <a:rPr lang="en-CA" dirty="0" err="1"/>
              <a:t>ArrayList</a:t>
            </a:r>
            <a:r>
              <a:rPr lang="en-CA" dirty="0"/>
              <a:t>&lt;</a:t>
            </a:r>
            <a:r>
              <a:rPr lang="en-CA" dirty="0" err="1"/>
              <a:t>BankAccount</a:t>
            </a:r>
            <a:r>
              <a:rPr lang="en-CA" dirty="0"/>
              <a:t>&gt;();</a:t>
            </a:r>
          </a:p>
          <a:p>
            <a:pPr lvl="1"/>
            <a:r>
              <a:rPr lang="en-CA" dirty="0"/>
              <a:t>Creates an array list of class </a:t>
            </a:r>
            <a:r>
              <a:rPr lang="en-CA" dirty="0" err="1"/>
              <a:t>BankAccount</a:t>
            </a:r>
            <a:r>
              <a:rPr lang="en-CA" dirty="0"/>
              <a:t> named accounts</a:t>
            </a:r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6561-9874-C148-BB8A-7773C929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79CD5-D38D-774D-BBAB-77D5D0D0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public void </a:t>
            </a:r>
            <a:r>
              <a:rPr lang="en-CA" dirty="0" err="1"/>
              <a:t>addAccount</a:t>
            </a:r>
            <a:r>
              <a:rPr lang="en-CA" dirty="0"/>
              <a:t>(</a:t>
            </a:r>
            <a:r>
              <a:rPr lang="en-CA" dirty="0" err="1"/>
              <a:t>BankAccount</a:t>
            </a:r>
            <a:r>
              <a:rPr lang="en-CA" dirty="0"/>
              <a:t> account) {	</a:t>
            </a:r>
            <a:r>
              <a:rPr lang="en-CA" dirty="0" err="1"/>
              <a:t>accounts.add</a:t>
            </a:r>
            <a:r>
              <a:rPr lang="en-CA" dirty="0"/>
              <a:t>(account);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 method that adds a new </a:t>
            </a:r>
            <a:r>
              <a:rPr lang="en-CA" dirty="0" err="1"/>
              <a:t>BankAccount</a:t>
            </a:r>
            <a:r>
              <a:rPr lang="en-CA" dirty="0"/>
              <a:t> object to </a:t>
            </a:r>
            <a:r>
              <a:rPr lang="en-CA" dirty="0" err="1"/>
              <a:t>ArrayList</a:t>
            </a:r>
            <a:r>
              <a:rPr lang="en-CA" dirty="0"/>
              <a:t> accounts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336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93E2-CB08-E04C-8D91-1396575E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E8D45-A3DC-DB45-9944-91697128C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public String </a:t>
            </a:r>
            <a:r>
              <a:rPr lang="en-US" sz="1600" dirty="0" err="1"/>
              <a:t>toString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StringBuilder</a:t>
            </a:r>
            <a:r>
              <a:rPr lang="en-US" sz="1600" dirty="0"/>
              <a:t> builder = new </a:t>
            </a:r>
            <a:r>
              <a:rPr lang="en-US" sz="1600" dirty="0" err="1"/>
              <a:t>StringBuilder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for (</a:t>
            </a:r>
            <a:r>
              <a:rPr lang="en-US" sz="1600" dirty="0" err="1"/>
              <a:t>BankAccount</a:t>
            </a:r>
            <a:r>
              <a:rPr lang="en-US" sz="1600" dirty="0"/>
              <a:t> account : accounts) 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builder.append</a:t>
            </a:r>
            <a:r>
              <a:rPr lang="en-US" sz="1600" dirty="0"/>
              <a:t>(</a:t>
            </a:r>
            <a:r>
              <a:rPr lang="en-US" sz="1600" dirty="0" err="1"/>
              <a:t>account.toString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builder.append</a:t>
            </a:r>
            <a:r>
              <a:rPr lang="en-US" sz="1600" dirty="0"/>
              <a:t>("\n");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	return </a:t>
            </a:r>
            <a:r>
              <a:rPr lang="en-US" sz="1600" dirty="0" err="1"/>
              <a:t>builder.toString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For each loop where for each </a:t>
            </a:r>
            <a:r>
              <a:rPr lang="en-US" sz="1600" dirty="0" err="1"/>
              <a:t>BankAccount</a:t>
            </a:r>
            <a:r>
              <a:rPr lang="en-US" sz="1600" dirty="0"/>
              <a:t> in the </a:t>
            </a:r>
            <a:r>
              <a:rPr lang="en-US" sz="1600" dirty="0" err="1"/>
              <a:t>ArrayList</a:t>
            </a:r>
            <a:r>
              <a:rPr lang="en-US" sz="1600" dirty="0"/>
              <a:t> accounts it </a:t>
            </a:r>
            <a:r>
              <a:rPr lang="en-US" sz="1600" dirty="0" err="1"/>
              <a:t>appeneds</a:t>
            </a:r>
            <a:r>
              <a:rPr lang="en-US" sz="1600" dirty="0"/>
              <a:t> the </a:t>
            </a:r>
            <a:r>
              <a:rPr lang="en-US" sz="1600" dirty="0" err="1"/>
              <a:t>BankAccount</a:t>
            </a:r>
            <a:r>
              <a:rPr lang="en-US" sz="1600" dirty="0"/>
              <a:t> to the </a:t>
            </a:r>
            <a:r>
              <a:rPr lang="en-US" sz="1600" dirty="0" err="1"/>
              <a:t>toString</a:t>
            </a:r>
            <a:r>
              <a:rPr lang="en-US" sz="1600" dirty="0"/>
              <a:t> method found in </a:t>
            </a:r>
            <a:r>
              <a:rPr lang="en-US" sz="1600" dirty="0" err="1"/>
              <a:t>BankAccount</a:t>
            </a:r>
            <a:r>
              <a:rPr lang="en-US" sz="1600" dirty="0"/>
              <a:t> class and adds a new line for each Bank Account and returns the string.</a:t>
            </a:r>
          </a:p>
        </p:txBody>
      </p:sp>
    </p:spTree>
    <p:extLst>
      <p:ext uri="{BB962C8B-B14F-4D97-AF65-F5344CB8AC3E}">
        <p14:creationId xmlns:p14="http://schemas.microsoft.com/office/powerpoint/2010/main" val="33662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A156D3-9F91-394E-9FAA-E302020D753F}"/>
              </a:ext>
            </a:extLst>
          </p:cNvPr>
          <p:cNvSpPr/>
          <p:nvPr/>
        </p:nvSpPr>
        <p:spPr>
          <a:xfrm>
            <a:off x="1669311" y="1828801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F95408-CEC3-D24D-A30B-292052E58C14}"/>
              </a:ext>
            </a:extLst>
          </p:cNvPr>
          <p:cNvCxnSpPr/>
          <p:nvPr/>
        </p:nvCxnSpPr>
        <p:spPr>
          <a:xfrm>
            <a:off x="2849526" y="2126512"/>
            <a:ext cx="1658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0C58770-4A63-134A-AE8E-0AC4DF128AD8}"/>
              </a:ext>
            </a:extLst>
          </p:cNvPr>
          <p:cNvSpPr/>
          <p:nvPr/>
        </p:nvSpPr>
        <p:spPr>
          <a:xfrm>
            <a:off x="4657060" y="1275907"/>
            <a:ext cx="3264196" cy="428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A4B75CC-BD92-5D4E-A03B-4BEDC3E200EB}"/>
              </a:ext>
            </a:extLst>
          </p:cNvPr>
          <p:cNvSpPr/>
          <p:nvPr/>
        </p:nvSpPr>
        <p:spPr>
          <a:xfrm>
            <a:off x="4869712" y="1860698"/>
            <a:ext cx="2913321" cy="818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= 0.0</a:t>
            </a:r>
          </a:p>
          <a:p>
            <a:pPr algn="ctr"/>
            <a:r>
              <a:rPr lang="en-US" dirty="0" err="1"/>
              <a:t>BankaccountNumber</a:t>
            </a:r>
            <a:r>
              <a:rPr lang="en-US" dirty="0"/>
              <a:t> = 0001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787BB17-F4D4-0040-9844-86E1DF7BBF4E}"/>
              </a:ext>
            </a:extLst>
          </p:cNvPr>
          <p:cNvSpPr/>
          <p:nvPr/>
        </p:nvSpPr>
        <p:spPr>
          <a:xfrm>
            <a:off x="4869711" y="2892056"/>
            <a:ext cx="2913321" cy="818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= 10.0</a:t>
            </a:r>
          </a:p>
          <a:p>
            <a:pPr algn="ctr"/>
            <a:r>
              <a:rPr lang="en-US" dirty="0" err="1"/>
              <a:t>BankaccountNumber</a:t>
            </a:r>
            <a:r>
              <a:rPr lang="en-US" dirty="0"/>
              <a:t> = 0002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6950DD-078A-BE45-8E51-99391E1CC993}"/>
              </a:ext>
            </a:extLst>
          </p:cNvPr>
          <p:cNvSpPr/>
          <p:nvPr/>
        </p:nvSpPr>
        <p:spPr>
          <a:xfrm>
            <a:off x="1669311" y="2838894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425657-A3DD-DF43-97C7-136A366D53DA}"/>
              </a:ext>
            </a:extLst>
          </p:cNvPr>
          <p:cNvCxnSpPr/>
          <p:nvPr/>
        </p:nvCxnSpPr>
        <p:spPr>
          <a:xfrm>
            <a:off x="2849526" y="3211033"/>
            <a:ext cx="1658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D5882F4-6146-4844-980D-3F38DB92990C}"/>
              </a:ext>
            </a:extLst>
          </p:cNvPr>
          <p:cNvSpPr/>
          <p:nvPr/>
        </p:nvSpPr>
        <p:spPr>
          <a:xfrm>
            <a:off x="4869711" y="4093535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 = null</a:t>
            </a:r>
          </a:p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3E755C-CD7B-DC48-AB55-DDEE936463E7}"/>
              </a:ext>
            </a:extLst>
          </p:cNvPr>
          <p:cNvSpPr/>
          <p:nvPr/>
        </p:nvSpPr>
        <p:spPr>
          <a:xfrm>
            <a:off x="1669311" y="4093535"/>
            <a:ext cx="1350336" cy="88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myBank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E9F38B-488B-3949-9702-60851AED3D00}"/>
              </a:ext>
            </a:extLst>
          </p:cNvPr>
          <p:cNvCxnSpPr>
            <a:stCxn id="25" idx="3"/>
          </p:cNvCxnSpPr>
          <p:nvPr/>
        </p:nvCxnSpPr>
        <p:spPr>
          <a:xfrm>
            <a:off x="3019647" y="4534786"/>
            <a:ext cx="1488558" cy="1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7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A156D3-9F91-394E-9FAA-E302020D753F}"/>
              </a:ext>
            </a:extLst>
          </p:cNvPr>
          <p:cNvSpPr/>
          <p:nvPr/>
        </p:nvSpPr>
        <p:spPr>
          <a:xfrm>
            <a:off x="1669311" y="1828801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F95408-CEC3-D24D-A30B-292052E58C14}"/>
              </a:ext>
            </a:extLst>
          </p:cNvPr>
          <p:cNvCxnSpPr/>
          <p:nvPr/>
        </p:nvCxnSpPr>
        <p:spPr>
          <a:xfrm>
            <a:off x="2849526" y="2126512"/>
            <a:ext cx="1658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0C58770-4A63-134A-AE8E-0AC4DF128AD8}"/>
              </a:ext>
            </a:extLst>
          </p:cNvPr>
          <p:cNvSpPr/>
          <p:nvPr/>
        </p:nvSpPr>
        <p:spPr>
          <a:xfrm>
            <a:off x="4657060" y="1275907"/>
            <a:ext cx="3264196" cy="428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A4B75CC-BD92-5D4E-A03B-4BEDC3E200EB}"/>
              </a:ext>
            </a:extLst>
          </p:cNvPr>
          <p:cNvSpPr/>
          <p:nvPr/>
        </p:nvSpPr>
        <p:spPr>
          <a:xfrm>
            <a:off x="4869712" y="1860698"/>
            <a:ext cx="2913321" cy="818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= 0.0</a:t>
            </a:r>
          </a:p>
          <a:p>
            <a:pPr algn="ctr"/>
            <a:r>
              <a:rPr lang="en-US" dirty="0" err="1"/>
              <a:t>BankaccountNumber</a:t>
            </a:r>
            <a:r>
              <a:rPr lang="en-US" dirty="0"/>
              <a:t> = 0001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787BB17-F4D4-0040-9844-86E1DF7BBF4E}"/>
              </a:ext>
            </a:extLst>
          </p:cNvPr>
          <p:cNvSpPr/>
          <p:nvPr/>
        </p:nvSpPr>
        <p:spPr>
          <a:xfrm>
            <a:off x="4869711" y="2892056"/>
            <a:ext cx="2913321" cy="818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= 10.0</a:t>
            </a:r>
          </a:p>
          <a:p>
            <a:pPr algn="ctr"/>
            <a:r>
              <a:rPr lang="en-US" dirty="0" err="1"/>
              <a:t>BankaccountNumber</a:t>
            </a:r>
            <a:r>
              <a:rPr lang="en-US" dirty="0"/>
              <a:t> = 0002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6950DD-078A-BE45-8E51-99391E1CC993}"/>
              </a:ext>
            </a:extLst>
          </p:cNvPr>
          <p:cNvSpPr/>
          <p:nvPr/>
        </p:nvSpPr>
        <p:spPr>
          <a:xfrm>
            <a:off x="1669311" y="2838894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425657-A3DD-DF43-97C7-136A366D53DA}"/>
              </a:ext>
            </a:extLst>
          </p:cNvPr>
          <p:cNvCxnSpPr/>
          <p:nvPr/>
        </p:nvCxnSpPr>
        <p:spPr>
          <a:xfrm>
            <a:off x="2849526" y="3211033"/>
            <a:ext cx="1658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D5882F4-6146-4844-980D-3F38DB92990C}"/>
              </a:ext>
            </a:extLst>
          </p:cNvPr>
          <p:cNvSpPr/>
          <p:nvPr/>
        </p:nvSpPr>
        <p:spPr>
          <a:xfrm>
            <a:off x="4869711" y="4093535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 = {account1}</a:t>
            </a:r>
          </a:p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3E755C-CD7B-DC48-AB55-DDEE936463E7}"/>
              </a:ext>
            </a:extLst>
          </p:cNvPr>
          <p:cNvSpPr/>
          <p:nvPr/>
        </p:nvSpPr>
        <p:spPr>
          <a:xfrm>
            <a:off x="1669311" y="4093535"/>
            <a:ext cx="1350336" cy="88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myBank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E9F38B-488B-3949-9702-60851AED3D00}"/>
              </a:ext>
            </a:extLst>
          </p:cNvPr>
          <p:cNvCxnSpPr>
            <a:stCxn id="25" idx="3"/>
          </p:cNvCxnSpPr>
          <p:nvPr/>
        </p:nvCxnSpPr>
        <p:spPr>
          <a:xfrm>
            <a:off x="3019647" y="4534786"/>
            <a:ext cx="1488558" cy="1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F82C33-1D67-5049-8B98-8FD415A659DB}"/>
              </a:ext>
            </a:extLst>
          </p:cNvPr>
          <p:cNvCxnSpPr>
            <a:stCxn id="24" idx="3"/>
          </p:cNvCxnSpPr>
          <p:nvPr/>
        </p:nvCxnSpPr>
        <p:spPr>
          <a:xfrm flipV="1">
            <a:off x="7683797" y="3583173"/>
            <a:ext cx="1022053" cy="8665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E23268-733B-7949-B291-EEBA8615D6AB}"/>
              </a:ext>
            </a:extLst>
          </p:cNvPr>
          <p:cNvCxnSpPr/>
          <p:nvPr/>
        </p:nvCxnSpPr>
        <p:spPr>
          <a:xfrm flipH="1" flipV="1">
            <a:off x="7783032" y="2267394"/>
            <a:ext cx="903768" cy="131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5438E97-4B1B-E741-8CC6-F0EFE38578A7}"/>
              </a:ext>
            </a:extLst>
          </p:cNvPr>
          <p:cNvSpPr txBox="1"/>
          <p:nvPr/>
        </p:nvSpPr>
        <p:spPr>
          <a:xfrm rot="3445469">
            <a:off x="7670003" y="2762899"/>
            <a:ext cx="1357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myBank.account</a:t>
            </a:r>
            <a:r>
              <a:rPr lang="en-US" sz="800" dirty="0"/>
              <a:t>(account1)</a:t>
            </a:r>
          </a:p>
        </p:txBody>
      </p:sp>
    </p:spTree>
    <p:extLst>
      <p:ext uri="{BB962C8B-B14F-4D97-AF65-F5344CB8AC3E}">
        <p14:creationId xmlns:p14="http://schemas.microsoft.com/office/powerpoint/2010/main" val="217726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A156D3-9F91-394E-9FAA-E302020D753F}"/>
              </a:ext>
            </a:extLst>
          </p:cNvPr>
          <p:cNvSpPr/>
          <p:nvPr/>
        </p:nvSpPr>
        <p:spPr>
          <a:xfrm>
            <a:off x="1669311" y="1828801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F95408-CEC3-D24D-A30B-292052E58C14}"/>
              </a:ext>
            </a:extLst>
          </p:cNvPr>
          <p:cNvCxnSpPr/>
          <p:nvPr/>
        </p:nvCxnSpPr>
        <p:spPr>
          <a:xfrm>
            <a:off x="2849526" y="2126512"/>
            <a:ext cx="1658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0C58770-4A63-134A-AE8E-0AC4DF128AD8}"/>
              </a:ext>
            </a:extLst>
          </p:cNvPr>
          <p:cNvSpPr/>
          <p:nvPr/>
        </p:nvSpPr>
        <p:spPr>
          <a:xfrm>
            <a:off x="4657060" y="1275907"/>
            <a:ext cx="3264196" cy="428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A4B75CC-BD92-5D4E-A03B-4BEDC3E200EB}"/>
              </a:ext>
            </a:extLst>
          </p:cNvPr>
          <p:cNvSpPr/>
          <p:nvPr/>
        </p:nvSpPr>
        <p:spPr>
          <a:xfrm>
            <a:off x="4869712" y="1860698"/>
            <a:ext cx="2913321" cy="818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= 0.0</a:t>
            </a:r>
          </a:p>
          <a:p>
            <a:pPr algn="ctr"/>
            <a:r>
              <a:rPr lang="en-US" dirty="0" err="1"/>
              <a:t>BankaccountNumber</a:t>
            </a:r>
            <a:r>
              <a:rPr lang="en-US" dirty="0"/>
              <a:t> = 0001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787BB17-F4D4-0040-9844-86E1DF7BBF4E}"/>
              </a:ext>
            </a:extLst>
          </p:cNvPr>
          <p:cNvSpPr/>
          <p:nvPr/>
        </p:nvSpPr>
        <p:spPr>
          <a:xfrm>
            <a:off x="4869711" y="2892056"/>
            <a:ext cx="2913321" cy="818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= 10.0</a:t>
            </a:r>
          </a:p>
          <a:p>
            <a:pPr algn="ctr"/>
            <a:r>
              <a:rPr lang="en-US" dirty="0" err="1"/>
              <a:t>BankaccountNumber</a:t>
            </a:r>
            <a:r>
              <a:rPr lang="en-US" dirty="0"/>
              <a:t> = 0002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6950DD-078A-BE45-8E51-99391E1CC993}"/>
              </a:ext>
            </a:extLst>
          </p:cNvPr>
          <p:cNvSpPr/>
          <p:nvPr/>
        </p:nvSpPr>
        <p:spPr>
          <a:xfrm>
            <a:off x="1669311" y="2838894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425657-A3DD-DF43-97C7-136A366D53DA}"/>
              </a:ext>
            </a:extLst>
          </p:cNvPr>
          <p:cNvCxnSpPr/>
          <p:nvPr/>
        </p:nvCxnSpPr>
        <p:spPr>
          <a:xfrm>
            <a:off x="2849526" y="3211033"/>
            <a:ext cx="1658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D5882F4-6146-4844-980D-3F38DB92990C}"/>
              </a:ext>
            </a:extLst>
          </p:cNvPr>
          <p:cNvSpPr/>
          <p:nvPr/>
        </p:nvSpPr>
        <p:spPr>
          <a:xfrm>
            <a:off x="4869711" y="4093535"/>
            <a:ext cx="2814086" cy="882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 = {account1, account2}</a:t>
            </a:r>
          </a:p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3E755C-CD7B-DC48-AB55-DDEE936463E7}"/>
              </a:ext>
            </a:extLst>
          </p:cNvPr>
          <p:cNvSpPr/>
          <p:nvPr/>
        </p:nvSpPr>
        <p:spPr>
          <a:xfrm>
            <a:off x="1669311" y="4093535"/>
            <a:ext cx="1350336" cy="88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myBank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E9F38B-488B-3949-9702-60851AED3D00}"/>
              </a:ext>
            </a:extLst>
          </p:cNvPr>
          <p:cNvCxnSpPr>
            <a:stCxn id="25" idx="3"/>
          </p:cNvCxnSpPr>
          <p:nvPr/>
        </p:nvCxnSpPr>
        <p:spPr>
          <a:xfrm>
            <a:off x="3019647" y="4534786"/>
            <a:ext cx="1488558" cy="1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F82C33-1D67-5049-8B98-8FD415A659DB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683797" y="3583174"/>
            <a:ext cx="1022053" cy="9516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E23268-733B-7949-B291-EEBA8615D6AB}"/>
              </a:ext>
            </a:extLst>
          </p:cNvPr>
          <p:cNvCxnSpPr/>
          <p:nvPr/>
        </p:nvCxnSpPr>
        <p:spPr>
          <a:xfrm flipH="1" flipV="1">
            <a:off x="7783032" y="2267394"/>
            <a:ext cx="903768" cy="131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428DBB-65A2-0145-9BBB-8704DED32EE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683797" y="3810000"/>
            <a:ext cx="1022053" cy="7247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24094D-1BA1-BD47-9A45-A6408A03C7DF}"/>
              </a:ext>
            </a:extLst>
          </p:cNvPr>
          <p:cNvCxnSpPr/>
          <p:nvPr/>
        </p:nvCxnSpPr>
        <p:spPr>
          <a:xfrm flipH="1" flipV="1">
            <a:off x="7783032" y="3274827"/>
            <a:ext cx="922818" cy="53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AA1EBF-9A36-444B-83CF-A4C678E655B6}"/>
              </a:ext>
            </a:extLst>
          </p:cNvPr>
          <p:cNvSpPr txBox="1"/>
          <p:nvPr/>
        </p:nvSpPr>
        <p:spPr>
          <a:xfrm rot="19293292">
            <a:off x="7702845" y="4064671"/>
            <a:ext cx="1357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myBank.account</a:t>
            </a:r>
            <a:r>
              <a:rPr lang="en-US" sz="800" dirty="0"/>
              <a:t>(account2)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9C43E-3F13-EE4E-A470-D88FEEA59FEA}"/>
              </a:ext>
            </a:extLst>
          </p:cNvPr>
          <p:cNvSpPr txBox="1"/>
          <p:nvPr/>
        </p:nvSpPr>
        <p:spPr>
          <a:xfrm rot="3445469">
            <a:off x="7670003" y="2762899"/>
            <a:ext cx="1357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myBank.account</a:t>
            </a:r>
            <a:r>
              <a:rPr lang="en-US" sz="800" dirty="0"/>
              <a:t>(account1)</a:t>
            </a:r>
          </a:p>
        </p:txBody>
      </p:sp>
    </p:spTree>
    <p:extLst>
      <p:ext uri="{BB962C8B-B14F-4D97-AF65-F5344CB8AC3E}">
        <p14:creationId xmlns:p14="http://schemas.microsoft.com/office/powerpoint/2010/main" val="271900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A156D3-9F91-394E-9FAA-E302020D753F}"/>
              </a:ext>
            </a:extLst>
          </p:cNvPr>
          <p:cNvSpPr/>
          <p:nvPr/>
        </p:nvSpPr>
        <p:spPr>
          <a:xfrm>
            <a:off x="1669311" y="1828801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F95408-CEC3-D24D-A30B-292052E58C14}"/>
              </a:ext>
            </a:extLst>
          </p:cNvPr>
          <p:cNvCxnSpPr/>
          <p:nvPr/>
        </p:nvCxnSpPr>
        <p:spPr>
          <a:xfrm>
            <a:off x="2849526" y="2126512"/>
            <a:ext cx="1658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0C58770-4A63-134A-AE8E-0AC4DF128AD8}"/>
              </a:ext>
            </a:extLst>
          </p:cNvPr>
          <p:cNvSpPr/>
          <p:nvPr/>
        </p:nvSpPr>
        <p:spPr>
          <a:xfrm>
            <a:off x="4657060" y="1275907"/>
            <a:ext cx="3264196" cy="428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A4B75CC-BD92-5D4E-A03B-4BEDC3E200EB}"/>
              </a:ext>
            </a:extLst>
          </p:cNvPr>
          <p:cNvSpPr/>
          <p:nvPr/>
        </p:nvSpPr>
        <p:spPr>
          <a:xfrm>
            <a:off x="4869712" y="1860698"/>
            <a:ext cx="2913321" cy="818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Balance = 50.0</a:t>
            </a:r>
          </a:p>
          <a:p>
            <a:pPr algn="ctr"/>
            <a:r>
              <a:rPr lang="en-US" dirty="0" err="1"/>
              <a:t>BankaccountNumber</a:t>
            </a:r>
            <a:r>
              <a:rPr lang="en-US" dirty="0"/>
              <a:t> = 0001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787BB17-F4D4-0040-9844-86E1DF7BBF4E}"/>
              </a:ext>
            </a:extLst>
          </p:cNvPr>
          <p:cNvSpPr/>
          <p:nvPr/>
        </p:nvSpPr>
        <p:spPr>
          <a:xfrm>
            <a:off x="4869711" y="2892056"/>
            <a:ext cx="2913321" cy="818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= 10.0</a:t>
            </a:r>
          </a:p>
          <a:p>
            <a:pPr algn="ctr"/>
            <a:r>
              <a:rPr lang="en-US" dirty="0" err="1"/>
              <a:t>BankaccountNumber</a:t>
            </a:r>
            <a:r>
              <a:rPr lang="en-US" dirty="0"/>
              <a:t> = 0002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6950DD-078A-BE45-8E51-99391E1CC993}"/>
              </a:ext>
            </a:extLst>
          </p:cNvPr>
          <p:cNvSpPr/>
          <p:nvPr/>
        </p:nvSpPr>
        <p:spPr>
          <a:xfrm>
            <a:off x="1669311" y="2838894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425657-A3DD-DF43-97C7-136A366D53DA}"/>
              </a:ext>
            </a:extLst>
          </p:cNvPr>
          <p:cNvCxnSpPr/>
          <p:nvPr/>
        </p:nvCxnSpPr>
        <p:spPr>
          <a:xfrm>
            <a:off x="2849526" y="3211033"/>
            <a:ext cx="1658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D5882F4-6146-4844-980D-3F38DB92990C}"/>
              </a:ext>
            </a:extLst>
          </p:cNvPr>
          <p:cNvSpPr/>
          <p:nvPr/>
        </p:nvSpPr>
        <p:spPr>
          <a:xfrm>
            <a:off x="4869711" y="4093535"/>
            <a:ext cx="2814086" cy="882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 = {account1, account2}</a:t>
            </a:r>
          </a:p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3E755C-CD7B-DC48-AB55-DDEE936463E7}"/>
              </a:ext>
            </a:extLst>
          </p:cNvPr>
          <p:cNvSpPr/>
          <p:nvPr/>
        </p:nvSpPr>
        <p:spPr>
          <a:xfrm>
            <a:off x="1669311" y="4093535"/>
            <a:ext cx="1350336" cy="88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myBank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E9F38B-488B-3949-9702-60851AED3D00}"/>
              </a:ext>
            </a:extLst>
          </p:cNvPr>
          <p:cNvCxnSpPr>
            <a:stCxn id="25" idx="3"/>
          </p:cNvCxnSpPr>
          <p:nvPr/>
        </p:nvCxnSpPr>
        <p:spPr>
          <a:xfrm>
            <a:off x="3019647" y="4534786"/>
            <a:ext cx="1488558" cy="1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F82C33-1D67-5049-8B98-8FD415A659DB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683797" y="3583174"/>
            <a:ext cx="1022053" cy="9516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E23268-733B-7949-B291-EEBA8615D6AB}"/>
              </a:ext>
            </a:extLst>
          </p:cNvPr>
          <p:cNvCxnSpPr/>
          <p:nvPr/>
        </p:nvCxnSpPr>
        <p:spPr>
          <a:xfrm flipH="1" flipV="1">
            <a:off x="7783032" y="2267394"/>
            <a:ext cx="903768" cy="131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428DBB-65A2-0145-9BBB-8704DED32EE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683797" y="3810000"/>
            <a:ext cx="1022053" cy="7247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24094D-1BA1-BD47-9A45-A6408A03C7DF}"/>
              </a:ext>
            </a:extLst>
          </p:cNvPr>
          <p:cNvCxnSpPr/>
          <p:nvPr/>
        </p:nvCxnSpPr>
        <p:spPr>
          <a:xfrm flipH="1" flipV="1">
            <a:off x="7783032" y="3274827"/>
            <a:ext cx="922818" cy="53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AA1EBF-9A36-444B-83CF-A4C678E655B6}"/>
              </a:ext>
            </a:extLst>
          </p:cNvPr>
          <p:cNvSpPr txBox="1"/>
          <p:nvPr/>
        </p:nvSpPr>
        <p:spPr>
          <a:xfrm rot="19293292">
            <a:off x="7702845" y="4064671"/>
            <a:ext cx="1357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myBank.account</a:t>
            </a:r>
            <a:r>
              <a:rPr lang="en-US" sz="800" dirty="0"/>
              <a:t>(account2)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9C43E-3F13-EE4E-A470-D88FEEA59FEA}"/>
              </a:ext>
            </a:extLst>
          </p:cNvPr>
          <p:cNvSpPr txBox="1"/>
          <p:nvPr/>
        </p:nvSpPr>
        <p:spPr>
          <a:xfrm rot="3445469">
            <a:off x="7670003" y="2762899"/>
            <a:ext cx="1357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myBank.account</a:t>
            </a:r>
            <a:r>
              <a:rPr lang="en-US" sz="800" dirty="0"/>
              <a:t>(account1)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B62C8D-3F65-3046-A757-C0E07DA7A1EB}"/>
              </a:ext>
            </a:extLst>
          </p:cNvPr>
          <p:cNvSpPr txBox="1"/>
          <p:nvPr/>
        </p:nvSpPr>
        <p:spPr>
          <a:xfrm>
            <a:off x="3257550" y="1828801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Account1.depsoti(50.0);</a:t>
            </a:r>
          </a:p>
        </p:txBody>
      </p:sp>
    </p:spTree>
    <p:extLst>
      <p:ext uri="{BB962C8B-B14F-4D97-AF65-F5344CB8AC3E}">
        <p14:creationId xmlns:p14="http://schemas.microsoft.com/office/powerpoint/2010/main" val="318066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A156D3-9F91-394E-9FAA-E302020D753F}"/>
              </a:ext>
            </a:extLst>
          </p:cNvPr>
          <p:cNvSpPr/>
          <p:nvPr/>
        </p:nvSpPr>
        <p:spPr>
          <a:xfrm>
            <a:off x="1669311" y="1828801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F95408-CEC3-D24D-A30B-292052E58C14}"/>
              </a:ext>
            </a:extLst>
          </p:cNvPr>
          <p:cNvCxnSpPr/>
          <p:nvPr/>
        </p:nvCxnSpPr>
        <p:spPr>
          <a:xfrm>
            <a:off x="2849526" y="2126512"/>
            <a:ext cx="1658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0C58770-4A63-134A-AE8E-0AC4DF128AD8}"/>
              </a:ext>
            </a:extLst>
          </p:cNvPr>
          <p:cNvSpPr/>
          <p:nvPr/>
        </p:nvSpPr>
        <p:spPr>
          <a:xfrm>
            <a:off x="4657060" y="1275907"/>
            <a:ext cx="3264196" cy="4934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A4B75CC-BD92-5D4E-A03B-4BEDC3E200EB}"/>
              </a:ext>
            </a:extLst>
          </p:cNvPr>
          <p:cNvSpPr/>
          <p:nvPr/>
        </p:nvSpPr>
        <p:spPr>
          <a:xfrm>
            <a:off x="4869712" y="1860698"/>
            <a:ext cx="2913321" cy="818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Balance = 50.0</a:t>
            </a:r>
          </a:p>
          <a:p>
            <a:pPr algn="ctr"/>
            <a:r>
              <a:rPr lang="en-US" dirty="0" err="1"/>
              <a:t>BankaccountNumber</a:t>
            </a:r>
            <a:r>
              <a:rPr lang="en-US" dirty="0"/>
              <a:t> = 0001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787BB17-F4D4-0040-9844-86E1DF7BBF4E}"/>
              </a:ext>
            </a:extLst>
          </p:cNvPr>
          <p:cNvSpPr/>
          <p:nvPr/>
        </p:nvSpPr>
        <p:spPr>
          <a:xfrm>
            <a:off x="4869711" y="2892056"/>
            <a:ext cx="2913321" cy="818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= 10.0</a:t>
            </a:r>
          </a:p>
          <a:p>
            <a:pPr algn="ctr"/>
            <a:r>
              <a:rPr lang="en-US" dirty="0" err="1"/>
              <a:t>BankaccountNumber</a:t>
            </a:r>
            <a:r>
              <a:rPr lang="en-US" dirty="0"/>
              <a:t> = 0002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6950DD-078A-BE45-8E51-99391E1CC993}"/>
              </a:ext>
            </a:extLst>
          </p:cNvPr>
          <p:cNvSpPr/>
          <p:nvPr/>
        </p:nvSpPr>
        <p:spPr>
          <a:xfrm>
            <a:off x="1669311" y="2838894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425657-A3DD-DF43-97C7-136A366D53DA}"/>
              </a:ext>
            </a:extLst>
          </p:cNvPr>
          <p:cNvCxnSpPr/>
          <p:nvPr/>
        </p:nvCxnSpPr>
        <p:spPr>
          <a:xfrm>
            <a:off x="2849526" y="3211033"/>
            <a:ext cx="1658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D5882F4-6146-4844-980D-3F38DB92990C}"/>
              </a:ext>
            </a:extLst>
          </p:cNvPr>
          <p:cNvSpPr/>
          <p:nvPr/>
        </p:nvSpPr>
        <p:spPr>
          <a:xfrm>
            <a:off x="4869711" y="4093535"/>
            <a:ext cx="2814086" cy="882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 = {account1, account2}</a:t>
            </a:r>
          </a:p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3E755C-CD7B-DC48-AB55-DDEE936463E7}"/>
              </a:ext>
            </a:extLst>
          </p:cNvPr>
          <p:cNvSpPr/>
          <p:nvPr/>
        </p:nvSpPr>
        <p:spPr>
          <a:xfrm>
            <a:off x="1669311" y="4093535"/>
            <a:ext cx="1350336" cy="88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myBank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E9F38B-488B-3949-9702-60851AED3D00}"/>
              </a:ext>
            </a:extLst>
          </p:cNvPr>
          <p:cNvCxnSpPr>
            <a:stCxn id="25" idx="3"/>
          </p:cNvCxnSpPr>
          <p:nvPr/>
        </p:nvCxnSpPr>
        <p:spPr>
          <a:xfrm>
            <a:off x="3019647" y="4534786"/>
            <a:ext cx="1488558" cy="1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F82C33-1D67-5049-8B98-8FD415A659DB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683797" y="3583174"/>
            <a:ext cx="1022053" cy="9516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E23268-733B-7949-B291-EEBA8615D6AB}"/>
              </a:ext>
            </a:extLst>
          </p:cNvPr>
          <p:cNvCxnSpPr/>
          <p:nvPr/>
        </p:nvCxnSpPr>
        <p:spPr>
          <a:xfrm flipH="1" flipV="1">
            <a:off x="7783032" y="2267394"/>
            <a:ext cx="903768" cy="131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428DBB-65A2-0145-9BBB-8704DED32EE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683797" y="3810000"/>
            <a:ext cx="1022053" cy="7247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24094D-1BA1-BD47-9A45-A6408A03C7DF}"/>
              </a:ext>
            </a:extLst>
          </p:cNvPr>
          <p:cNvCxnSpPr/>
          <p:nvPr/>
        </p:nvCxnSpPr>
        <p:spPr>
          <a:xfrm flipH="1" flipV="1">
            <a:off x="7783032" y="3274827"/>
            <a:ext cx="922818" cy="53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AA1EBF-9A36-444B-83CF-A4C678E655B6}"/>
              </a:ext>
            </a:extLst>
          </p:cNvPr>
          <p:cNvSpPr txBox="1"/>
          <p:nvPr/>
        </p:nvSpPr>
        <p:spPr>
          <a:xfrm rot="19293292">
            <a:off x="7702845" y="4064671"/>
            <a:ext cx="1357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myBank.account</a:t>
            </a:r>
            <a:r>
              <a:rPr lang="en-US" sz="800" dirty="0"/>
              <a:t>(account2)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9C43E-3F13-EE4E-A470-D88FEEA59FEA}"/>
              </a:ext>
            </a:extLst>
          </p:cNvPr>
          <p:cNvSpPr txBox="1"/>
          <p:nvPr/>
        </p:nvSpPr>
        <p:spPr>
          <a:xfrm rot="3445469">
            <a:off x="7670003" y="2762899"/>
            <a:ext cx="1357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myBank.account</a:t>
            </a:r>
            <a:r>
              <a:rPr lang="en-US" sz="800" dirty="0"/>
              <a:t>(account1)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B62C8D-3F65-3046-A757-C0E07DA7A1EB}"/>
              </a:ext>
            </a:extLst>
          </p:cNvPr>
          <p:cNvSpPr txBox="1"/>
          <p:nvPr/>
        </p:nvSpPr>
        <p:spPr>
          <a:xfrm>
            <a:off x="3257550" y="1828801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Account1.depsoti(50.0);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4BEB11-3BAE-7640-A5BE-F939B811A6C7}"/>
              </a:ext>
            </a:extLst>
          </p:cNvPr>
          <p:cNvCxnSpPr>
            <a:stCxn id="25" idx="3"/>
          </p:cNvCxnSpPr>
          <p:nvPr/>
        </p:nvCxnSpPr>
        <p:spPr>
          <a:xfrm>
            <a:off x="3019647" y="4534786"/>
            <a:ext cx="1422843" cy="114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2FA21D4-D56A-654F-8017-BC8B65F97AC0}"/>
              </a:ext>
            </a:extLst>
          </p:cNvPr>
          <p:cNvSpPr/>
          <p:nvPr/>
        </p:nvSpPr>
        <p:spPr>
          <a:xfrm>
            <a:off x="4869711" y="5219700"/>
            <a:ext cx="2814086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StringBuilder</a:t>
            </a:r>
            <a:r>
              <a:rPr lang="en-US" dirty="0"/>
              <a:t> Object)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BA5C3-A245-4846-89B5-F5444F4FCDCE}"/>
              </a:ext>
            </a:extLst>
          </p:cNvPr>
          <p:cNvSpPr txBox="1"/>
          <p:nvPr/>
        </p:nvSpPr>
        <p:spPr>
          <a:xfrm rot="2379574">
            <a:off x="3409767" y="4949310"/>
            <a:ext cx="10023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myBank.toSring</a:t>
            </a:r>
            <a:r>
              <a:rPr lang="en-US" sz="800" dirty="0"/>
              <a:t>();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085D14-0DF1-844C-B9A5-DB762AF1631E}"/>
              </a:ext>
            </a:extLst>
          </p:cNvPr>
          <p:cNvSpPr/>
          <p:nvPr/>
        </p:nvSpPr>
        <p:spPr>
          <a:xfrm>
            <a:off x="9356651" y="1266825"/>
            <a:ext cx="2463874" cy="504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  <a:p>
            <a:endParaRPr lang="en-CA" dirty="0"/>
          </a:p>
          <a:p>
            <a:r>
              <a:rPr lang="en-CA" dirty="0"/>
              <a:t>0001: 50.0</a:t>
            </a:r>
          </a:p>
          <a:p>
            <a:r>
              <a:rPr lang="en-CA" dirty="0"/>
              <a:t>0002: 10.0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833994-955B-024C-AC5C-7D8617ABA0D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683797" y="5619750"/>
            <a:ext cx="1564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987D56-1EFA-5445-A765-74A279C70C35}"/>
              </a:ext>
            </a:extLst>
          </p:cNvPr>
          <p:cNvSpPr txBox="1"/>
          <p:nvPr/>
        </p:nvSpPr>
        <p:spPr>
          <a:xfrm>
            <a:off x="7758003" y="5404306"/>
            <a:ext cx="17988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System.out.println</a:t>
            </a:r>
            <a:r>
              <a:rPr lang="en-US" sz="800" dirty="0"/>
              <a:t>(</a:t>
            </a:r>
            <a:r>
              <a:rPr lang="en-US" sz="800" dirty="0" err="1"/>
              <a:t>myBank.toString</a:t>
            </a:r>
            <a:r>
              <a:rPr lang="en-US" sz="800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58936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309</Words>
  <Application>Microsoft Macintosh PowerPoint</Application>
  <PresentationFormat>Widescreen</PresentationFormat>
  <Paragraphs>198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Team Assignment 2</vt:lpstr>
      <vt:lpstr>Code trace pt1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Assignment 2</dc:title>
  <dc:creator>Ejaaz Lakhani</dc:creator>
  <cp:lastModifiedBy>Ejaaz Lakhani</cp:lastModifiedBy>
  <cp:revision>4</cp:revision>
  <dcterms:created xsi:type="dcterms:W3CDTF">2019-02-01T18:03:46Z</dcterms:created>
  <dcterms:modified xsi:type="dcterms:W3CDTF">2019-02-01T19:04:42Z</dcterms:modified>
</cp:coreProperties>
</file>