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B3AD-70BE-9C40-87D5-046223119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210B6-152C-CA40-8548-14AD7903B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9DBD6-71D7-154C-9FE1-3C5A859F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120D-0811-5A41-B693-BE1C7332B412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69B1-7201-4846-903A-A0D39273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CA5E-8CA5-F14A-B277-2ECA3006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938-4259-BF4C-9081-4F6FF5A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1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37C8-FC4B-3B43-8C8A-54216036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7B9EF-FC22-0143-BCC9-053B4E8E7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8D3A-BCB8-6442-B3F9-FBFFDC8F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120D-0811-5A41-B693-BE1C7332B412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78B0C-CA77-5840-9B94-75FCD8FC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B4847-9066-544E-B92B-D92306A5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938-4259-BF4C-9081-4F6FF5A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FCD6F-D3CD-BF49-8F33-20E3E42E1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C1517-9163-7D4F-B6BF-E060DF6F6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E0EF-3D9D-A74E-B69F-0EBFB8B9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120D-0811-5A41-B693-BE1C7332B412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6ACC-4CF1-FA42-90CB-4ABB76A8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EA2DE-9AC6-314D-A142-1101C98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938-4259-BF4C-9081-4F6FF5A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C217-1ADD-A54A-BDEE-39641AE4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C42D-9816-D14F-8A59-DA615BBE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F3D0-821F-9542-B551-4D615621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120D-0811-5A41-B693-BE1C7332B412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421C-E511-1F46-809E-5BD21FBA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A209D-17A9-3D4A-8D9A-79E9073E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938-4259-BF4C-9081-4F6FF5A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9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4F60-EA50-9242-BB95-CA81A5C9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7B4D1-EDD6-EA46-8FF6-5033B9A0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7925E-A6F6-6840-A681-F977DBEC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120D-0811-5A41-B693-BE1C7332B412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BC43-3FAF-3E45-A386-4E567EC7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AECEF-7625-EB46-A881-83ECADAA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938-4259-BF4C-9081-4F6FF5A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D617-92B4-BF4B-B29A-9C400F2B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C1A6-0CD0-CF4C-9CFB-8D7E5A4E0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CF03E-7FC6-A240-BC31-73B822C1C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97E00-1C43-854B-8F3D-E7AA7E10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120D-0811-5A41-B693-BE1C7332B412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D0C44-9AA9-9847-9304-A098CA89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AC8F2-9560-3540-9E9E-9C111421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938-4259-BF4C-9081-4F6FF5A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1D8B-69DE-FA4F-94A5-C973F0BF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A82-015D-C74C-B264-757CEE012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E5613-1A3A-BD48-92CE-6E4D13B73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1FB2A-275D-F943-B47E-2E0B823C9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19FF1-98B6-5244-BD40-84C5CD435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82AD1-9907-F649-8CE1-44794A4A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120D-0811-5A41-B693-BE1C7332B412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AB5B5-EC87-4644-8151-DECEEF9F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8BD8B-73E8-404A-A015-63341E55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938-4259-BF4C-9081-4F6FF5A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F550-BBE2-5D48-BC49-BF198259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C1600-E80E-9841-B302-5BFDF7A2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120D-0811-5A41-B693-BE1C7332B412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4EC36-3912-7541-B581-F969C434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B40E0-EB73-4B4C-993D-01AFAAF4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938-4259-BF4C-9081-4F6FF5A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56DDA-B4A8-E448-B6CC-AEBDCDCD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120D-0811-5A41-B693-BE1C7332B412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FDEEC-C060-FF47-8A54-94212629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CF9F9-4C16-5B48-92A5-BDCC47A7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938-4259-BF4C-9081-4F6FF5A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9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F1D9-C367-9C4C-B174-C98B8353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07AD-EC47-F246-A7BA-B49EAC59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A0B2B-3180-B149-AC22-3B4F628AC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B7EC6-088F-5A41-8B69-81B04624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120D-0811-5A41-B693-BE1C7332B412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2FBF-F6FF-B649-9B76-64EA4368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D97F9-E829-DF43-A760-0281B4C7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938-4259-BF4C-9081-4F6FF5A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2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4B1B-E77B-1B42-B9CF-2E26E74B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68E91-18A8-C44C-8F5E-CF790FC51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492D9-BC81-DA46-93C0-268758D1D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737E7-C103-674A-A5C6-41DF4310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120D-0811-5A41-B693-BE1C7332B412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56B7F-3338-564A-AB0A-541EEB19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8540B-3565-5B41-B117-ED1F29FC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938-4259-BF4C-9081-4F6FF5A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0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A7F2C-7287-284A-A31F-07F0335C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7773E-299A-6E4F-A95F-E164BA20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2B310-A0E8-D144-8819-17FBCDC89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5120D-0811-5A41-B693-BE1C7332B412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4921B-756C-284E-835E-BC0E317B1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97E96-8080-624F-A357-DCE660941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F938-4259-BF4C-9081-4F6FF5AE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DBFD-48B0-B243-AEC4-ABF3775A7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A3 </a:t>
            </a:r>
            <a:br>
              <a:rPr lang="en-US" dirty="0"/>
            </a:br>
            <a:r>
              <a:rPr lang="en-US" dirty="0"/>
              <a:t>Trace 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Privacy Leaks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CD880-6C6B-C144-AE1E-AD7BCF42D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Ejaaz Lakhani </a:t>
            </a:r>
          </a:p>
          <a:p>
            <a:r>
              <a:rPr lang="en-US" dirty="0"/>
              <a:t>Ayman Shahriar</a:t>
            </a:r>
          </a:p>
          <a:p>
            <a:r>
              <a:rPr lang="en-US" dirty="0" err="1"/>
              <a:t>Sunraj</a:t>
            </a:r>
            <a:r>
              <a:rPr lang="en-US" dirty="0"/>
              <a:t> Johal</a:t>
            </a:r>
          </a:p>
          <a:p>
            <a:r>
              <a:rPr lang="en-US" dirty="0"/>
              <a:t>Tyler Chen</a:t>
            </a:r>
          </a:p>
        </p:txBody>
      </p:sp>
    </p:spTree>
    <p:extLst>
      <p:ext uri="{BB962C8B-B14F-4D97-AF65-F5344CB8AC3E}">
        <p14:creationId xmlns:p14="http://schemas.microsoft.com/office/powerpoint/2010/main" val="234242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0E19-D166-794F-8B22-C8951346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Leak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E4A5B1-6A5D-BD43-827C-D5995386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8052221" cy="1088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423160-5650-9242-A3E5-829E1DFAB0DF}"/>
              </a:ext>
            </a:extLst>
          </p:cNvPr>
          <p:cNvSpPr txBox="1"/>
          <p:nvPr/>
        </p:nvSpPr>
        <p:spPr>
          <a:xfrm>
            <a:off x="838200" y="3429000"/>
            <a:ext cx="7220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Privacy leak is due to a new instance created within the constructor changing the required value of balance and/or </a:t>
            </a:r>
            <a:r>
              <a:rPr lang="en-US" dirty="0" err="1"/>
              <a:t>accountNumber</a:t>
            </a:r>
            <a:r>
              <a:rPr lang="en-US" dirty="0"/>
              <a:t> which was originally passed through. </a:t>
            </a:r>
          </a:p>
          <a:p>
            <a:r>
              <a:rPr lang="en-US" dirty="0" err="1"/>
              <a:t>i.e</a:t>
            </a:r>
            <a:r>
              <a:rPr lang="en-US" dirty="0"/>
              <a:t>   required output will not be achieved. </a:t>
            </a:r>
          </a:p>
        </p:txBody>
      </p:sp>
    </p:spTree>
    <p:extLst>
      <p:ext uri="{BB962C8B-B14F-4D97-AF65-F5344CB8AC3E}">
        <p14:creationId xmlns:p14="http://schemas.microsoft.com/office/powerpoint/2010/main" val="250358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37B0-469B-2643-97B9-FC8E9721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Leak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B1D4D-2D4C-DA41-9F1B-D7F5BDA44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5158839" cy="808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577361-4E62-C740-9BF6-A0374EE4C597}"/>
              </a:ext>
            </a:extLst>
          </p:cNvPr>
          <p:cNvSpPr txBox="1"/>
          <p:nvPr/>
        </p:nvSpPr>
        <p:spPr>
          <a:xfrm>
            <a:off x="613611" y="3248526"/>
            <a:ext cx="6376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Privacy Leak will always return the same information for all instances of  </a:t>
            </a:r>
            <a:r>
              <a:rPr lang="en-US" dirty="0" err="1"/>
              <a:t>accountNumber</a:t>
            </a:r>
            <a:r>
              <a:rPr lang="en-US" dirty="0"/>
              <a:t> </a:t>
            </a:r>
          </a:p>
          <a:p>
            <a:r>
              <a:rPr lang="en-US" dirty="0" err="1"/>
              <a:t>i.e</a:t>
            </a:r>
            <a:r>
              <a:rPr lang="en-US" dirty="0"/>
              <a:t>  all accounts will have same </a:t>
            </a:r>
            <a:r>
              <a:rPr lang="en-US" dirty="0" err="1"/>
              <a:t>accountNumber</a:t>
            </a:r>
            <a:r>
              <a:rPr lang="en-US" dirty="0"/>
              <a:t> due to the privacy leak. </a:t>
            </a:r>
          </a:p>
        </p:txBody>
      </p:sp>
    </p:spTree>
    <p:extLst>
      <p:ext uri="{BB962C8B-B14F-4D97-AF65-F5344CB8AC3E}">
        <p14:creationId xmlns:p14="http://schemas.microsoft.com/office/powerpoint/2010/main" val="400328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BBC7-EA05-CF45-8756-D4B2BF31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Leak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9E77E-4413-EC43-8AE3-7000CE2F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8244894" cy="993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996CBC-7DFD-4C41-8052-54DD56B49A1E}"/>
              </a:ext>
            </a:extLst>
          </p:cNvPr>
          <p:cNvSpPr txBox="1"/>
          <p:nvPr/>
        </p:nvSpPr>
        <p:spPr>
          <a:xfrm>
            <a:off x="950495" y="3104147"/>
            <a:ext cx="7459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Privacy Leak as it will not create new instances of accountholder. accountholder will be set to the last instance created. </a:t>
            </a:r>
          </a:p>
          <a:p>
            <a:r>
              <a:rPr lang="en-US" dirty="0"/>
              <a:t>Want to ensure that all instances are tracked and set. </a:t>
            </a:r>
          </a:p>
        </p:txBody>
      </p:sp>
    </p:spTree>
    <p:extLst>
      <p:ext uri="{BB962C8B-B14F-4D97-AF65-F5344CB8AC3E}">
        <p14:creationId xmlns:p14="http://schemas.microsoft.com/office/powerpoint/2010/main" val="160231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3447-5502-4A45-B12A-0A1CF053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Leak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9A30B-D820-834E-8056-02AEBE2A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5888977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F9A91-7CEC-F345-B056-2997E9216C94}"/>
              </a:ext>
            </a:extLst>
          </p:cNvPr>
          <p:cNvSpPr txBox="1"/>
          <p:nvPr/>
        </p:nvSpPr>
        <p:spPr>
          <a:xfrm>
            <a:off x="838199" y="3429000"/>
            <a:ext cx="628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return the same values for accountholder that was set in </a:t>
            </a:r>
            <a:r>
              <a:rPr lang="en-US" dirty="0" err="1"/>
              <a:t>Customer.java</a:t>
            </a:r>
            <a:r>
              <a:rPr lang="en-US" dirty="0"/>
              <a:t> for different values</a:t>
            </a:r>
          </a:p>
          <a:p>
            <a:r>
              <a:rPr lang="en-US" dirty="0"/>
              <a:t>Any change in one instance of the variable will cause a change in all other instances. </a:t>
            </a:r>
          </a:p>
        </p:txBody>
      </p:sp>
    </p:spTree>
    <p:extLst>
      <p:ext uri="{BB962C8B-B14F-4D97-AF65-F5344CB8AC3E}">
        <p14:creationId xmlns:p14="http://schemas.microsoft.com/office/powerpoint/2010/main" val="291939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F10D-6737-8A4B-B517-1FC2D462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Leak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C0244-8610-8F4F-9BEA-5105DF17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8616153" cy="1325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642AFD-DFDC-3341-9193-573AF0CB9FB6}"/>
              </a:ext>
            </a:extLst>
          </p:cNvPr>
          <p:cNvSpPr txBox="1"/>
          <p:nvPr/>
        </p:nvSpPr>
        <p:spPr>
          <a:xfrm>
            <a:off x="950495" y="3284621"/>
            <a:ext cx="7002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instances created within the constructor are changing our initial desired inputs. This will effect the final output as either accountholder and or balance will be changed to a different value. </a:t>
            </a:r>
          </a:p>
        </p:txBody>
      </p:sp>
    </p:spTree>
    <p:extLst>
      <p:ext uri="{BB962C8B-B14F-4D97-AF65-F5344CB8AC3E}">
        <p14:creationId xmlns:p14="http://schemas.microsoft.com/office/powerpoint/2010/main" val="224095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191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 A3  Trace  + Privacy Leaks </vt:lpstr>
      <vt:lpstr>Privacy Leak 1</vt:lpstr>
      <vt:lpstr>Privacy Leak 2</vt:lpstr>
      <vt:lpstr>Privacy Leak 3</vt:lpstr>
      <vt:lpstr>Privacy Leak 4</vt:lpstr>
      <vt:lpstr>Privacy Leak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A3  Trace  + Privacy Leaks </dc:title>
  <dc:creator>Ejaaz Lakhani</dc:creator>
  <cp:lastModifiedBy>Ejaaz Lakhani</cp:lastModifiedBy>
  <cp:revision>5</cp:revision>
  <dcterms:created xsi:type="dcterms:W3CDTF">2019-02-08T17:29:42Z</dcterms:created>
  <dcterms:modified xsi:type="dcterms:W3CDTF">2019-02-08T18:51:45Z</dcterms:modified>
</cp:coreProperties>
</file>