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ntt1eqzouYeUhPs2sXihEqwLIIwjwfl2?usp=shar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8284-174C-4C3F-8410-B89403AAC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6710" y="1380068"/>
            <a:ext cx="9006313" cy="1481665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Sereniiti</a:t>
            </a:r>
            <a:r>
              <a:rPr lang="en-US" sz="5400" dirty="0"/>
              <a:t> project – Bert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9BE97-36FD-42C3-90C4-05313814C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132814"/>
            <a:ext cx="6338153" cy="2251987"/>
          </a:xfrm>
        </p:spPr>
        <p:txBody>
          <a:bodyPr/>
          <a:lstStyle/>
          <a:p>
            <a:r>
              <a:rPr lang="en-US" dirty="0"/>
              <a:t>Ayman Sharara – SPOC – S21</a:t>
            </a:r>
          </a:p>
        </p:txBody>
      </p:sp>
    </p:spTree>
    <p:extLst>
      <p:ext uri="{BB962C8B-B14F-4D97-AF65-F5344CB8AC3E}">
        <p14:creationId xmlns:p14="http://schemas.microsoft.com/office/powerpoint/2010/main" val="3162546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528C-A4C2-4707-A232-B680F113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step function – input text and classify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F3DAF-8498-4787-B085-ECE0EB2CA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945" y="2266428"/>
            <a:ext cx="8881951" cy="3905771"/>
          </a:xfrm>
        </p:spPr>
      </p:pic>
    </p:spTree>
    <p:extLst>
      <p:ext uri="{BB962C8B-B14F-4D97-AF65-F5344CB8AC3E}">
        <p14:creationId xmlns:p14="http://schemas.microsoft.com/office/powerpoint/2010/main" val="85124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626C-20D8-4117-8B12-756CCE61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Objective: </a:t>
            </a:r>
            <a:r>
              <a:rPr lang="en-US" dirty="0">
                <a:sym typeface="Poppins Light"/>
              </a:rPr>
              <a:t>Creating a model that classify NVC compliant on text given by a user. </a:t>
            </a:r>
            <a:br>
              <a:rPr lang="en-US" dirty="0">
                <a:sym typeface="Poppins Ligh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5036-0128-4436-A98D-FBB907DE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808080"/>
                </a:solidFill>
                <a:latin typeface="Poppins Light"/>
                <a:ea typeface="Poppins Light"/>
                <a:cs typeface="Poppins Light"/>
                <a:sym typeface="Poppins Light"/>
              </a:rPr>
              <a:t>4 tasks, provided by a state of art BERT Model.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80808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Poppins Light"/>
              <a:buChar char="-"/>
            </a:pPr>
            <a:r>
              <a:rPr lang="en-US" sz="2400" dirty="0">
                <a:solidFill>
                  <a:srgbClr val="808080"/>
                </a:solidFill>
                <a:latin typeface="Poppins Light"/>
                <a:ea typeface="Poppins Light"/>
                <a:cs typeface="Poppins Light"/>
                <a:sym typeface="Poppins Light"/>
              </a:rPr>
              <a:t>Rating the level of compliance with NVC</a:t>
            </a:r>
          </a:p>
          <a:p>
            <a:pPr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Poppins Light"/>
              <a:buChar char="-"/>
            </a:pPr>
            <a:r>
              <a:rPr lang="en-US" sz="2400" dirty="0">
                <a:solidFill>
                  <a:srgbClr val="808080"/>
                </a:solidFill>
                <a:latin typeface="Poppins Light"/>
                <a:ea typeface="Poppins Light"/>
                <a:cs typeface="Poppins Light"/>
                <a:sym typeface="Poppins Light"/>
              </a:rPr>
              <a:t>Classify the sentence according to the step it shall be inside.</a:t>
            </a:r>
          </a:p>
          <a:p>
            <a: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Poppins Light"/>
              <a:buChar char="-"/>
            </a:pPr>
            <a:r>
              <a:rPr lang="en-US" sz="2400" dirty="0">
                <a:solidFill>
                  <a:srgbClr val="808080"/>
                </a:solidFill>
                <a:latin typeface="Poppins Light"/>
                <a:ea typeface="Poppins Light"/>
                <a:cs typeface="Poppins Light"/>
                <a:sym typeface="Poppins Light"/>
              </a:rPr>
              <a:t>Classify the sentence according to the tip.</a:t>
            </a:r>
          </a:p>
          <a:p>
            <a:pPr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Poppins Light"/>
              <a:buChar char="-"/>
            </a:pPr>
            <a:r>
              <a:rPr lang="en-US" sz="2400" dirty="0">
                <a:solidFill>
                  <a:srgbClr val="808080"/>
                </a:solidFill>
                <a:latin typeface="Poppins Light"/>
                <a:ea typeface="Poppins Light"/>
                <a:cs typeface="Poppins Light"/>
                <a:sym typeface="Poppins Light"/>
              </a:rPr>
              <a:t>Classify the sentence according to the tips groups.</a:t>
            </a:r>
          </a:p>
          <a:p>
            <a: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Poppins Light"/>
              <a:buChar char="-"/>
            </a:pPr>
            <a:endParaRPr lang="en-US" sz="2400" dirty="0">
              <a:solidFill>
                <a:srgbClr val="80808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endParaRPr lang="en-US" sz="2400" dirty="0">
              <a:solidFill>
                <a:srgbClr val="80808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3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A19D-E3C4-43BA-A24E-E510646E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116" y="375700"/>
            <a:ext cx="10018713" cy="762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808080"/>
                </a:solidFill>
                <a:latin typeface="Poppins"/>
                <a:ea typeface="Poppins"/>
                <a:cs typeface="Poppins"/>
                <a:sym typeface="Poppins"/>
              </a:rPr>
              <a:t>BERT model</a:t>
            </a:r>
            <a:r>
              <a:rPr lang="en-US" sz="2400" dirty="0">
                <a:solidFill>
                  <a:srgbClr val="808080"/>
                </a:solidFill>
                <a:latin typeface="Poppins Light"/>
                <a:ea typeface="Poppins Light"/>
                <a:cs typeface="Poppins Light"/>
                <a:sym typeface="Poppins Light"/>
              </a:rPr>
              <a:t> implemented on TensorFlow on Collab Notebooks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BC3838-DE62-4A90-93F1-CBE91F26B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32" y="1026599"/>
            <a:ext cx="9038108" cy="552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2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9AF8-1491-421F-923F-647B36DD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50019"/>
          </a:xfrm>
        </p:spPr>
        <p:txBody>
          <a:bodyPr>
            <a:normAutofit fontScale="90000"/>
          </a:bodyPr>
          <a:lstStyle/>
          <a:p>
            <a:r>
              <a:rPr lang="en-US" dirty="0"/>
              <a:t>Text classification result for the below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CBD3F-990B-411A-96E6-B48AEB980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529" y="1995777"/>
            <a:ext cx="8734022" cy="4007457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5311CA4-70B0-4B29-8493-96FAB7F92970}"/>
              </a:ext>
            </a:extLst>
          </p:cNvPr>
          <p:cNvSpPr txBox="1">
            <a:spLocks/>
          </p:cNvSpPr>
          <p:nvPr/>
        </p:nvSpPr>
        <p:spPr>
          <a:xfrm>
            <a:off x="1484310" y="1335819"/>
            <a:ext cx="10018713" cy="6500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 big guy like you needs to stand up for himself, I hate you, my love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5F57FA5-B76C-411C-8705-1801B5711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3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0B10-E9AD-43AC-8C5E-BAAB28C5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sample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5420FF-5749-43BD-9BEE-6B34433CA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602" y="2667000"/>
            <a:ext cx="9344133" cy="3124200"/>
          </a:xfrm>
        </p:spPr>
      </p:pic>
    </p:spTree>
    <p:extLst>
      <p:ext uri="{BB962C8B-B14F-4D97-AF65-F5344CB8AC3E}">
        <p14:creationId xmlns:p14="http://schemas.microsoft.com/office/powerpoint/2010/main" val="62444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E576-F436-4AC8-885A-6E53F095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after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6BE4C-F899-4358-802D-AB8407D5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2717298"/>
            <a:ext cx="10018712" cy="3023603"/>
          </a:xfrm>
        </p:spPr>
      </p:pic>
    </p:spTree>
    <p:extLst>
      <p:ext uri="{BB962C8B-B14F-4D97-AF65-F5344CB8AC3E}">
        <p14:creationId xmlns:p14="http://schemas.microsoft.com/office/powerpoint/2010/main" val="322293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D331-393B-4BC5-A64D-3B316F28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50019"/>
          </a:xfrm>
        </p:spPr>
        <p:txBody>
          <a:bodyPr>
            <a:normAutofit/>
          </a:bodyPr>
          <a:lstStyle/>
          <a:p>
            <a:r>
              <a:rPr lang="en-US" sz="3200" dirty="0"/>
              <a:t>Bert model training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9D794-52DF-4B16-8F5D-5DA209A77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074" y="1335819"/>
            <a:ext cx="7920843" cy="5231984"/>
          </a:xfrm>
        </p:spPr>
      </p:pic>
    </p:spTree>
    <p:extLst>
      <p:ext uri="{BB962C8B-B14F-4D97-AF65-F5344CB8AC3E}">
        <p14:creationId xmlns:p14="http://schemas.microsoft.com/office/powerpoint/2010/main" val="196748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2BC8-C435-42E4-810F-2872A831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23730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score &amp; Confusion matrix with applying on 5000 record only of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36929-08F0-4047-8620-78B9F0D0B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591" y="1804480"/>
            <a:ext cx="3686734" cy="16245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267A0A-909C-4A0A-8E39-67C8DF3B0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79" y="1804480"/>
            <a:ext cx="4419600" cy="2924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589C6A-93C1-4957-8BB9-4B67B3CF0E6C}"/>
              </a:ext>
            </a:extLst>
          </p:cNvPr>
          <p:cNvSpPr txBox="1"/>
          <p:nvPr/>
        </p:nvSpPr>
        <p:spPr>
          <a:xfrm>
            <a:off x="1822837" y="5032039"/>
            <a:ext cx="9475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details in the blow notebook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https://colab.research.google.com/drive/1ntt1eqzouYeUhPs2sXihEqwLIIwjwfl2?usp=sharing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8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E54D-E443-4CF6-A5FB-82A116FF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02311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7B308-F747-48ED-A3D5-E8A2A1997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472" y="1288111"/>
            <a:ext cx="7715026" cy="5096034"/>
          </a:xfrm>
        </p:spPr>
      </p:pic>
    </p:spTree>
    <p:extLst>
      <p:ext uri="{BB962C8B-B14F-4D97-AF65-F5344CB8AC3E}">
        <p14:creationId xmlns:p14="http://schemas.microsoft.com/office/powerpoint/2010/main" val="2444517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</TotalTime>
  <Words>167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Corbel</vt:lpstr>
      <vt:lpstr>Poppins</vt:lpstr>
      <vt:lpstr>Poppins Light</vt:lpstr>
      <vt:lpstr>Parallax</vt:lpstr>
      <vt:lpstr>Sereniiti project – Bert Model</vt:lpstr>
      <vt:lpstr>Objective: Creating a model that classify NVC compliant on text given by a user.  </vt:lpstr>
      <vt:lpstr>BERT model implemented on TensorFlow on Collab Notebooks</vt:lpstr>
      <vt:lpstr>Text classification result for the below sample</vt:lpstr>
      <vt:lpstr>Data set sample</vt:lpstr>
      <vt:lpstr>Data set after preparation</vt:lpstr>
      <vt:lpstr>Bert model training function</vt:lpstr>
      <vt:lpstr>Accuracy score &amp; Confusion matrix with applying on 5000 record only of the dataset</vt:lpstr>
      <vt:lpstr>Prediction function</vt:lpstr>
      <vt:lpstr>Demo step function – input text and classify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Sereniiti project – Bert Model</dc:title>
  <dc:creator>Ayman Sharara</dc:creator>
  <cp:lastModifiedBy>Ayman Sharara</cp:lastModifiedBy>
  <cp:revision>1</cp:revision>
  <dcterms:created xsi:type="dcterms:W3CDTF">2021-12-08T14:26:14Z</dcterms:created>
  <dcterms:modified xsi:type="dcterms:W3CDTF">2021-12-08T15:03:22Z</dcterms:modified>
</cp:coreProperties>
</file>