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480" cy="12574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48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48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the-command-line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the Command Line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74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83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6360" cy="24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Core Commands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32000" y="1866240"/>
            <a:ext cx="8813880" cy="46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mkdir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echo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Core Commands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32000" y="1866240"/>
            <a:ext cx="8813880" cy="45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 + tips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 + tips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Exercise / Break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Globs vs Regexps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32000" y="1866240"/>
            <a:ext cx="8813880" cy="45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 vs Regexps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Commonly confused – similar but different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Both used to select things: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Eg glob wildcard, eg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 all files with:</a:t>
            </a:r>
            <a:endParaRPr b="0" lang="en-GB" sz="26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Courier New"/>
                <a:ea typeface="DejaVu Sans"/>
              </a:rPr>
              <a:t>ls *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Regexp wildcard is ‘.*’, eg:</a:t>
            </a:r>
            <a:endParaRPr b="0" lang="en-GB" sz="26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Courier New"/>
                <a:ea typeface="DejaVu Sans"/>
              </a:rPr>
              <a:t>grep “before.*after” *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Shells use globs, programs use regexps.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it’s in quotes, the program uses it.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Text and File Manipulation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32000" y="1866240"/>
            <a:ext cx="8813880" cy="45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grep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sed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sort / uniq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tail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 / sdiff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Readline Shortcuts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32000" y="1866240"/>
            <a:ext cx="8813880" cy="45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Readline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CTRL + a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CTRL + 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CTRL + 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Exercise / Break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Networking and System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32000" y="1866240"/>
            <a:ext cx="8813880" cy="45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Networking: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Web requests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TCP connections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ICMP connections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DNS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Networking and System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32000" y="1866240"/>
            <a:ext cx="8813880" cy="45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top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ps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kill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 Q&amp;A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2000" y="1866240"/>
            <a:ext cx="8813880" cy="45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About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440000"/>
            <a:ext cx="917748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Started in tech in 2000, Comp Sci degree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Only knew windows before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 line was a mystery to me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Grew to love it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Book on bash, spend most of my time on the command line today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33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Thanks!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40000" y="4680000"/>
            <a:ext cx="91774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30" name="Picture 305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6360" cy="24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440000"/>
            <a:ext cx="917748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Access to a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Ideally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Nice to have – knowledge of basic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Introduction to Bash course available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most common feature likely to be used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Why This Course?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440000"/>
            <a:ext cx="917748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 line is efficient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people who are: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New to it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Want to learn more about it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Want to progress further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 a complete list of all commands used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Try to cover wide ground, beginner to expert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Try to show how to learn more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 Will Cover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440000"/>
            <a:ext cx="917748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lot of commands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Some techniques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Some key concepts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Readline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History of terminals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Anything you want...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32000" y="1440720"/>
            <a:ext cx="917748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The Core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Text and Files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Text and file manipulation and search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Networking and System (Time Permitting)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Web requests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Network debugging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Service management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 monitoring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Poll - Experience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used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a little (less than one year)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rarely (longer than a year)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all the time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want to learn about?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problems have you faced?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https://github.com/ianmiell/introduction-to-the-command-line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Materials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Application>LibreOffice/6.4.5.2$Linux_X86_64 LibreOffice_project/40$Build-2</Application>
  <Words>1815</Words>
  <Paragraphs>753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2020-09-27T17:11:35Z</dcterms:modified>
  <cp:revision>31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