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62" r:id="rId9"/>
    <p:sldId id="267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850E3-357D-4CF5-BD2C-ADD4402E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9D650-BAC0-465D-8690-2BE5D6FB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CF4E4-AAA2-4D84-AE46-883CA2B8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2C466-185C-4B25-AE2F-4F405233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C1805-32AE-4EF1-92F5-70BC0C53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8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2C49B-13F1-4348-A99F-312A4D0A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412929-956E-4B3B-A6DC-813350955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8ED07-8527-4DC2-8D70-C26BE0F3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E42A7-0BF0-4BFB-BAA1-A3A9A4C6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2C098-A1A5-46C6-9296-0185F66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27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CC7127-193E-4A4D-A2D5-348C00DE6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A03810-72D9-42B5-AEC1-5F530810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615D2-8197-48A9-9339-9660286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ECB8F-A91F-4600-A8D2-A494DB65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E777D-DA8F-4A19-BBD9-3F46B1CA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47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4392A-0355-4BCE-B42C-CF45ADD5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8CA24-601E-47F3-B412-5EF342D4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5148C-5765-47C6-8884-1537C763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9E306-1CCF-45BC-9C30-AB04421B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61983-20AF-4AC6-95E2-1F9F80AF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68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857-4E46-4C72-85D7-CA1761DF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FC544-EE1B-4C39-AB2F-21C2B2F4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03118-2D7A-4E44-8C23-99B437A1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5146A-856F-4DEF-BF50-3A8FD8E1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2E410-3C7F-4764-81D0-15F1F68E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BA155-77D7-4DD3-A938-4F85F7C1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75C93-754B-4E30-B93D-8E9F3DBD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68AAD2-B177-4725-BCC5-45D778A5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88782-7F4A-4473-9425-8979447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C8C3B-E2BB-4C6C-9087-9175DE71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194E4C-20D3-44A6-9D62-7344636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8B0E3-959A-4B74-9959-684FF76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29C8B-62F0-482E-B442-66432989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A4C74-1A9E-446E-8CC9-0D9B1FAC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F34832-3607-4546-AB84-B744963BF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7479EB-6B50-430F-8390-18BC2F46C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F82193-8863-4DB8-B33A-F6FE91D2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68477E-B439-42D3-85AC-F7FD1F5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60D817-A002-4468-9284-5BD42B3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D2E9-7245-409F-821F-D1CBD203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872D76-D70C-48F2-902B-BD61AFBE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8B895-8E8D-40CF-A244-E233B45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669AF0-E9EB-476C-99CB-E9EAFE3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8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611344-7191-4338-BE23-CBEDF8D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62B0D5-88F5-4E8E-9010-41638D4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AE5E1-DF8B-4A39-920E-3E3EC0D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8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36FDA-8591-4190-92F1-FCE2FF8D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5A548-6A49-4D11-984E-DD202F86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5C065-95DF-4084-BA50-53E7142C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2074E4-D414-426C-B52F-2A110B5A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1AC69-5CBE-4A86-BCC6-97E57345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2A4764-E6AF-4067-A892-2F5E80DE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90B85-AD5B-4248-AFA1-5A80EDD7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4FA899-F028-4D13-A36B-80AFF8103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6820C9-0BA2-4354-9DD0-AA17ECAC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30DE48-8DCC-4CA9-8931-B747E0A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AC8EC-09A3-420B-AE4F-CAA8251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11106-02DE-431D-82B9-1BD7FA8B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26F88A-04D4-4998-B154-A24ED6B6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346AF1-FBAA-43E4-B3E9-BF9D8823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8A1A6-614F-4B54-A46D-1EE51855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0517-776B-4FDC-A63B-E378B457BA2B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BF184-6037-4FB0-BA71-18D4945AC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19CF9-A120-4E7D-B65C-936763E2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4F30-EC2D-4CFC-B040-33A5C6145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39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CJzIhcpE1s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C284FA-5D6E-4114-8651-F0D3B5D84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7000">
                <a:schemeClr val="tx1">
                  <a:lumMod val="85000"/>
                  <a:lumOff val="15000"/>
                </a:schemeClr>
              </a:gs>
              <a:gs pos="27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5BFC024-9B5B-4A3D-8348-C6654D850D54}"/>
              </a:ext>
            </a:extLst>
          </p:cNvPr>
          <p:cNvSpPr/>
          <p:nvPr/>
        </p:nvSpPr>
        <p:spPr>
          <a:xfrm rot="17606681">
            <a:off x="7821757" y="757382"/>
            <a:ext cx="2697018" cy="2780145"/>
          </a:xfrm>
          <a:prstGeom prst="arc">
            <a:avLst>
              <a:gd name="adj1" fmla="val 16200000"/>
              <a:gd name="adj2" fmla="val 1356485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B395B4-6E46-47F7-9D04-CB68402EDEE0}"/>
              </a:ext>
            </a:extLst>
          </p:cNvPr>
          <p:cNvSpPr txBox="1"/>
          <p:nvPr/>
        </p:nvSpPr>
        <p:spPr>
          <a:xfrm>
            <a:off x="3401120" y="1474963"/>
            <a:ext cx="6362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Robot burger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475566-145E-4481-84B1-43FEF9A11511}"/>
              </a:ext>
            </a:extLst>
          </p:cNvPr>
          <p:cNvSpPr txBox="1"/>
          <p:nvPr/>
        </p:nvSpPr>
        <p:spPr>
          <a:xfrm>
            <a:off x="1358030" y="538417"/>
            <a:ext cx="63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Project : 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A5E5821-B635-4929-8259-F2687D323A4D}"/>
              </a:ext>
            </a:extLst>
          </p:cNvPr>
          <p:cNvGrpSpPr/>
          <p:nvPr/>
        </p:nvGrpSpPr>
        <p:grpSpPr>
          <a:xfrm>
            <a:off x="8376999" y="1179072"/>
            <a:ext cx="1634118" cy="1860564"/>
            <a:chOff x="8633832" y="1556240"/>
            <a:chExt cx="1295259" cy="128861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439D0EE-B919-4732-A928-E74A526285E3}"/>
                </a:ext>
              </a:extLst>
            </p:cNvPr>
            <p:cNvGrpSpPr/>
            <p:nvPr/>
          </p:nvGrpSpPr>
          <p:grpSpPr>
            <a:xfrm>
              <a:off x="8729875" y="1556240"/>
              <a:ext cx="1199216" cy="1182428"/>
              <a:chOff x="1066800" y="3814628"/>
              <a:chExt cx="2142836" cy="2008897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0A1AD22-DC74-4E96-BCEB-BC9EF4B284EA}"/>
                  </a:ext>
                </a:extLst>
              </p:cNvPr>
              <p:cNvSpPr/>
              <p:nvPr/>
            </p:nvSpPr>
            <p:spPr>
              <a:xfrm>
                <a:off x="1080654" y="4091713"/>
                <a:ext cx="2124364" cy="3786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38A46E1-A613-413E-8994-E63623C309E1}"/>
                  </a:ext>
                </a:extLst>
              </p:cNvPr>
              <p:cNvSpPr/>
              <p:nvPr/>
            </p:nvSpPr>
            <p:spPr>
              <a:xfrm>
                <a:off x="1076040" y="4530436"/>
                <a:ext cx="2124364" cy="3786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C5E941D-6366-40BC-8CF4-170483649AB1}"/>
                  </a:ext>
                </a:extLst>
              </p:cNvPr>
              <p:cNvSpPr/>
              <p:nvPr/>
            </p:nvSpPr>
            <p:spPr>
              <a:xfrm>
                <a:off x="1066800" y="5444834"/>
                <a:ext cx="2124364" cy="3786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46E0BDF5-44CA-4B4D-AE5F-22E7F9F99AEC}"/>
                  </a:ext>
                </a:extLst>
              </p:cNvPr>
              <p:cNvSpPr/>
              <p:nvPr/>
            </p:nvSpPr>
            <p:spPr>
              <a:xfrm>
                <a:off x="1085272" y="4983015"/>
                <a:ext cx="2124364" cy="3786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0C61FFE-7DC4-4BA5-A527-79ED5AEF88A6}"/>
                  </a:ext>
                </a:extLst>
              </p:cNvPr>
              <p:cNvCxnSpPr>
                <a:stCxn id="9" idx="6"/>
                <a:endCxn id="11" idx="6"/>
              </p:cNvCxnSpPr>
              <p:nvPr/>
            </p:nvCxnSpPr>
            <p:spPr>
              <a:xfrm flipH="1">
                <a:off x="3191164" y="4281059"/>
                <a:ext cx="13854" cy="135312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C0EBCCE-9B91-4FFB-8C30-95ABF44E8C8C}"/>
                  </a:ext>
                </a:extLst>
              </p:cNvPr>
              <p:cNvCxnSpPr/>
              <p:nvPr/>
            </p:nvCxnSpPr>
            <p:spPr>
              <a:xfrm flipH="1">
                <a:off x="1071422" y="4281058"/>
                <a:ext cx="13854" cy="135312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C541F2A-9C76-43C7-BDCB-A1CDB998A8A8}"/>
                  </a:ext>
                </a:extLst>
              </p:cNvPr>
              <p:cNvSpPr/>
              <p:nvPr/>
            </p:nvSpPr>
            <p:spPr>
              <a:xfrm>
                <a:off x="1660235" y="4114806"/>
                <a:ext cx="974438" cy="31241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F5EADA7-2B6C-4FC9-8FB5-6FDD0B747F14}"/>
                  </a:ext>
                </a:extLst>
              </p:cNvPr>
              <p:cNvSpPr/>
              <p:nvPr/>
            </p:nvSpPr>
            <p:spPr>
              <a:xfrm>
                <a:off x="1655618" y="3814628"/>
                <a:ext cx="974438" cy="31241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C51C37F-3868-4EEC-901B-72820A60DCE8}"/>
                  </a:ext>
                </a:extLst>
              </p:cNvPr>
              <p:cNvCxnSpPr>
                <a:cxnSpLocks/>
                <a:stCxn id="21" idx="6"/>
                <a:endCxn id="20" idx="6"/>
              </p:cNvCxnSpPr>
              <p:nvPr/>
            </p:nvCxnSpPr>
            <p:spPr>
              <a:xfrm>
                <a:off x="2630056" y="3970836"/>
                <a:ext cx="4617" cy="3001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5CBC6C54-B8BF-4A36-AD86-C4EE9C9F5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621" y="3985502"/>
                <a:ext cx="4617" cy="3001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8F67524-327E-4ECC-ACBC-21AA697201E6}"/>
                </a:ext>
              </a:extLst>
            </p:cNvPr>
            <p:cNvSpPr/>
            <p:nvPr/>
          </p:nvSpPr>
          <p:spPr>
            <a:xfrm>
              <a:off x="9480631" y="2405596"/>
              <a:ext cx="294666" cy="4301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DAB64E6-5FD9-469A-BB58-EC8ACF9AD7A7}"/>
                </a:ext>
              </a:extLst>
            </p:cNvPr>
            <p:cNvSpPr/>
            <p:nvPr/>
          </p:nvSpPr>
          <p:spPr>
            <a:xfrm>
              <a:off x="9517767" y="2414704"/>
              <a:ext cx="294666" cy="4301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D52BC40-E877-4EC4-A0BD-31C4B093AB0E}"/>
                </a:ext>
              </a:extLst>
            </p:cNvPr>
            <p:cNvGrpSpPr/>
            <p:nvPr/>
          </p:nvGrpSpPr>
          <p:grpSpPr>
            <a:xfrm>
              <a:off x="8633832" y="2338164"/>
              <a:ext cx="294666" cy="402462"/>
              <a:chOff x="8619486" y="2289689"/>
              <a:chExt cx="331802" cy="439254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99A3EA2-5C89-408E-A122-23AAFDD2AF8F}"/>
                  </a:ext>
                </a:extLst>
              </p:cNvPr>
              <p:cNvSpPr/>
              <p:nvPr/>
            </p:nvSpPr>
            <p:spPr>
              <a:xfrm>
                <a:off x="8619486" y="2289689"/>
                <a:ext cx="294666" cy="43014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8334819-4459-46DF-A387-DC360CE5580B}"/>
                  </a:ext>
                </a:extLst>
              </p:cNvPr>
              <p:cNvSpPr/>
              <p:nvPr/>
            </p:nvSpPr>
            <p:spPr>
              <a:xfrm>
                <a:off x="8656622" y="2298797"/>
                <a:ext cx="294666" cy="43014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91D167F9-C7C4-47C4-8465-0AC29C1C150B}"/>
              </a:ext>
            </a:extLst>
          </p:cNvPr>
          <p:cNvSpPr txBox="1"/>
          <p:nvPr/>
        </p:nvSpPr>
        <p:spPr>
          <a:xfrm>
            <a:off x="467596" y="4821717"/>
            <a:ext cx="6362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Aymée</a:t>
            </a:r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fr-FR" sz="2000" b="1" i="1" dirty="0" err="1">
                <a:solidFill>
                  <a:schemeClr val="accent2"/>
                </a:solidFill>
                <a:latin typeface="Bahnschrift SemiBold" panose="020B0502040204020203" pitchFamily="34" charset="0"/>
              </a:rPr>
              <a:t>Bonvarlet</a:t>
            </a:r>
            <a:b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</a:br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Allan </a:t>
            </a:r>
            <a:r>
              <a:rPr lang="fr-FR" sz="2000" b="1" i="1" dirty="0" err="1">
                <a:solidFill>
                  <a:schemeClr val="accent2"/>
                </a:solidFill>
                <a:latin typeface="Bahnschrift SemiBold" panose="020B0502040204020203" pitchFamily="34" charset="0"/>
              </a:rPr>
              <a:t>Piednoël</a:t>
            </a:r>
            <a:endParaRPr lang="fr-FR" sz="2000" b="1" i="1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Florian </a:t>
            </a:r>
            <a:r>
              <a:rPr lang="fr-FR" sz="2000" b="1" i="1" dirty="0" err="1">
                <a:solidFill>
                  <a:schemeClr val="accent2"/>
                </a:solidFill>
                <a:latin typeface="Bahnschrift SemiBold" panose="020B0502040204020203" pitchFamily="34" charset="0"/>
              </a:rPr>
              <a:t>Tassis</a:t>
            </a:r>
            <a:endParaRPr lang="fr-FR" sz="2000" b="1" i="1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Anthony </a:t>
            </a:r>
            <a:r>
              <a:rPr lang="fr-FR" sz="2000" b="1" i="1" dirty="0" err="1">
                <a:solidFill>
                  <a:schemeClr val="accent2"/>
                </a:solidFill>
                <a:latin typeface="Bahnschrift SemiBold" panose="020B0502040204020203" pitchFamily="34" charset="0"/>
              </a:rPr>
              <a:t>Orquin</a:t>
            </a:r>
            <a:endParaRPr lang="fr-FR" sz="2000" b="1" i="1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Charles </a:t>
            </a:r>
            <a:r>
              <a:rPr lang="fr-FR" sz="2000" b="1" i="1" dirty="0" err="1">
                <a:solidFill>
                  <a:schemeClr val="accent2"/>
                </a:solidFill>
                <a:latin typeface="Bahnschrift SemiBold" panose="020B0502040204020203" pitchFamily="34" charset="0"/>
              </a:rPr>
              <a:t>Stacchino</a:t>
            </a:r>
            <a:endParaRPr lang="fr-FR" sz="2000" b="1" i="1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979C51EB-A252-48DB-B422-CA0315B73D51}"/>
              </a:ext>
            </a:extLst>
          </p:cNvPr>
          <p:cNvSpPr/>
          <p:nvPr/>
        </p:nvSpPr>
        <p:spPr>
          <a:xfrm rot="405429">
            <a:off x="5139703" y="2737669"/>
            <a:ext cx="3648508" cy="3256147"/>
          </a:xfrm>
          <a:custGeom>
            <a:avLst/>
            <a:gdLst>
              <a:gd name="connsiteX0" fmla="*/ 3648508 w 3648508"/>
              <a:gd name="connsiteY0" fmla="*/ 0 h 3256147"/>
              <a:gd name="connsiteX1" fmla="*/ 9958 w 3648508"/>
              <a:gd name="connsiteY1" fmla="*/ 2438400 h 3256147"/>
              <a:gd name="connsiteX2" fmla="*/ 2543608 w 3648508"/>
              <a:gd name="connsiteY2" fmla="*/ 2295525 h 3256147"/>
              <a:gd name="connsiteX3" fmla="*/ 1753033 w 3648508"/>
              <a:gd name="connsiteY3" fmla="*/ 3171825 h 3256147"/>
              <a:gd name="connsiteX4" fmla="*/ 1762558 w 3648508"/>
              <a:gd name="connsiteY4" fmla="*/ 3171825 h 325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508" h="3256147">
                <a:moveTo>
                  <a:pt x="3648508" y="0"/>
                </a:moveTo>
                <a:cubicBezTo>
                  <a:pt x="1921308" y="1027906"/>
                  <a:pt x="194108" y="2055813"/>
                  <a:pt x="9958" y="2438400"/>
                </a:cubicBezTo>
                <a:cubicBezTo>
                  <a:pt x="-174192" y="2820987"/>
                  <a:pt x="2253095" y="2173287"/>
                  <a:pt x="2543608" y="2295525"/>
                </a:cubicBezTo>
                <a:cubicBezTo>
                  <a:pt x="2834121" y="2417763"/>
                  <a:pt x="1753033" y="3171825"/>
                  <a:pt x="1753033" y="3171825"/>
                </a:cubicBezTo>
                <a:cubicBezTo>
                  <a:pt x="1622858" y="3317875"/>
                  <a:pt x="1692708" y="3244850"/>
                  <a:pt x="1762558" y="3171825"/>
                </a:cubicBezTo>
              </a:path>
            </a:pathLst>
          </a:custGeom>
          <a:noFill/>
          <a:ln w="571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6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1000">
                <a:schemeClr val="bg2">
                  <a:lumMod val="25000"/>
                </a:schemeClr>
              </a:gs>
              <a:gs pos="54000">
                <a:schemeClr val="tx1"/>
              </a:gs>
              <a:gs pos="17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9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Suivi de cible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Gestion du barycentre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9F1237D-91DE-4B2F-994F-0955073D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508638"/>
            <a:ext cx="3076273" cy="159553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3CA4D2E-F76D-4AD1-9CB0-204A36B4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14" y="2765063"/>
            <a:ext cx="1703093" cy="1595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08D408-30CE-4285-97D5-B6DA8FBF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33" y="2657466"/>
            <a:ext cx="5272204" cy="38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id="{7FF13632-4DAD-4B5D-A894-0679FB38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06" y="863381"/>
            <a:ext cx="1902144" cy="31435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7CF2D28-FDD4-49A3-9FA5-110530157935}"/>
              </a:ext>
            </a:extLst>
          </p:cNvPr>
          <p:cNvSpPr/>
          <p:nvPr/>
        </p:nvSpPr>
        <p:spPr>
          <a:xfrm>
            <a:off x="10534377" y="882043"/>
            <a:ext cx="1262511" cy="23719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C105BF-04B8-4A52-9123-99C14A9E0041}"/>
              </a:ext>
            </a:extLst>
          </p:cNvPr>
          <p:cNvSpPr/>
          <p:nvPr/>
        </p:nvSpPr>
        <p:spPr>
          <a:xfrm>
            <a:off x="10674337" y="3253966"/>
            <a:ext cx="1116253" cy="7470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5D010B-CD02-4BA5-814D-7CB8FC8C1912}"/>
              </a:ext>
            </a:extLst>
          </p:cNvPr>
          <p:cNvSpPr/>
          <p:nvPr/>
        </p:nvSpPr>
        <p:spPr>
          <a:xfrm>
            <a:off x="10697469" y="3141998"/>
            <a:ext cx="1069988" cy="130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1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81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672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Mapping et contrôle à distance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Contrôle par manette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5127C4-7220-460F-8AA2-BFBB5C19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02" y="2494540"/>
            <a:ext cx="5183681" cy="30536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C2F010-312A-4FB0-BDCD-E92629D90C28}"/>
              </a:ext>
            </a:extLst>
          </p:cNvPr>
          <p:cNvSpPr txBox="1"/>
          <p:nvPr/>
        </p:nvSpPr>
        <p:spPr>
          <a:xfrm>
            <a:off x="10649956" y="2470714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WHEELING !!!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104C17-EE33-45D8-A148-C25B155EA733}"/>
              </a:ext>
            </a:extLst>
          </p:cNvPr>
          <p:cNvSpPr txBox="1"/>
          <p:nvPr/>
        </p:nvSpPr>
        <p:spPr>
          <a:xfrm>
            <a:off x="6714095" y="276795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peux essayer</a:t>
            </a:r>
            <a:b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stp ?!</a:t>
            </a:r>
          </a:p>
        </p:txBody>
      </p:sp>
      <p:pic>
        <p:nvPicPr>
          <p:cNvPr id="1028" name="Picture 4" descr="Contrôler son javelin sur Xbox One">
            <a:extLst>
              <a:ext uri="{FF2B5EF4-FFF2-40B4-BE49-F238E27FC236}">
                <a16:creationId xmlns:a16="http://schemas.microsoft.com/office/drawing/2014/main" id="{A797328A-1681-4812-B242-0DE5B002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5" y="2468328"/>
            <a:ext cx="4370353" cy="30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F310FD4-EE20-412A-9665-563FCA643566}"/>
              </a:ext>
            </a:extLst>
          </p:cNvPr>
          <p:cNvSpPr txBox="1"/>
          <p:nvPr/>
        </p:nvSpPr>
        <p:spPr>
          <a:xfrm>
            <a:off x="5452989" y="2613024"/>
            <a:ext cx="93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Follow-me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3FE82E-A4DC-4283-B430-D7BC59F5B9BF}"/>
              </a:ext>
            </a:extLst>
          </p:cNvPr>
          <p:cNvSpPr txBox="1"/>
          <p:nvPr/>
        </p:nvSpPr>
        <p:spPr>
          <a:xfrm>
            <a:off x="109770" y="2397581"/>
            <a:ext cx="93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</a:t>
            </a:r>
          </a:p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Follow-me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8AB445-6BA7-4F54-BB51-F8187F76860D}"/>
              </a:ext>
            </a:extLst>
          </p:cNvPr>
          <p:cNvSpPr txBox="1"/>
          <p:nvPr/>
        </p:nvSpPr>
        <p:spPr>
          <a:xfrm>
            <a:off x="5407079" y="2897271"/>
            <a:ext cx="1217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examen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3D50C9-8298-4B38-813A-752C60F69CDF}"/>
              </a:ext>
            </a:extLst>
          </p:cNvPr>
          <p:cNvSpPr txBox="1"/>
          <p:nvPr/>
        </p:nvSpPr>
        <p:spPr>
          <a:xfrm>
            <a:off x="5388678" y="3876509"/>
            <a:ext cx="1307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Arrêt d’urgence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A134A4-ECB8-42DB-89C6-AFB8EAAD16B7}"/>
              </a:ext>
            </a:extLst>
          </p:cNvPr>
          <p:cNvSpPr txBox="1"/>
          <p:nvPr/>
        </p:nvSpPr>
        <p:spPr>
          <a:xfrm>
            <a:off x="3224366" y="6041162"/>
            <a:ext cx="101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A3D547-D2DB-4858-88E0-E63DF8B8E674}"/>
              </a:ext>
            </a:extLst>
          </p:cNvPr>
          <p:cNvCxnSpPr/>
          <p:nvPr/>
        </p:nvCxnSpPr>
        <p:spPr>
          <a:xfrm>
            <a:off x="3467100" y="5839878"/>
            <a:ext cx="5334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FABBA1-1AD9-4F2C-884B-08666B375A7C}"/>
              </a:ext>
            </a:extLst>
          </p:cNvPr>
          <p:cNvCxnSpPr>
            <a:cxnSpLocks/>
          </p:cNvCxnSpPr>
          <p:nvPr/>
        </p:nvCxnSpPr>
        <p:spPr>
          <a:xfrm flipV="1">
            <a:off x="221278" y="3311884"/>
            <a:ext cx="0" cy="48597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78581B2-43D5-4507-83F0-C2F60620AF50}"/>
              </a:ext>
            </a:extLst>
          </p:cNvPr>
          <p:cNvSpPr txBox="1"/>
          <p:nvPr/>
        </p:nvSpPr>
        <p:spPr>
          <a:xfrm>
            <a:off x="360369" y="3398520"/>
            <a:ext cx="59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Av/Ar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AFF31D2-3B01-4C09-B982-EBE8E98D6849}"/>
              </a:ext>
            </a:extLst>
          </p:cNvPr>
          <p:cNvSpPr txBox="1"/>
          <p:nvPr/>
        </p:nvSpPr>
        <p:spPr>
          <a:xfrm>
            <a:off x="247108" y="3783311"/>
            <a:ext cx="848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up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9A64A47-1578-4182-9E70-5A6B95343A0D}"/>
              </a:ext>
            </a:extLst>
          </p:cNvPr>
          <p:cNvSpPr txBox="1"/>
          <p:nvPr/>
        </p:nvSpPr>
        <p:spPr>
          <a:xfrm>
            <a:off x="61551" y="4688572"/>
            <a:ext cx="1067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down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B8302D3-9C82-40E2-85D7-F310159D87EA}"/>
              </a:ext>
            </a:extLst>
          </p:cNvPr>
          <p:cNvSpPr txBox="1"/>
          <p:nvPr/>
        </p:nvSpPr>
        <p:spPr>
          <a:xfrm>
            <a:off x="-520" y="412535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fr-FR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speed</a:t>
            </a:r>
          </a:p>
          <a:p>
            <a:pPr algn="ctr"/>
            <a:r>
              <a:rPr lang="fr-FR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up/down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18FDED8-70FD-4019-8EAC-EEB2BFD4BCE5}"/>
              </a:ext>
            </a:extLst>
          </p:cNvPr>
          <p:cNvCxnSpPr>
            <a:cxnSpLocks/>
          </p:cNvCxnSpPr>
          <p:nvPr/>
        </p:nvCxnSpPr>
        <p:spPr>
          <a:xfrm flipH="1" flipV="1">
            <a:off x="5067301" y="3310222"/>
            <a:ext cx="157162" cy="137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3B0182D-1D61-41A8-8535-F16E65F31F21}"/>
              </a:ext>
            </a:extLst>
          </p:cNvPr>
          <p:cNvCxnSpPr>
            <a:cxnSpLocks/>
          </p:cNvCxnSpPr>
          <p:nvPr/>
        </p:nvCxnSpPr>
        <p:spPr>
          <a:xfrm flipH="1" flipV="1">
            <a:off x="5062536" y="3629319"/>
            <a:ext cx="157162" cy="137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9039896-6536-4748-9974-9A3F69D29464}"/>
              </a:ext>
            </a:extLst>
          </p:cNvPr>
          <p:cNvCxnSpPr>
            <a:cxnSpLocks/>
          </p:cNvCxnSpPr>
          <p:nvPr/>
        </p:nvCxnSpPr>
        <p:spPr>
          <a:xfrm flipH="1" flipV="1">
            <a:off x="5062536" y="4262726"/>
            <a:ext cx="157162" cy="137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9A64527-A21C-45A0-BA1E-D8A45AABB824}"/>
              </a:ext>
            </a:extLst>
          </p:cNvPr>
          <p:cNvCxnSpPr>
            <a:cxnSpLocks/>
          </p:cNvCxnSpPr>
          <p:nvPr/>
        </p:nvCxnSpPr>
        <p:spPr>
          <a:xfrm flipH="1" flipV="1">
            <a:off x="1228710" y="3029224"/>
            <a:ext cx="157162" cy="137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0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1000">
                <a:schemeClr val="bg2">
                  <a:lumMod val="25000"/>
                </a:schemeClr>
              </a:gs>
              <a:gs pos="54000">
                <a:schemeClr val="tx1"/>
              </a:gs>
              <a:gs pos="17000">
                <a:schemeClr val="bg2">
                  <a:lumMod val="2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441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Rapport de mission :</a:t>
            </a:r>
          </a:p>
        </p:txBody>
      </p:sp>
      <p:pic>
        <p:nvPicPr>
          <p:cNvPr id="6" name="Média en ligne 5" title="Follow-me">
            <a:hlinkClick r:id="" action="ppaction://media"/>
            <a:extLst>
              <a:ext uri="{FF2B5EF4-FFF2-40B4-BE49-F238E27FC236}">
                <a16:creationId xmlns:a16="http://schemas.microsoft.com/office/drawing/2014/main" id="{0AB7F29C-4F47-4064-8072-5882191056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7094" y="1726763"/>
            <a:ext cx="6897811" cy="38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2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2557210" y="1538585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Merci pour la mission!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5D8EDC-E0C9-4525-B69F-425D3803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65" y="3204977"/>
            <a:ext cx="335326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B0F52A-F231-4C41-AB63-4A3B0F962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bg2">
                  <a:lumMod val="25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A4034E-771B-46D4-8E1A-DDCB261BEDAA}"/>
              </a:ext>
            </a:extLst>
          </p:cNvPr>
          <p:cNvSpPr txBox="1"/>
          <p:nvPr/>
        </p:nvSpPr>
        <p:spPr>
          <a:xfrm>
            <a:off x="1419225" y="540216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Missions :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229C1F65-07C2-472D-AF28-6680DB901458}"/>
              </a:ext>
            </a:extLst>
          </p:cNvPr>
          <p:cNvGrpSpPr/>
          <p:nvPr/>
        </p:nvGrpSpPr>
        <p:grpSpPr>
          <a:xfrm>
            <a:off x="447675" y="2876550"/>
            <a:ext cx="4448175" cy="3441234"/>
            <a:chOff x="447675" y="2876550"/>
            <a:chExt cx="4448175" cy="34412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6668D6-1A7B-4834-89A0-9ACD6DE749B4}"/>
                </a:ext>
              </a:extLst>
            </p:cNvPr>
            <p:cNvSpPr/>
            <p:nvPr/>
          </p:nvSpPr>
          <p:spPr>
            <a:xfrm>
              <a:off x="447675" y="2876550"/>
              <a:ext cx="4448175" cy="344123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6FF5B-D077-4EB0-A27F-DD44DC241D56}"/>
                </a:ext>
              </a:extLst>
            </p:cNvPr>
            <p:cNvSpPr/>
            <p:nvPr/>
          </p:nvSpPr>
          <p:spPr>
            <a:xfrm>
              <a:off x="533400" y="2976562"/>
              <a:ext cx="4267199" cy="326025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06EADE1E-A7EF-4A30-BBA8-226963444ED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2667000" y="2976562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CD7DA79-33B7-44B3-9B98-93A57F03CD72}"/>
                </a:ext>
              </a:extLst>
            </p:cNvPr>
            <p:cNvCxnSpPr>
              <a:cxnSpLocks/>
              <a:stCxn id="21" idx="3"/>
              <a:endCxn id="21" idx="1"/>
            </p:cNvCxnSpPr>
            <p:nvPr/>
          </p:nvCxnSpPr>
          <p:spPr>
            <a:xfrm flipH="1">
              <a:off x="533400" y="46066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A6AB40-C8AC-4456-8B27-9F39D678E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47590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82218B8-69DF-4540-A0F9-1D415B122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49114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0773604-882B-444E-8A78-B5AE58E98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50638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A89421D9-085A-4B77-8E83-53DB29E81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52162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379D5D3-A53B-463C-BEF4-900AE99FD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53686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8674A9B-10F0-4AF7-9DEC-732F6BA4D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55210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5E2A6E8-06EC-417F-B9B6-E5ADD1301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" y="56734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B1E58D-5080-4E0E-98D1-18AA925D7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58258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71363FE-7AD9-4CF7-BB5F-0D0020B04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" y="59782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9E301F7-1615-4C5D-B79D-87E083F72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6130692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D5984D9-E6C2-465D-8F5A-E3DA0CA97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0731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74BC18E3-3A21-401C-84D1-FE6F744CD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2255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E7D8448-4C33-4C94-9C05-03FB895CC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3779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1ADE378C-2DD2-4018-89A6-B1F154FA4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5303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FD4FF27-3764-4C90-BA6A-413FA7879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6827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36660BC-EBBF-4DC2-B6BC-6282E2E34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38351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816D697-0B63-4C0E-A1D5-13C017DE1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" y="39875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5B629E5-9ECE-42BF-A844-2FB838FC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41399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591087E-B757-4759-B919-9B43EEC9C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" y="42923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7339E715-DF5A-4396-B9DB-868E5098F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" y="4444767"/>
              <a:ext cx="42671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7F952F3-9853-4F8E-ACE6-F56F144A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297655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B6FB54D-03B3-4276-806C-D84253B10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2976547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9C8C619-27D4-4479-99B0-9DC8CAC07BD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976541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C3B27B6-D7A8-4F19-83AB-D9CCC1940E9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976532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E6A745-4F06-428F-893E-B7DDCAC8DB3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8" y="2971788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C3283EC-04A7-4AF7-B74F-BAD625D423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8" y="2971780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707D66DE-CE15-4AC2-B755-FEC853AA4676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8" y="2971774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9268BDB-D5B4-4A17-A637-B12946C9925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8" y="297176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AE8CB9A-6702-460B-BBFA-2B4818EEB30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97655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8A6298E-6ADF-4236-ACF5-8718054BC11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2976547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068CCD96-3FE9-4B3B-8FEF-9F6048928176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976541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20E1254-D8D5-4ED7-B424-B19AC792F56F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8" y="2971788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6F008E9-0A0F-4455-A201-869DEB302575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8" y="2971780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641A411-1097-42A0-827F-2D2008BA769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8" y="2971774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2E9DF0-BFF1-44EE-BA57-F9184BF7B76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8" y="297176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F529D82-2885-4845-B214-9807462A7E1D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0" y="2971939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6EA2469D-0F39-4477-BE02-07CAF54355E4}"/>
                </a:ext>
              </a:extLst>
            </p:cNvPr>
            <p:cNvCxnSpPr>
              <a:cxnSpLocks/>
            </p:cNvCxnSpPr>
            <p:nvPr/>
          </p:nvCxnSpPr>
          <p:spPr>
            <a:xfrm>
              <a:off x="842820" y="2971931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6327F81-C6C2-4D22-B914-AE67FA82DA7C}"/>
                </a:ext>
              </a:extLst>
            </p:cNvPr>
            <p:cNvCxnSpPr>
              <a:cxnSpLocks/>
            </p:cNvCxnSpPr>
            <p:nvPr/>
          </p:nvCxnSpPr>
          <p:spPr>
            <a:xfrm>
              <a:off x="995220" y="297192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970982-4A04-4713-B602-2090BB0EB881}"/>
                </a:ext>
              </a:extLst>
            </p:cNvPr>
            <p:cNvCxnSpPr>
              <a:cxnSpLocks/>
            </p:cNvCxnSpPr>
            <p:nvPr/>
          </p:nvCxnSpPr>
          <p:spPr>
            <a:xfrm>
              <a:off x="1147620" y="2971916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9C186AA-EB4A-4E2D-894A-A928235D1326}"/>
                </a:ext>
              </a:extLst>
            </p:cNvPr>
            <p:cNvCxnSpPr>
              <a:cxnSpLocks/>
            </p:cNvCxnSpPr>
            <p:nvPr/>
          </p:nvCxnSpPr>
          <p:spPr>
            <a:xfrm>
              <a:off x="1147628" y="2967172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17B5CD2-1842-400C-A664-97279F4C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0028" y="2967164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89CD05C4-302B-4DD0-8048-AD6D4B0B4366}"/>
                </a:ext>
              </a:extLst>
            </p:cNvPr>
            <p:cNvCxnSpPr>
              <a:cxnSpLocks/>
            </p:cNvCxnSpPr>
            <p:nvPr/>
          </p:nvCxnSpPr>
          <p:spPr>
            <a:xfrm>
              <a:off x="1452428" y="2967158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032A2054-E87A-4BED-B497-64C5ED2FD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4828" y="2967149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C35DBE0-02AB-41A2-8789-47F8DC15D963}"/>
                </a:ext>
              </a:extLst>
            </p:cNvPr>
            <p:cNvCxnSpPr>
              <a:cxnSpLocks/>
            </p:cNvCxnSpPr>
            <p:nvPr/>
          </p:nvCxnSpPr>
          <p:spPr>
            <a:xfrm>
              <a:off x="1604820" y="2971939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51E96403-1595-4D65-B2FD-BF495A4A8C9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220" y="2971931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7C71C204-08A9-460D-AB54-DA4336496A0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620" y="2971925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E3B5165-7ECA-46C2-9DF4-98174E886BEE}"/>
                </a:ext>
              </a:extLst>
            </p:cNvPr>
            <p:cNvCxnSpPr>
              <a:cxnSpLocks/>
            </p:cNvCxnSpPr>
            <p:nvPr/>
          </p:nvCxnSpPr>
          <p:spPr>
            <a:xfrm>
              <a:off x="2062028" y="2967172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767AA65-B646-4593-83E3-E7235AF3A987}"/>
                </a:ext>
              </a:extLst>
            </p:cNvPr>
            <p:cNvCxnSpPr>
              <a:cxnSpLocks/>
            </p:cNvCxnSpPr>
            <p:nvPr/>
          </p:nvCxnSpPr>
          <p:spPr>
            <a:xfrm>
              <a:off x="2214428" y="2967164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6F8C0BA6-B8BB-492C-892A-05561015786D}"/>
                </a:ext>
              </a:extLst>
            </p:cNvPr>
            <p:cNvCxnSpPr>
              <a:cxnSpLocks/>
            </p:cNvCxnSpPr>
            <p:nvPr/>
          </p:nvCxnSpPr>
          <p:spPr>
            <a:xfrm>
              <a:off x="2366828" y="2967158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FBDA3EB4-C14B-4E54-B930-640DDE4FD778}"/>
                </a:ext>
              </a:extLst>
            </p:cNvPr>
            <p:cNvCxnSpPr>
              <a:cxnSpLocks/>
            </p:cNvCxnSpPr>
            <p:nvPr/>
          </p:nvCxnSpPr>
          <p:spPr>
            <a:xfrm>
              <a:off x="2519228" y="2967149"/>
              <a:ext cx="0" cy="32602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E71F1C4-B3AB-4A22-A163-322662258A8B}"/>
              </a:ext>
            </a:extLst>
          </p:cNvPr>
          <p:cNvCxnSpPr>
            <a:cxnSpLocks/>
          </p:cNvCxnSpPr>
          <p:nvPr/>
        </p:nvCxnSpPr>
        <p:spPr>
          <a:xfrm>
            <a:off x="5755979" y="3623078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F57D2FB2-D472-4599-9260-B71440CAEE52}"/>
              </a:ext>
            </a:extLst>
          </p:cNvPr>
          <p:cNvCxnSpPr>
            <a:cxnSpLocks/>
          </p:cNvCxnSpPr>
          <p:nvPr/>
        </p:nvCxnSpPr>
        <p:spPr>
          <a:xfrm>
            <a:off x="5738076" y="4985803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0591C3C9-3F93-4BB6-AE01-BCE9EF73DF3B}"/>
              </a:ext>
            </a:extLst>
          </p:cNvPr>
          <p:cNvCxnSpPr>
            <a:cxnSpLocks/>
          </p:cNvCxnSpPr>
          <p:nvPr/>
        </p:nvCxnSpPr>
        <p:spPr>
          <a:xfrm>
            <a:off x="5750774" y="4283777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043DA95-9914-41FC-A008-B0F5C6F1765F}"/>
              </a:ext>
            </a:extLst>
          </p:cNvPr>
          <p:cNvCxnSpPr>
            <a:cxnSpLocks/>
          </p:cNvCxnSpPr>
          <p:nvPr/>
        </p:nvCxnSpPr>
        <p:spPr>
          <a:xfrm>
            <a:off x="5746744" y="5692013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0F7CEF0-B457-40A8-946A-AB709EC3B390}"/>
              </a:ext>
            </a:extLst>
          </p:cNvPr>
          <p:cNvSpPr txBox="1"/>
          <p:nvPr/>
        </p:nvSpPr>
        <p:spPr>
          <a:xfrm>
            <a:off x="1571625" y="1551597"/>
            <a:ext cx="964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Nous devions </a:t>
            </a:r>
            <a:r>
              <a:rPr lang="fr-FR" sz="2400" b="1" u="sng" dirty="0">
                <a:solidFill>
                  <a:schemeClr val="bg1"/>
                </a:solidFill>
                <a:latin typeface="Bahnschrift SemiLight" panose="020B0502040204020203" pitchFamily="34" charset="0"/>
              </a:rPr>
              <a:t>suivre notre cible</a:t>
            </a:r>
            <a:r>
              <a:rPr lang="fr-FR" sz="24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jusqu’à ce qu’il s’arrête à destination et par la suite </a:t>
            </a:r>
            <a:r>
              <a:rPr lang="fr-FR" sz="2400" b="1" u="sng" dirty="0">
                <a:solidFill>
                  <a:schemeClr val="bg1"/>
                </a:solidFill>
                <a:latin typeface="Bahnschrift SemiLight" panose="020B0502040204020203" pitchFamily="34" charset="0"/>
              </a:rPr>
              <a:t>revenir à la base en sécurité</a:t>
            </a:r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4C357740-019E-492A-8B6E-3BB68BB7B75C}"/>
              </a:ext>
            </a:extLst>
          </p:cNvPr>
          <p:cNvSpPr txBox="1"/>
          <p:nvPr/>
        </p:nvSpPr>
        <p:spPr>
          <a:xfrm>
            <a:off x="6447556" y="3392245"/>
            <a:ext cx="398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Préparation par simulation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9B7F360-1DCD-4C58-A534-7F714D461744}"/>
              </a:ext>
            </a:extLst>
          </p:cNvPr>
          <p:cNvSpPr txBox="1"/>
          <p:nvPr/>
        </p:nvSpPr>
        <p:spPr>
          <a:xfrm>
            <a:off x="6434271" y="4754627"/>
            <a:ext cx="398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Déplacement dans l’espace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FD22E85E-FF3C-4616-B8C3-C6227D71A1C4}"/>
              </a:ext>
            </a:extLst>
          </p:cNvPr>
          <p:cNvSpPr txBox="1"/>
          <p:nvPr/>
        </p:nvSpPr>
        <p:spPr>
          <a:xfrm>
            <a:off x="6446968" y="4052944"/>
            <a:ext cx="505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Mapping et contrôle à distance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1C9E3D3-E8BA-46D0-B5E0-CEDC72333ED7}"/>
              </a:ext>
            </a:extLst>
          </p:cNvPr>
          <p:cNvSpPr txBox="1"/>
          <p:nvPr/>
        </p:nvSpPr>
        <p:spPr>
          <a:xfrm>
            <a:off x="6446968" y="5455472"/>
            <a:ext cx="398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Suivi de cible</a:t>
            </a:r>
          </a:p>
        </p:txBody>
      </p:sp>
      <p:pic>
        <p:nvPicPr>
          <p:cNvPr id="122" name="Picture 2" descr="turtleBot3 with logo">
            <a:extLst>
              <a:ext uri="{FF2B5EF4-FFF2-40B4-BE49-F238E27FC236}">
                <a16:creationId xmlns:a16="http://schemas.microsoft.com/office/drawing/2014/main" id="{BB405135-7260-40A8-992F-512F55E45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55906" r="78150" b="-1176"/>
          <a:stretch/>
        </p:blipFill>
        <p:spPr bwMode="auto">
          <a:xfrm>
            <a:off x="867631" y="3751554"/>
            <a:ext cx="1981213" cy="24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3700BFBE-E58B-453C-89D5-5CE8EF5BF294}"/>
              </a:ext>
            </a:extLst>
          </p:cNvPr>
          <p:cNvGrpSpPr/>
          <p:nvPr/>
        </p:nvGrpSpPr>
        <p:grpSpPr>
          <a:xfrm rot="1078725">
            <a:off x="2130180" y="3625198"/>
            <a:ext cx="2191034" cy="1472773"/>
            <a:chOff x="2304774" y="3311201"/>
            <a:chExt cx="2191034" cy="1472773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EA9E83C4-3758-483D-ACE7-3C0BFCC14972}"/>
                </a:ext>
              </a:extLst>
            </p:cNvPr>
            <p:cNvSpPr/>
            <p:nvPr/>
          </p:nvSpPr>
          <p:spPr>
            <a:xfrm rot="2695932">
              <a:off x="3358922" y="3311201"/>
              <a:ext cx="997279" cy="1472773"/>
            </a:xfrm>
            <a:prstGeom prst="arc">
              <a:avLst>
                <a:gd name="adj1" fmla="val 16340008"/>
                <a:gd name="adj2" fmla="val 622699"/>
              </a:avLst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2E93FB42-5416-40CA-8E91-4D8C635BD8E5}"/>
                </a:ext>
              </a:extLst>
            </p:cNvPr>
            <p:cNvCxnSpPr>
              <a:cxnSpLocks/>
            </p:cNvCxnSpPr>
            <p:nvPr/>
          </p:nvCxnSpPr>
          <p:spPr>
            <a:xfrm rot="21452222">
              <a:off x="2304774" y="4269125"/>
              <a:ext cx="1975150" cy="23969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8426A7D-C793-4131-A3FF-74DAD9B33251}"/>
                </a:ext>
              </a:extLst>
            </p:cNvPr>
            <p:cNvCxnSpPr>
              <a:cxnSpLocks/>
            </p:cNvCxnSpPr>
            <p:nvPr/>
          </p:nvCxnSpPr>
          <p:spPr>
            <a:xfrm rot="21452222" flipV="1">
              <a:off x="2366820" y="3530367"/>
              <a:ext cx="2128988" cy="42443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6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B0F52A-F231-4C41-AB63-4A3B0F962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bg2">
                  <a:lumMod val="25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A4034E-771B-46D4-8E1A-DDCB261BEDAA}"/>
              </a:ext>
            </a:extLst>
          </p:cNvPr>
          <p:cNvSpPr txBox="1"/>
          <p:nvPr/>
        </p:nvSpPr>
        <p:spPr>
          <a:xfrm>
            <a:off x="1419225" y="540216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Missions :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E71F1C4-B3AB-4A22-A163-322662258A8B}"/>
              </a:ext>
            </a:extLst>
          </p:cNvPr>
          <p:cNvCxnSpPr>
            <a:cxnSpLocks/>
          </p:cNvCxnSpPr>
          <p:nvPr/>
        </p:nvCxnSpPr>
        <p:spPr>
          <a:xfrm>
            <a:off x="1407963" y="3184697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F57D2FB2-D472-4599-9260-B71440CAEE52}"/>
              </a:ext>
            </a:extLst>
          </p:cNvPr>
          <p:cNvCxnSpPr>
            <a:cxnSpLocks/>
          </p:cNvCxnSpPr>
          <p:nvPr/>
        </p:nvCxnSpPr>
        <p:spPr>
          <a:xfrm>
            <a:off x="1403345" y="4057527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0591C3C9-3F93-4BB6-AE01-BCE9EF73DF3B}"/>
              </a:ext>
            </a:extLst>
          </p:cNvPr>
          <p:cNvCxnSpPr>
            <a:cxnSpLocks/>
          </p:cNvCxnSpPr>
          <p:nvPr/>
        </p:nvCxnSpPr>
        <p:spPr>
          <a:xfrm>
            <a:off x="1403346" y="4861085"/>
            <a:ext cx="34002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0F7CEF0-B457-40A8-946A-AB709EC3B390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Goûtez à notre vocabulaire :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4C357740-019E-492A-8B6E-3BB68BB7B75C}"/>
              </a:ext>
            </a:extLst>
          </p:cNvPr>
          <p:cNvSpPr txBox="1"/>
          <p:nvPr/>
        </p:nvSpPr>
        <p:spPr>
          <a:xfrm>
            <a:off x="2099540" y="2953864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accent2"/>
                </a:solidFill>
                <a:latin typeface="Bahnschrift SemiLight" panose="020B0502040204020203" pitchFamily="34" charset="0"/>
              </a:rPr>
              <a:t>Odométrie : </a:t>
            </a:r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Estimation d’une position par calcul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9B7F360-1DCD-4C58-A534-7F714D461744}"/>
              </a:ext>
            </a:extLst>
          </p:cNvPr>
          <p:cNvSpPr txBox="1"/>
          <p:nvPr/>
        </p:nvSpPr>
        <p:spPr>
          <a:xfrm>
            <a:off x="2099539" y="3826351"/>
            <a:ext cx="910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accent2"/>
                </a:solidFill>
                <a:latin typeface="Bahnschrift SemiLight" panose="020B0502040204020203" pitchFamily="34" charset="0"/>
              </a:rPr>
              <a:t>ROS : </a:t>
            </a:r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Ensemble d’outils pour l’utilisation de logiciels robotique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FD22E85E-FF3C-4616-B8C3-C6227D71A1C4}"/>
              </a:ext>
            </a:extLst>
          </p:cNvPr>
          <p:cNvSpPr txBox="1"/>
          <p:nvPr/>
        </p:nvSpPr>
        <p:spPr>
          <a:xfrm>
            <a:off x="2099540" y="4630252"/>
            <a:ext cx="931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>
                <a:solidFill>
                  <a:schemeClr val="accent2"/>
                </a:solidFill>
                <a:latin typeface="Bahnschrift SemiLight" panose="020B0502040204020203" pitchFamily="34" charset="0"/>
              </a:rPr>
              <a:t>Foxy</a:t>
            </a:r>
            <a:r>
              <a:rPr lang="fr-FR" sz="2400" i="1" dirty="0">
                <a:solidFill>
                  <a:schemeClr val="accent2"/>
                </a:solidFill>
                <a:latin typeface="Bahnschrift SemiLight" panose="020B0502040204020203" pitchFamily="34" charset="0"/>
              </a:rPr>
              <a:t> : </a:t>
            </a:r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Version de ROS </a:t>
            </a:r>
            <a:r>
              <a:rPr lang="fr-FR" sz="12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(elle est clairement moins bien que </a:t>
            </a:r>
            <a:r>
              <a:rPr lang="fr-FR" sz="1200" i="1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Kinetic</a:t>
            </a:r>
            <a:r>
              <a:rPr lang="fr-FR" sz="12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…)</a:t>
            </a:r>
            <a:endParaRPr lang="fr-FR" sz="2400" i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1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Simulation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Objectifs :</a:t>
            </a:r>
          </a:p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	</a:t>
            </a:r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  <a:sym typeface="Wingdings" panose="05000000000000000000" pitchFamily="2" charset="2"/>
              </a:rPr>
              <a:t> 	Appréhender l’équipement</a:t>
            </a:r>
          </a:p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  <a:sym typeface="Wingdings" panose="05000000000000000000" pitchFamily="2" charset="2"/>
              </a:rPr>
              <a:t>	 	Appréhender l’environnement</a:t>
            </a:r>
            <a:endParaRPr lang="fr-FR" sz="24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Les capteurs de type LIDAR — Documentation FIRST Robotics Competition">
            <a:extLst>
              <a:ext uri="{FF2B5EF4-FFF2-40B4-BE49-F238E27FC236}">
                <a16:creationId xmlns:a16="http://schemas.microsoft.com/office/drawing/2014/main" id="{64CE13A8-B391-47EF-A1A7-75E6C6CB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63" y="3343472"/>
            <a:ext cx="2879148" cy="26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E6005F-508E-46C1-8E72-3F61030B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88" y="3343472"/>
            <a:ext cx="3209149" cy="27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Simulation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Fonctionnement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D540E1-73B5-4B00-AA92-FF1DEBEA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43" y="2670426"/>
            <a:ext cx="2035161" cy="21047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52DD24-983D-44D0-8626-B7766B98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4" y="2702978"/>
            <a:ext cx="2378082" cy="21047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4E4E02-FF89-408E-86EF-35AD35F66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111" y="2674898"/>
            <a:ext cx="2035161" cy="21698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A5F70E9-3B0A-45D2-BAD7-7839D443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361" y="2670426"/>
            <a:ext cx="2022733" cy="2169841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F0ADE60-FB34-47A7-B88E-F86B4EFDDB97}"/>
              </a:ext>
            </a:extLst>
          </p:cNvPr>
          <p:cNvSpPr/>
          <p:nvPr/>
        </p:nvSpPr>
        <p:spPr>
          <a:xfrm>
            <a:off x="3433753" y="3441764"/>
            <a:ext cx="642007" cy="562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DCA3F10A-7817-41AA-B3AF-889F52E049E0}"/>
              </a:ext>
            </a:extLst>
          </p:cNvPr>
          <p:cNvSpPr/>
          <p:nvPr/>
        </p:nvSpPr>
        <p:spPr>
          <a:xfrm>
            <a:off x="6369688" y="3474315"/>
            <a:ext cx="642007" cy="562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ED59790D-AFE8-4A67-AA6F-31A0763CB1BD}"/>
              </a:ext>
            </a:extLst>
          </p:cNvPr>
          <p:cNvSpPr/>
          <p:nvPr/>
        </p:nvSpPr>
        <p:spPr>
          <a:xfrm rot="16200000">
            <a:off x="7638856" y="1682090"/>
            <a:ext cx="317926" cy="7182551"/>
          </a:xfrm>
          <a:prstGeom prst="leftBracket">
            <a:avLst>
              <a:gd name="adj" fmla="val 169291"/>
            </a:avLst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7922A069-00AF-4A1C-BF94-3445892B26D5}"/>
              </a:ext>
            </a:extLst>
          </p:cNvPr>
          <p:cNvSpPr/>
          <p:nvPr/>
        </p:nvSpPr>
        <p:spPr>
          <a:xfrm rot="16200000">
            <a:off x="1938974" y="4091707"/>
            <a:ext cx="317926" cy="2378084"/>
          </a:xfrm>
          <a:prstGeom prst="leftBracket">
            <a:avLst>
              <a:gd name="adj" fmla="val 134989"/>
            </a:avLst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9DF0B-4A14-4CCD-9E00-CDDDE3E07736}"/>
              </a:ext>
            </a:extLst>
          </p:cNvPr>
          <p:cNvSpPr txBox="1"/>
          <p:nvPr/>
        </p:nvSpPr>
        <p:spPr>
          <a:xfrm>
            <a:off x="908894" y="5586522"/>
            <a:ext cx="23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Gazebo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38E33C-BAE2-4F64-B8E7-5ED66F0F84A7}"/>
              </a:ext>
            </a:extLst>
          </p:cNvPr>
          <p:cNvSpPr txBox="1"/>
          <p:nvPr/>
        </p:nvSpPr>
        <p:spPr>
          <a:xfrm>
            <a:off x="6608778" y="5586522"/>
            <a:ext cx="23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RViz</a:t>
            </a:r>
            <a:endParaRPr lang="fr-FR" sz="24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2" name="Parenthèse ouvrante 21">
            <a:extLst>
              <a:ext uri="{FF2B5EF4-FFF2-40B4-BE49-F238E27FC236}">
                <a16:creationId xmlns:a16="http://schemas.microsoft.com/office/drawing/2014/main" id="{D1A6A45D-4F08-43FA-8949-92ED42F1D08D}"/>
              </a:ext>
            </a:extLst>
          </p:cNvPr>
          <p:cNvSpPr/>
          <p:nvPr/>
        </p:nvSpPr>
        <p:spPr>
          <a:xfrm rot="5400000">
            <a:off x="9095639" y="124713"/>
            <a:ext cx="317926" cy="4268983"/>
          </a:xfrm>
          <a:prstGeom prst="leftBracket">
            <a:avLst>
              <a:gd name="adj" fmla="val 185124"/>
            </a:avLst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3E1A26B-8945-406B-9A5B-C16625514545}"/>
              </a:ext>
            </a:extLst>
          </p:cNvPr>
          <p:cNvSpPr txBox="1"/>
          <p:nvPr/>
        </p:nvSpPr>
        <p:spPr>
          <a:xfrm>
            <a:off x="8065561" y="1182265"/>
            <a:ext cx="237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Analyse de particules</a:t>
            </a:r>
          </a:p>
        </p:txBody>
      </p:sp>
    </p:spTree>
    <p:extLst>
      <p:ext uri="{BB962C8B-B14F-4D97-AF65-F5344CB8AC3E}">
        <p14:creationId xmlns:p14="http://schemas.microsoft.com/office/powerpoint/2010/main" val="24625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1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81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672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Mapping et contrôle à distance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Cartographie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44CA3-6266-40DF-A8B7-4EE81CE5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71" y="2342356"/>
            <a:ext cx="1776557" cy="263758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385802-927D-4208-9753-BEC131DF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199" y="2291340"/>
            <a:ext cx="2806988" cy="273962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580BAC6-09C3-418F-9197-1D23D604295D}"/>
              </a:ext>
            </a:extLst>
          </p:cNvPr>
          <p:cNvSpPr txBox="1"/>
          <p:nvPr/>
        </p:nvSpPr>
        <p:spPr>
          <a:xfrm>
            <a:off x="1261072" y="4046967"/>
            <a:ext cx="134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Bahnschrift SemiLight" panose="020B0502040204020203" pitchFamily="34" charset="0"/>
              </a:rPr>
              <a:t>(0, 0, 0)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0E8CA28-2E04-4076-A468-06BE8202B160}"/>
              </a:ext>
            </a:extLst>
          </p:cNvPr>
          <p:cNvSpPr/>
          <p:nvPr/>
        </p:nvSpPr>
        <p:spPr>
          <a:xfrm>
            <a:off x="2924989" y="3380119"/>
            <a:ext cx="642007" cy="562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FCB4173A-7289-4932-86CA-530BEB867F72}"/>
              </a:ext>
            </a:extLst>
          </p:cNvPr>
          <p:cNvSpPr/>
          <p:nvPr/>
        </p:nvSpPr>
        <p:spPr>
          <a:xfrm>
            <a:off x="7888354" y="3380119"/>
            <a:ext cx="642007" cy="56206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EF8B24E-FD9C-4AE1-A3EB-361814F9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16" y="2493854"/>
            <a:ext cx="3914774" cy="23345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C6E94A3-3D03-44CD-977E-CFFDD75DCDEB}"/>
              </a:ext>
            </a:extLst>
          </p:cNvPr>
          <p:cNvSpPr txBox="1"/>
          <p:nvPr/>
        </p:nvSpPr>
        <p:spPr>
          <a:xfrm>
            <a:off x="1275340" y="5586541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Comment rendre cette tâche si laborieuse encore plus ludique ?</a:t>
            </a:r>
          </a:p>
        </p:txBody>
      </p:sp>
    </p:spTree>
    <p:extLst>
      <p:ext uri="{BB962C8B-B14F-4D97-AF65-F5344CB8AC3E}">
        <p14:creationId xmlns:p14="http://schemas.microsoft.com/office/powerpoint/2010/main" val="12718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Déplacement dans l’espace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Navigation Goal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840EE4-CCAF-4CAB-B572-1F30BFDA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21" y="3506078"/>
            <a:ext cx="2957057" cy="3103085"/>
          </a:xfrm>
          <a:prstGeom prst="rect">
            <a:avLst/>
          </a:prstGeom>
        </p:spPr>
      </p:pic>
      <p:pic>
        <p:nvPicPr>
          <p:cNvPr id="8" name="Image 7" descr="Une image contenant en-cas&#10;&#10;Description générée automatiquement">
            <a:extLst>
              <a:ext uri="{FF2B5EF4-FFF2-40B4-BE49-F238E27FC236}">
                <a16:creationId xmlns:a16="http://schemas.microsoft.com/office/drawing/2014/main" id="{05399B41-62F7-4DB7-8AEE-B571F527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75" y="2260808"/>
            <a:ext cx="5850622" cy="3890664"/>
          </a:xfrm>
          <a:prstGeom prst="rect">
            <a:avLst/>
          </a:prstGeom>
        </p:spPr>
      </p:pic>
      <p:pic>
        <p:nvPicPr>
          <p:cNvPr id="11" name="Picture 2" descr="turtleBot3 with logo">
            <a:extLst>
              <a:ext uri="{FF2B5EF4-FFF2-40B4-BE49-F238E27FC236}">
                <a16:creationId xmlns:a16="http://schemas.microsoft.com/office/drawing/2014/main" id="{86384D34-BEDB-4426-A51B-9A8DFB5B6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55906" r="78150" b="-1176"/>
          <a:stretch/>
        </p:blipFill>
        <p:spPr bwMode="auto">
          <a:xfrm rot="18958479">
            <a:off x="3199844" y="4147171"/>
            <a:ext cx="684261" cy="8315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3BBCAD-EDF1-49C4-A781-AA8A2C738051}"/>
              </a:ext>
            </a:extLst>
          </p:cNvPr>
          <p:cNvSpPr/>
          <p:nvPr/>
        </p:nvSpPr>
        <p:spPr>
          <a:xfrm>
            <a:off x="2995613" y="4424363"/>
            <a:ext cx="157162" cy="66675"/>
          </a:xfrm>
          <a:prstGeom prst="roundRect">
            <a:avLst/>
          </a:prstGeom>
          <a:solidFill>
            <a:srgbClr val="F2DBB3"/>
          </a:solidFill>
          <a:ln>
            <a:solidFill>
              <a:srgbClr val="F2DB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10ABC5-8522-4522-9D0B-9B3675DF43AB}"/>
              </a:ext>
            </a:extLst>
          </p:cNvPr>
          <p:cNvSpPr/>
          <p:nvPr/>
        </p:nvSpPr>
        <p:spPr>
          <a:xfrm>
            <a:off x="3007000" y="4402293"/>
            <a:ext cx="157162" cy="66675"/>
          </a:xfrm>
          <a:prstGeom prst="roundRect">
            <a:avLst/>
          </a:prstGeom>
          <a:solidFill>
            <a:srgbClr val="F2DBB3"/>
          </a:solidFill>
          <a:ln>
            <a:solidFill>
              <a:srgbClr val="F2DB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955AD55-03CD-4364-A47E-808E2928C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0" y="3849671"/>
            <a:ext cx="1069949" cy="1426598"/>
          </a:xfrm>
          <a:prstGeom prst="rect">
            <a:avLst/>
          </a:prstGeom>
        </p:spPr>
      </p:pic>
      <p:pic>
        <p:nvPicPr>
          <p:cNvPr id="17" name="Image 16" descr="Une image contenant chat, mammifère, regardant, debout&#10;&#10;Description générée automatiquement">
            <a:extLst>
              <a:ext uri="{FF2B5EF4-FFF2-40B4-BE49-F238E27FC236}">
                <a16:creationId xmlns:a16="http://schemas.microsoft.com/office/drawing/2014/main" id="{2EB96381-3735-40BE-8F99-B33480505C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3"/>
          <a:stretch/>
        </p:blipFill>
        <p:spPr>
          <a:xfrm>
            <a:off x="2587294" y="2592459"/>
            <a:ext cx="773322" cy="145389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0B203A-FCAD-4DB6-9760-7C016B67EE1E}"/>
              </a:ext>
            </a:extLst>
          </p:cNvPr>
          <p:cNvSpPr txBox="1"/>
          <p:nvPr/>
        </p:nvSpPr>
        <p:spPr>
          <a:xfrm>
            <a:off x="3843285" y="2967335"/>
            <a:ext cx="173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Bahnschrift SemiLight" panose="020B0502040204020203" pitchFamily="34" charset="0"/>
              </a:rPr>
              <a:t>(x, y, dz)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FE086BE-E3CA-42B5-9475-E1E0DB25A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03" y="817716"/>
            <a:ext cx="2501692" cy="250169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66B6AD5-8E32-4974-A0F0-484B82083063}"/>
              </a:ext>
            </a:extLst>
          </p:cNvPr>
          <p:cNvSpPr txBox="1"/>
          <p:nvPr/>
        </p:nvSpPr>
        <p:spPr>
          <a:xfrm>
            <a:off x="9892251" y="863381"/>
            <a:ext cx="176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Quaternion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EE8B5-F9AA-4ECC-BCC6-AE4628B84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674" y="3365073"/>
            <a:ext cx="160995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8814B5-A80B-4E2D-A7EB-6671676909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0E91E72-1899-4B4D-B101-C31A383E281B}"/>
              </a:ext>
            </a:extLst>
          </p:cNvPr>
          <p:cNvSpPr/>
          <p:nvPr/>
        </p:nvSpPr>
        <p:spPr>
          <a:xfrm>
            <a:off x="8108789" y="4517139"/>
            <a:ext cx="2003813" cy="204264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DE6EFB-DF5E-4731-A2F7-7930B2BF42DB}"/>
              </a:ext>
            </a:extLst>
          </p:cNvPr>
          <p:cNvSpPr/>
          <p:nvPr/>
        </p:nvSpPr>
        <p:spPr>
          <a:xfrm>
            <a:off x="8449322" y="4860655"/>
            <a:ext cx="1322749" cy="135561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Déplacement dans l’espace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Pathfinding</a:t>
            </a:r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 :</a:t>
            </a:r>
          </a:p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Adaptation, optimisation du chemin</a:t>
            </a:r>
          </a:p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Et gestion d’obstacle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D457FD-9A78-4A26-8DA4-DF05B6F5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720220"/>
            <a:ext cx="4492296" cy="35938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AEF5FA-F31C-4733-B275-DD96A185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44" y="1380833"/>
            <a:ext cx="4202063" cy="2318916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6E49A80-A157-449D-9D67-AB05618F8A4B}"/>
              </a:ext>
            </a:extLst>
          </p:cNvPr>
          <p:cNvSpPr/>
          <p:nvPr/>
        </p:nvSpPr>
        <p:spPr>
          <a:xfrm>
            <a:off x="8723983" y="5168909"/>
            <a:ext cx="773426" cy="7391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enthèse ouvrante 18">
            <a:extLst>
              <a:ext uri="{FF2B5EF4-FFF2-40B4-BE49-F238E27FC236}">
                <a16:creationId xmlns:a16="http://schemas.microsoft.com/office/drawing/2014/main" id="{636B60B2-291B-4B24-AFAB-45ADDD80693B}"/>
              </a:ext>
            </a:extLst>
          </p:cNvPr>
          <p:cNvSpPr/>
          <p:nvPr/>
        </p:nvSpPr>
        <p:spPr>
          <a:xfrm rot="5400000">
            <a:off x="8950032" y="3958669"/>
            <a:ext cx="277091" cy="773425"/>
          </a:xfrm>
          <a:prstGeom prst="leftBracket">
            <a:avLst>
              <a:gd name="adj" fmla="val 55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arenthèse ouvrante 19">
            <a:extLst>
              <a:ext uri="{FF2B5EF4-FFF2-40B4-BE49-F238E27FC236}">
                <a16:creationId xmlns:a16="http://schemas.microsoft.com/office/drawing/2014/main" id="{15DD25EF-6056-4617-B359-B7E0F91784F7}"/>
              </a:ext>
            </a:extLst>
          </p:cNvPr>
          <p:cNvSpPr/>
          <p:nvPr/>
        </p:nvSpPr>
        <p:spPr>
          <a:xfrm>
            <a:off x="7833389" y="4860655"/>
            <a:ext cx="277091" cy="1355612"/>
          </a:xfrm>
          <a:prstGeom prst="leftBracket">
            <a:avLst>
              <a:gd name="adj" fmla="val 55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arenthèse ouvrante 20">
            <a:extLst>
              <a:ext uri="{FF2B5EF4-FFF2-40B4-BE49-F238E27FC236}">
                <a16:creationId xmlns:a16="http://schemas.microsoft.com/office/drawing/2014/main" id="{48734CC0-805A-4542-B82F-49D0D712A14E}"/>
              </a:ext>
            </a:extLst>
          </p:cNvPr>
          <p:cNvSpPr/>
          <p:nvPr/>
        </p:nvSpPr>
        <p:spPr>
          <a:xfrm rot="10800000">
            <a:off x="10119409" y="4517139"/>
            <a:ext cx="277091" cy="2042642"/>
          </a:xfrm>
          <a:prstGeom prst="leftBracket">
            <a:avLst>
              <a:gd name="adj" fmla="val 55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C9017C-AC9D-4C44-A973-556D3EB1F831}"/>
              </a:ext>
            </a:extLst>
          </p:cNvPr>
          <p:cNvSpPr txBox="1"/>
          <p:nvPr/>
        </p:nvSpPr>
        <p:spPr>
          <a:xfrm>
            <a:off x="8481705" y="3778040"/>
            <a:ext cx="121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Obstacle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DE531FE-41CE-4C13-AD12-C4EAED2CEC6F}"/>
              </a:ext>
            </a:extLst>
          </p:cNvPr>
          <p:cNvSpPr txBox="1"/>
          <p:nvPr/>
        </p:nvSpPr>
        <p:spPr>
          <a:xfrm>
            <a:off x="6554515" y="5132549"/>
            <a:ext cx="121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Zone de risque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FFB896-E4CB-4F4F-AC48-43A21D3D3485}"/>
              </a:ext>
            </a:extLst>
          </p:cNvPr>
          <p:cNvSpPr txBox="1"/>
          <p:nvPr/>
        </p:nvSpPr>
        <p:spPr>
          <a:xfrm>
            <a:off x="10428794" y="5184517"/>
            <a:ext cx="156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Zone de non-risque</a:t>
            </a:r>
          </a:p>
        </p:txBody>
      </p:sp>
    </p:spTree>
    <p:extLst>
      <p:ext uri="{BB962C8B-B14F-4D97-AF65-F5344CB8AC3E}">
        <p14:creationId xmlns:p14="http://schemas.microsoft.com/office/powerpoint/2010/main" val="2266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67048-7089-4461-B24F-EA5D70133C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1000">
                <a:schemeClr val="bg2">
                  <a:lumMod val="25000"/>
                </a:schemeClr>
              </a:gs>
              <a:gs pos="54000">
                <a:schemeClr val="tx1"/>
              </a:gs>
              <a:gs pos="17000">
                <a:schemeClr val="bg2">
                  <a:lumMod val="25000"/>
                </a:schemeClr>
              </a:gs>
              <a:gs pos="100000">
                <a:schemeClr val="tx1"/>
              </a:gs>
            </a:gsLst>
            <a:lin ang="9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E33AA2-7624-4C17-B7F9-707B132D71F4}"/>
              </a:ext>
            </a:extLst>
          </p:cNvPr>
          <p:cNvSpPr txBox="1"/>
          <p:nvPr/>
        </p:nvSpPr>
        <p:spPr>
          <a:xfrm>
            <a:off x="1419225" y="540216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Suivi de cible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CEA298-83EE-4FD0-A73F-2E44BD2B23EA}"/>
              </a:ext>
            </a:extLst>
          </p:cNvPr>
          <p:cNvSpPr txBox="1"/>
          <p:nvPr/>
        </p:nvSpPr>
        <p:spPr>
          <a:xfrm>
            <a:off x="1571625" y="1551597"/>
            <a:ext cx="96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Follow-me 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CE89EF4-6CB6-4093-955E-F7B46F645491}"/>
              </a:ext>
            </a:extLst>
          </p:cNvPr>
          <p:cNvSpPr/>
          <p:nvPr/>
        </p:nvSpPr>
        <p:spPr>
          <a:xfrm>
            <a:off x="2678683" y="3676638"/>
            <a:ext cx="676993" cy="6912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94E1CB-DF18-4E66-8898-ABC3341753AB}"/>
              </a:ext>
            </a:extLst>
          </p:cNvPr>
          <p:cNvSpPr/>
          <p:nvPr/>
        </p:nvSpPr>
        <p:spPr>
          <a:xfrm rot="21418666">
            <a:off x="7622091" y="3267080"/>
            <a:ext cx="1432444" cy="595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F402DB1-D48F-422B-83FD-C99C84B09C7E}"/>
              </a:ext>
            </a:extLst>
          </p:cNvPr>
          <p:cNvSpPr/>
          <p:nvPr/>
        </p:nvSpPr>
        <p:spPr>
          <a:xfrm rot="321219">
            <a:off x="7632047" y="4124750"/>
            <a:ext cx="1432444" cy="5955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B4D9883-2CEE-4BF4-B8F6-9F8C55D4837E}"/>
              </a:ext>
            </a:extLst>
          </p:cNvPr>
          <p:cNvCxnSpPr>
            <a:stCxn id="6" idx="6"/>
          </p:cNvCxnSpPr>
          <p:nvPr/>
        </p:nvCxnSpPr>
        <p:spPr>
          <a:xfrm flipV="1">
            <a:off x="3355676" y="2139351"/>
            <a:ext cx="6038490" cy="18829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CD1D934-67D7-4AFA-8D20-71675F468D0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355676" y="4022273"/>
            <a:ext cx="6038490" cy="17401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87B18FB-4C14-4454-88C5-1873F06E09F9}"/>
              </a:ext>
            </a:extLst>
          </p:cNvPr>
          <p:cNvCxnSpPr>
            <a:cxnSpLocks/>
          </p:cNvCxnSpPr>
          <p:nvPr/>
        </p:nvCxnSpPr>
        <p:spPr>
          <a:xfrm>
            <a:off x="7237562" y="2835727"/>
            <a:ext cx="0" cy="2288364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261182B-FC98-4AEB-AD5A-563CE9B80CEB}"/>
              </a:ext>
            </a:extLst>
          </p:cNvPr>
          <p:cNvCxnSpPr>
            <a:cxnSpLocks/>
          </p:cNvCxnSpPr>
          <p:nvPr/>
        </p:nvCxnSpPr>
        <p:spPr>
          <a:xfrm>
            <a:off x="9394166" y="2139351"/>
            <a:ext cx="0" cy="3623094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71C7B80-1813-4575-8961-A0E162F95E49}"/>
              </a:ext>
            </a:extLst>
          </p:cNvPr>
          <p:cNvGrpSpPr/>
          <p:nvPr/>
        </p:nvGrpSpPr>
        <p:grpSpPr>
          <a:xfrm>
            <a:off x="6257058" y="1855778"/>
            <a:ext cx="4231009" cy="4231009"/>
            <a:chOff x="6257058" y="1855778"/>
            <a:chExt cx="4231009" cy="4231009"/>
          </a:xfrm>
        </p:grpSpPr>
        <p:sp>
          <p:nvSpPr>
            <p:cNvPr id="28" name="Flèche : droite 27">
              <a:extLst>
                <a:ext uri="{FF2B5EF4-FFF2-40B4-BE49-F238E27FC236}">
                  <a16:creationId xmlns:a16="http://schemas.microsoft.com/office/drawing/2014/main" id="{E7878121-F2B5-4862-A4AD-8D1DCE842B7D}"/>
                </a:ext>
              </a:extLst>
            </p:cNvPr>
            <p:cNvSpPr/>
            <p:nvPr/>
          </p:nvSpPr>
          <p:spPr>
            <a:xfrm>
              <a:off x="9846060" y="3669867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8E31BE1F-81AA-4B1F-9E0C-735005220ADF}"/>
                </a:ext>
              </a:extLst>
            </p:cNvPr>
            <p:cNvSpPr/>
            <p:nvPr/>
          </p:nvSpPr>
          <p:spPr>
            <a:xfrm rot="10800000">
              <a:off x="6257058" y="3698878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8EFA6BD-EB0F-4608-A73F-DC2D2B697F63}"/>
                </a:ext>
              </a:extLst>
            </p:cNvPr>
            <p:cNvGrpSpPr/>
            <p:nvPr/>
          </p:nvGrpSpPr>
          <p:grpSpPr>
            <a:xfrm rot="5400000">
              <a:off x="6299606" y="3675746"/>
              <a:ext cx="4231009" cy="591073"/>
              <a:chOff x="6409458" y="3822267"/>
              <a:chExt cx="4231009" cy="591073"/>
            </a:xfrm>
          </p:grpSpPr>
          <p:sp>
            <p:nvSpPr>
              <p:cNvPr id="31" name="Flèche : droite 30">
                <a:extLst>
                  <a:ext uri="{FF2B5EF4-FFF2-40B4-BE49-F238E27FC236}">
                    <a16:creationId xmlns:a16="http://schemas.microsoft.com/office/drawing/2014/main" id="{68F93247-E04D-4318-966A-F05F70418447}"/>
                  </a:ext>
                </a:extLst>
              </p:cNvPr>
              <p:cNvSpPr/>
              <p:nvPr/>
            </p:nvSpPr>
            <p:spPr>
              <a:xfrm>
                <a:off x="9998460" y="3822267"/>
                <a:ext cx="642007" cy="56206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BF4FA1E2-6868-45F3-8E2F-61F3849CF26D}"/>
                  </a:ext>
                </a:extLst>
              </p:cNvPr>
              <p:cNvSpPr/>
              <p:nvPr/>
            </p:nvSpPr>
            <p:spPr>
              <a:xfrm rot="10800000">
                <a:off x="6409458" y="3851278"/>
                <a:ext cx="642007" cy="56206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AC74B49-23F1-4194-A633-1A953235667B}"/>
              </a:ext>
            </a:extLst>
          </p:cNvPr>
          <p:cNvGrpSpPr/>
          <p:nvPr/>
        </p:nvGrpSpPr>
        <p:grpSpPr>
          <a:xfrm>
            <a:off x="178488" y="2252652"/>
            <a:ext cx="4458630" cy="3635857"/>
            <a:chOff x="178488" y="2252652"/>
            <a:chExt cx="4458630" cy="3635857"/>
          </a:xfrm>
        </p:grpSpPr>
        <p:sp>
          <p:nvSpPr>
            <p:cNvPr id="34" name="Flèche : droite 33">
              <a:extLst>
                <a:ext uri="{FF2B5EF4-FFF2-40B4-BE49-F238E27FC236}">
                  <a16:creationId xmlns:a16="http://schemas.microsoft.com/office/drawing/2014/main" id="{D6BDB7C9-9628-4A9E-AD17-B1CCF25027D3}"/>
                </a:ext>
              </a:extLst>
            </p:cNvPr>
            <p:cNvSpPr/>
            <p:nvPr/>
          </p:nvSpPr>
          <p:spPr>
            <a:xfrm>
              <a:off x="3995111" y="3744828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 : droite 34">
              <a:extLst>
                <a:ext uri="{FF2B5EF4-FFF2-40B4-BE49-F238E27FC236}">
                  <a16:creationId xmlns:a16="http://schemas.microsoft.com/office/drawing/2014/main" id="{A2E2F453-147D-48EC-9DCB-60A5BFB8BD49}"/>
                </a:ext>
              </a:extLst>
            </p:cNvPr>
            <p:cNvSpPr/>
            <p:nvPr/>
          </p:nvSpPr>
          <p:spPr>
            <a:xfrm rot="10800000">
              <a:off x="1489727" y="3741242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droite 36">
              <a:extLst>
                <a:ext uri="{FF2B5EF4-FFF2-40B4-BE49-F238E27FC236}">
                  <a16:creationId xmlns:a16="http://schemas.microsoft.com/office/drawing/2014/main" id="{27CBDE70-5925-43F6-A604-1BBCF4BFBEF5}"/>
                </a:ext>
              </a:extLst>
            </p:cNvPr>
            <p:cNvSpPr/>
            <p:nvPr/>
          </p:nvSpPr>
          <p:spPr>
            <a:xfrm rot="14770898">
              <a:off x="2438893" y="2623909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 : droite 37">
              <a:extLst>
                <a:ext uri="{FF2B5EF4-FFF2-40B4-BE49-F238E27FC236}">
                  <a16:creationId xmlns:a16="http://schemas.microsoft.com/office/drawing/2014/main" id="{1CCD75B7-683E-40F6-B505-26B2D5DEA31B}"/>
                </a:ext>
              </a:extLst>
            </p:cNvPr>
            <p:cNvSpPr/>
            <p:nvPr/>
          </p:nvSpPr>
          <p:spPr>
            <a:xfrm rot="7319381">
              <a:off x="2433852" y="4872557"/>
              <a:ext cx="642007" cy="56206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EA170B4-1DE4-4FB6-A945-AC66C8BB0A4A}"/>
                </a:ext>
              </a:extLst>
            </p:cNvPr>
            <p:cNvSpPr/>
            <p:nvPr/>
          </p:nvSpPr>
          <p:spPr>
            <a:xfrm>
              <a:off x="178488" y="2252652"/>
              <a:ext cx="2874841" cy="3635857"/>
            </a:xfrm>
            <a:prstGeom prst="arc">
              <a:avLst>
                <a:gd name="adj1" fmla="val 19320989"/>
                <a:gd name="adj2" fmla="val 2430491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837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247</Words>
  <Application>Microsoft Office PowerPoint</Application>
  <PresentationFormat>Grand écran</PresentationFormat>
  <Paragraphs>74</Paragraphs>
  <Slides>13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Bahnschrift SemiBold</vt:lpstr>
      <vt:lpstr>Bahnschrift SemiLight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ORQUIN Anthony</dc:creator>
  <cp:lastModifiedBy>Anthony ORQUIN</cp:lastModifiedBy>
  <cp:revision>5</cp:revision>
  <dcterms:created xsi:type="dcterms:W3CDTF">2022-04-07T12:47:39Z</dcterms:created>
  <dcterms:modified xsi:type="dcterms:W3CDTF">2022-04-08T14:20:13Z</dcterms:modified>
</cp:coreProperties>
</file>