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DM Sans Medium"/>
      <p:regular r:id="rId64"/>
      <p:bold r:id="rId65"/>
      <p:italic r:id="rId66"/>
      <p:boldItalic r:id="rId67"/>
    </p:embeddedFont>
    <p:embeddedFont>
      <p:font typeface="Roboto"/>
      <p:regular r:id="rId68"/>
      <p:bold r:id="rId69"/>
      <p:italic r:id="rId70"/>
      <p:boldItalic r:id="rId71"/>
    </p:embeddedFont>
    <p:embeddedFont>
      <p:font typeface="Viga"/>
      <p:regular r:id="rId72"/>
    </p:embeddedFont>
    <p:embeddedFont>
      <p:font typeface="DM Sans SemiBold"/>
      <p:regular r:id="rId73"/>
      <p:bold r:id="rId74"/>
      <p:italic r:id="rId75"/>
      <p:boldItalic r:id="rId76"/>
    </p:embeddedFont>
    <p:embeddedFont>
      <p:font typeface="DM Sans"/>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DMSansSemiBold-regular.fntdata"/><Relationship Id="rId72" Type="http://schemas.openxmlformats.org/officeDocument/2006/relationships/font" Target="fonts/Viga-regular.fntdata"/><Relationship Id="rId31" Type="http://schemas.openxmlformats.org/officeDocument/2006/relationships/slide" Target="slides/slide26.xml"/><Relationship Id="rId75" Type="http://schemas.openxmlformats.org/officeDocument/2006/relationships/font" Target="fonts/DMSansSemiBold-italic.fntdata"/><Relationship Id="rId30" Type="http://schemas.openxmlformats.org/officeDocument/2006/relationships/slide" Target="slides/slide25.xml"/><Relationship Id="rId74" Type="http://schemas.openxmlformats.org/officeDocument/2006/relationships/font" Target="fonts/DMSansSemiBold-bold.fntdata"/><Relationship Id="rId33" Type="http://schemas.openxmlformats.org/officeDocument/2006/relationships/slide" Target="slides/slide28.xml"/><Relationship Id="rId77" Type="http://schemas.openxmlformats.org/officeDocument/2006/relationships/font" Target="fonts/DMSans-regular.fntdata"/><Relationship Id="rId32" Type="http://schemas.openxmlformats.org/officeDocument/2006/relationships/slide" Target="slides/slide27.xml"/><Relationship Id="rId76" Type="http://schemas.openxmlformats.org/officeDocument/2006/relationships/font" Target="fonts/DMSansSemiBold-boldItalic.fntdata"/><Relationship Id="rId35" Type="http://schemas.openxmlformats.org/officeDocument/2006/relationships/slide" Target="slides/slide30.xml"/><Relationship Id="rId79" Type="http://schemas.openxmlformats.org/officeDocument/2006/relationships/font" Target="fonts/DMSans-italic.fntdata"/><Relationship Id="rId34" Type="http://schemas.openxmlformats.org/officeDocument/2006/relationships/slide" Target="slides/slide29.xml"/><Relationship Id="rId78" Type="http://schemas.openxmlformats.org/officeDocument/2006/relationships/font" Target="fonts/DMSans-bold.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DMSansMedium-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DMSansMedium-italic.fntdata"/><Relationship Id="rId21" Type="http://schemas.openxmlformats.org/officeDocument/2006/relationships/slide" Target="slides/slide16.xml"/><Relationship Id="rId65" Type="http://schemas.openxmlformats.org/officeDocument/2006/relationships/font" Target="fonts/DMSansMedium-bold.fntdata"/><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font" Target="fonts/DMSansMedium-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6bdca54fc3_0_26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6bdca54fc3_0_26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a431e1a7a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a431e1a7a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6365a7b288_0_3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6365a7b288_0_3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a67d2d9d7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a67d2d9d7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6365a7b288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6365a7b288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6365a7b288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6365a7b288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6365a7b288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6365a7b288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a67d2d9d7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a67d2d9d7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a67d2d9d7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a67d2d9d7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a67d2d9d7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a67d2d9d7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6bdca54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6bdca54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6365a7b288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6365a7b288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a67d2d9d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a67d2d9d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a431e1a7a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a431e1a7a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6365a7b288_0_3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6365a7b288_0_3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6365a7b288_0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6365a7b288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6365a7b288_0_2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6365a7b288_0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26365a7b288_0_2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26365a7b288_0_2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6365a7b288_0_2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6365a7b288_0_2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6bdca54fc3_0_26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6bdca54fc3_0_26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bb4ddd66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bb4ddd66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2a67d2d9d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2a67d2d9d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a67d2d9d7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a67d2d9d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Un arbre de décision est un modèle d'apprentissage automatique qui prend des décisions basées sur les caractéristiques des données. Il est représenté sous forme d'arbre, où chaque branche conduit à une décision finale. C'est souvent utilisé pour la classification et la régression, offrant une approche intuitive de la prise de décision.</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2a67d2d9d7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2a67d2d9d7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Une machine à vecteurs de support (SVM) est un modèle d'apprentissage automatique qui trouve une frontière de décision optimale entre différentes classes. C'est utilisé pour la classification et la régression, en cherchant à maximiser la marge entre les points de données de différentes catégories dans l'espace des caractéristiques. En résumé, c'est un outil puissant pour la séparation claire des données.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2a67d2d9d7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2a67d2d9d7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La forêt aléatoire est un modèle qui combine plusieurs arbres de décision pour une meilleure performance en classification ou régression. C'est une approche robuste et précise grâce à la diversité des arbres.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6bdca54fc3_0_26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6bdca54fc3_0_26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2a431e1a7a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2a431e1a7a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26365a7b288_0_2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26365a7b288_0_2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26365a7b288_0_3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26365a7b288_0_3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2a54f4813fa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2a54f4813fa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2a54f4813f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2" name="Google Shape;2082;g2a54f4813f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g26365a7b288_0_3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3" name="Google Shape;2093;g26365a7b288_0_3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g26365a7b288_0_3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2" name="Google Shape;2102;g26365a7b288_0_3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0" name="Shape 2110"/>
        <p:cNvGrpSpPr/>
        <p:nvPr/>
      </p:nvGrpSpPr>
      <p:grpSpPr>
        <a:xfrm>
          <a:off x="0" y="0"/>
          <a:ext cx="0" cy="0"/>
          <a:chOff x="0" y="0"/>
          <a:chExt cx="0" cy="0"/>
        </a:xfrm>
      </p:grpSpPr>
      <p:sp>
        <p:nvSpPr>
          <p:cNvPr id="2111" name="Google Shape;2111;g26365a7b288_0_4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2" name="Google Shape;2112;g26365a7b288_0_4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conduct a set of experiments using the same original dataset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perform two different transformation techniques to the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order to cover all the possibilities. We contemplate all the combinations so at</a:t>
            </a:r>
            <a:endParaRPr>
              <a:solidFill>
                <a:schemeClr val="dk1"/>
              </a:solidFill>
            </a:endParaRPr>
          </a:p>
          <a:p>
            <a:pPr indent="0" lvl="0" marL="0" rtl="0" algn="l">
              <a:spcBef>
                <a:spcPts val="0"/>
              </a:spcBef>
              <a:spcAft>
                <a:spcPts val="0"/>
              </a:spcAft>
              <a:buNone/>
            </a:pPr>
            <a:r>
              <a:rPr lang="en">
                <a:solidFill>
                  <a:schemeClr val="dk1"/>
                </a:solidFill>
              </a:rPr>
              <a:t>the end we obtain four different datasets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g2a54f4813fa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2" name="Google Shape;2192;g2a54f4813fa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g2a54f4813fa_2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1" name="Google Shape;2281;g2a54f4813fa_2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FGMPM, a powerful technique that leverages Gaussian Mixture Models (GMM) with a specific focus on feature probabilities.</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Our first step involves training a Gaussian Mixture Model (GMM) with two components, specifically on the normal samples in our dataset. This targeted approach allows us to model the inherent structure of normal behavior.</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2 This metric serves as a measure of how well our model captures the characteristics of normal data.</a:t>
            </a:r>
            <a:endParaRPr sz="1200">
              <a:solidFill>
                <a:srgbClr val="37415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g2a54f4813f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8" name="Google Shape;2328;g2a54f4813f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2a54f4813fa_2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2a54f4813fa_2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1" name="Shape 2471"/>
        <p:cNvGrpSpPr/>
        <p:nvPr/>
      </p:nvGrpSpPr>
      <p:grpSpPr>
        <a:xfrm>
          <a:off x="0" y="0"/>
          <a:ext cx="0" cy="0"/>
          <a:chOff x="0" y="0"/>
          <a:chExt cx="0" cy="0"/>
        </a:xfrm>
      </p:grpSpPr>
      <p:sp>
        <p:nvSpPr>
          <p:cNvPr id="2472" name="Google Shape;2472;g2a431e1a7a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3" name="Google Shape;2473;g2a431e1a7a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Attack percentage in the whole testing dataset.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2a431e1a7a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2a431e1a7a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6" name="Shape 2486"/>
        <p:cNvGrpSpPr/>
        <p:nvPr/>
      </p:nvGrpSpPr>
      <p:grpSpPr>
        <a:xfrm>
          <a:off x="0" y="0"/>
          <a:ext cx="0" cy="0"/>
          <a:chOff x="0" y="0"/>
          <a:chExt cx="0" cy="0"/>
        </a:xfrm>
      </p:grpSpPr>
      <p:sp>
        <p:nvSpPr>
          <p:cNvPr id="2487" name="Google Shape;2487;g2a431e1a7a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8" name="Google Shape;2488;g2a431e1a7a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6365a7b28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6365a7b28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2" name="Shape 2492"/>
        <p:cNvGrpSpPr/>
        <p:nvPr/>
      </p:nvGrpSpPr>
      <p:grpSpPr>
        <a:xfrm>
          <a:off x="0" y="0"/>
          <a:ext cx="0" cy="0"/>
          <a:chOff x="0" y="0"/>
          <a:chExt cx="0" cy="0"/>
        </a:xfrm>
      </p:grpSpPr>
      <p:sp>
        <p:nvSpPr>
          <p:cNvPr id="2493" name="Google Shape;2493;g2a431e1a7a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4" name="Google Shape;2494;g2a431e1a7a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g6bdca54fc3_0_26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0" name="Google Shape;2500;g6bdca54fc3_0_26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1" name="Shape 2571"/>
        <p:cNvGrpSpPr/>
        <p:nvPr/>
      </p:nvGrpSpPr>
      <p:grpSpPr>
        <a:xfrm>
          <a:off x="0" y="0"/>
          <a:ext cx="0" cy="0"/>
          <a:chOff x="0" y="0"/>
          <a:chExt cx="0" cy="0"/>
        </a:xfrm>
      </p:grpSpPr>
      <p:sp>
        <p:nvSpPr>
          <p:cNvPr id="2572" name="Google Shape;2572;g2a681033be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3" name="Google Shape;2573;g2a681033be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Attack percentage in the whole testing dataset.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3" name="Shape 2583"/>
        <p:cNvGrpSpPr/>
        <p:nvPr/>
      </p:nvGrpSpPr>
      <p:grpSpPr>
        <a:xfrm>
          <a:off x="0" y="0"/>
          <a:ext cx="0" cy="0"/>
          <a:chOff x="0" y="0"/>
          <a:chExt cx="0" cy="0"/>
        </a:xfrm>
      </p:grpSpPr>
      <p:sp>
        <p:nvSpPr>
          <p:cNvPr id="2584" name="Google Shape;2584;g2a681033be1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5" name="Google Shape;2585;g2a681033be1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Attack percentage in the whole testing dataset.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2a681033be1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2a681033be1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Attack percentage in the whole testing dataset.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4" name="Shape 2604"/>
        <p:cNvGrpSpPr/>
        <p:nvPr/>
      </p:nvGrpSpPr>
      <p:grpSpPr>
        <a:xfrm>
          <a:off x="0" y="0"/>
          <a:ext cx="0" cy="0"/>
          <a:chOff x="0" y="0"/>
          <a:chExt cx="0" cy="0"/>
        </a:xfrm>
      </p:grpSpPr>
      <p:sp>
        <p:nvSpPr>
          <p:cNvPr id="2605" name="Google Shape;2605;g2a681033be1_8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6" name="Google Shape;2606;g2a681033be1_8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Attack percentage in the whole testing dataset.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g2a681033be1_8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2a681033be1_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Attack percentage in the whole testing dataset.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0" name="Shape 2620"/>
        <p:cNvGrpSpPr/>
        <p:nvPr/>
      </p:nvGrpSpPr>
      <p:grpSpPr>
        <a:xfrm>
          <a:off x="0" y="0"/>
          <a:ext cx="0" cy="0"/>
          <a:chOff x="0" y="0"/>
          <a:chExt cx="0" cy="0"/>
        </a:xfrm>
      </p:grpSpPr>
      <p:sp>
        <p:nvSpPr>
          <p:cNvPr id="2621" name="Google Shape;2621;g2a681033be1_8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2" name="Google Shape;2622;g2a681033be1_8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Attack percentage in the whole testing dataset.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6bf9e599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6bf9e599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a431e1a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a431e1a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a431e1a7a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a431e1a7a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365a7b2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365a7b2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method</a:t>
            </a:r>
            <a:endParaRPr/>
          </a:p>
          <a:p>
            <a:pPr indent="0" lvl="0" marL="0" rtl="0" algn="l">
              <a:spcBef>
                <a:spcPts val="0"/>
              </a:spcBef>
              <a:spcAft>
                <a:spcPts val="0"/>
              </a:spcAft>
              <a:buNone/>
            </a:pPr>
            <a:r>
              <a:rPr lang="en"/>
              <a:t>Characterized by iterations and flexibility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6bdca54fc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6bdca54fc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1" name="Google Shape;11;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64" name="Google Shape;64;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65" name="Google Shape;65;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66" name="Google Shape;66;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67" name="Google Shape;67;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68" name="Google Shape;68;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69" name="Google Shape;69;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70" name="Google Shape;70;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71" name="Google Shape;71;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72" name="Google Shape;72;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73" name="Google Shape;73;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74" name="Google Shape;74;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75" name="Google Shape;75;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76" name="Google Shape;7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77" name="Shape 77"/>
        <p:cNvGrpSpPr/>
        <p:nvPr/>
      </p:nvGrpSpPr>
      <p:grpSpPr>
        <a:xfrm>
          <a:off x="0" y="0"/>
          <a:ext cx="0" cy="0"/>
          <a:chOff x="0" y="0"/>
          <a:chExt cx="0" cy="0"/>
        </a:xfrm>
      </p:grpSpPr>
      <p:cxnSp>
        <p:nvCxnSpPr>
          <p:cNvPr id="78" name="Google Shape;78;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9" name="Google Shape;79;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1" name="Google Shape;8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82" name="Shape 82"/>
        <p:cNvGrpSpPr/>
        <p:nvPr/>
      </p:nvGrpSpPr>
      <p:grpSpPr>
        <a:xfrm>
          <a:off x="0" y="0"/>
          <a:ext cx="0" cy="0"/>
          <a:chOff x="0" y="0"/>
          <a:chExt cx="0" cy="0"/>
        </a:xfrm>
      </p:grpSpPr>
      <p:cxnSp>
        <p:nvCxnSpPr>
          <p:cNvPr id="83" name="Google Shape;83;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84" name="Google Shape;84;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88" name="Shape 88"/>
        <p:cNvGrpSpPr/>
        <p:nvPr/>
      </p:nvGrpSpPr>
      <p:grpSpPr>
        <a:xfrm>
          <a:off x="0" y="0"/>
          <a:ext cx="0" cy="0"/>
          <a:chOff x="0" y="0"/>
          <a:chExt cx="0" cy="0"/>
        </a:xfrm>
      </p:grpSpPr>
      <p:cxnSp>
        <p:nvCxnSpPr>
          <p:cNvPr id="89" name="Google Shape;89;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0" name="Google Shape;90;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96" name="Shape 96"/>
        <p:cNvGrpSpPr/>
        <p:nvPr/>
      </p:nvGrpSpPr>
      <p:grpSpPr>
        <a:xfrm>
          <a:off x="0" y="0"/>
          <a:ext cx="0" cy="0"/>
          <a:chOff x="0" y="0"/>
          <a:chExt cx="0" cy="0"/>
        </a:xfrm>
      </p:grpSpPr>
      <p:cxnSp>
        <p:nvCxnSpPr>
          <p:cNvPr id="97" name="Google Shape;97;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98" name="Google Shape;98;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1" name="Google Shape;101;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2" name="Google Shape;102;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3" name="Google Shape;103;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5" name="Google Shape;10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106" name="Shape 106"/>
        <p:cNvGrpSpPr/>
        <p:nvPr/>
      </p:nvGrpSpPr>
      <p:grpSpPr>
        <a:xfrm>
          <a:off x="0" y="0"/>
          <a:ext cx="0" cy="0"/>
          <a:chOff x="0" y="0"/>
          <a:chExt cx="0" cy="0"/>
        </a:xfrm>
      </p:grpSpPr>
      <p:cxnSp>
        <p:nvCxnSpPr>
          <p:cNvPr id="107" name="Google Shape;107;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8" name="Google Shape;108;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0" name="Google Shape;110;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1" name="Google Shape;111;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2" name="Google Shape;112;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3" name="Google Shape;11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6" name="Google Shape;116;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
        <p:nvSpPr>
          <p:cNvPr id="118" name="Google Shape;11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19" name="Shape 119"/>
        <p:cNvGrpSpPr/>
        <p:nvPr/>
      </p:nvGrpSpPr>
      <p:grpSpPr>
        <a:xfrm>
          <a:off x="0" y="0"/>
          <a:ext cx="0" cy="0"/>
          <a:chOff x="0" y="0"/>
          <a:chExt cx="0" cy="0"/>
        </a:xfrm>
      </p:grpSpPr>
      <p:cxnSp>
        <p:nvCxnSpPr>
          <p:cNvPr id="120" name="Google Shape;120;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1" name="Google Shape;121;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 name="Google Shape;15;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6" name="Google Shape;16;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23" name="Shape 123"/>
        <p:cNvGrpSpPr/>
        <p:nvPr/>
      </p:nvGrpSpPr>
      <p:grpSpPr>
        <a:xfrm>
          <a:off x="0" y="0"/>
          <a:ext cx="0" cy="0"/>
          <a:chOff x="0" y="0"/>
          <a:chExt cx="0" cy="0"/>
        </a:xfrm>
      </p:grpSpPr>
      <p:cxnSp>
        <p:nvCxnSpPr>
          <p:cNvPr id="124" name="Google Shape;12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25" name="Google Shape;12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 name="Google Shape;12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8" name="Google Shape;12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9" name="Google Shape;12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1" name="Google Shape;13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3" name="Google Shape;13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7" name="Google Shape;137;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38" name="Google Shape;138;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9" name="Google Shape;13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40" name="Shape 140"/>
        <p:cNvGrpSpPr/>
        <p:nvPr/>
      </p:nvGrpSpPr>
      <p:grpSpPr>
        <a:xfrm>
          <a:off x="0" y="0"/>
          <a:ext cx="0" cy="0"/>
          <a:chOff x="0" y="0"/>
          <a:chExt cx="0" cy="0"/>
        </a:xfrm>
      </p:grpSpPr>
      <p:cxnSp>
        <p:nvCxnSpPr>
          <p:cNvPr id="141" name="Google Shape;141;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42" name="Google Shape;142;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4" name="Google Shape;144;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6" name="Google Shape;146;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8" name="Google Shape;148;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9" name="Google Shape;149;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0" name="Google Shape;150;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1" name="Google Shape;151;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2" name="Google Shape;152;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3" name="Google Shape;153;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4" name="Google Shape;154;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 name="Google Shape;15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56" name="Shape 156"/>
        <p:cNvGrpSpPr/>
        <p:nvPr/>
      </p:nvGrpSpPr>
      <p:grpSpPr>
        <a:xfrm>
          <a:off x="0" y="0"/>
          <a:ext cx="0" cy="0"/>
          <a:chOff x="0" y="0"/>
          <a:chExt cx="0" cy="0"/>
        </a:xfrm>
      </p:grpSpPr>
      <p:cxnSp>
        <p:nvCxnSpPr>
          <p:cNvPr id="157" name="Google Shape;157;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58" name="Google Shape;158;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0" name="Google Shape;160;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1" name="Google Shape;161;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2" name="Google Shape;162;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 name="Google Shape;163;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4" name="Google Shape;164;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5" name="Google Shape;16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8" name="Google Shape;168;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69" name="Google Shape;169;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
        <p:nvSpPr>
          <p:cNvPr id="170" name="Google Shape;17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71" name="Shape 171"/>
        <p:cNvGrpSpPr/>
        <p:nvPr/>
      </p:nvGrpSpPr>
      <p:grpSpPr>
        <a:xfrm>
          <a:off x="0" y="0"/>
          <a:ext cx="0" cy="0"/>
          <a:chOff x="0" y="0"/>
          <a:chExt cx="0" cy="0"/>
        </a:xfrm>
      </p:grpSpPr>
      <p:sp>
        <p:nvSpPr>
          <p:cNvPr id="172" name="Google Shape;172;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73" name="Google Shape;173;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74" name="Google Shape;174;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5" name="Google Shape;17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20" name="Google Shape;20;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1" name="Google Shape;21;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23" name="Shape 23"/>
        <p:cNvGrpSpPr/>
        <p:nvPr/>
      </p:nvGrpSpPr>
      <p:grpSpPr>
        <a:xfrm>
          <a:off x="0" y="0"/>
          <a:ext cx="0" cy="0"/>
          <a:chOff x="0" y="0"/>
          <a:chExt cx="0" cy="0"/>
        </a:xfrm>
      </p:grpSpPr>
      <p:sp>
        <p:nvSpPr>
          <p:cNvPr id="24" name="Google Shape;24;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6" name="Google Shape;26;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7" name="Google Shape;27;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cxnSp>
        <p:nvCxnSpPr>
          <p:cNvPr id="30" name="Google Shape;30;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1" name="Google Shape;31;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5" name="Google Shape;35;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7" name="Google Shape;3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
        <p:nvSpPr>
          <p:cNvPr id="40" name="Google Shape;4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43" name="Google Shape;43;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44" name="Google Shape;44;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45" name="Google Shape;45;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 name="Google Shape;49;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50" name="Google Shape;5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2"/>
                </a:solidFill>
                <a:latin typeface="DM Sans"/>
                <a:ea typeface="DM Sans"/>
                <a:cs typeface="DM Sans"/>
                <a:sym typeface="DM Sans"/>
              </a:defRPr>
            </a:lvl1pPr>
            <a:lvl2pPr lvl="1" algn="r">
              <a:buNone/>
              <a:defRPr sz="1300">
                <a:solidFill>
                  <a:schemeClr val="lt2"/>
                </a:solidFill>
                <a:latin typeface="DM Sans"/>
                <a:ea typeface="DM Sans"/>
                <a:cs typeface="DM Sans"/>
                <a:sym typeface="DM Sans"/>
              </a:defRPr>
            </a:lvl2pPr>
            <a:lvl3pPr lvl="2" algn="r">
              <a:buNone/>
              <a:defRPr sz="1300">
                <a:solidFill>
                  <a:schemeClr val="lt2"/>
                </a:solidFill>
                <a:latin typeface="DM Sans"/>
                <a:ea typeface="DM Sans"/>
                <a:cs typeface="DM Sans"/>
                <a:sym typeface="DM Sans"/>
              </a:defRPr>
            </a:lvl3pPr>
            <a:lvl4pPr lvl="3" algn="r">
              <a:buNone/>
              <a:defRPr sz="1300">
                <a:solidFill>
                  <a:schemeClr val="lt2"/>
                </a:solidFill>
                <a:latin typeface="DM Sans"/>
                <a:ea typeface="DM Sans"/>
                <a:cs typeface="DM Sans"/>
                <a:sym typeface="DM Sans"/>
              </a:defRPr>
            </a:lvl4pPr>
            <a:lvl5pPr lvl="4" algn="r">
              <a:buNone/>
              <a:defRPr sz="1300">
                <a:solidFill>
                  <a:schemeClr val="lt2"/>
                </a:solidFill>
                <a:latin typeface="DM Sans"/>
                <a:ea typeface="DM Sans"/>
                <a:cs typeface="DM Sans"/>
                <a:sym typeface="DM Sans"/>
              </a:defRPr>
            </a:lvl5pPr>
            <a:lvl6pPr lvl="5" algn="r">
              <a:buNone/>
              <a:defRPr sz="1300">
                <a:solidFill>
                  <a:schemeClr val="lt2"/>
                </a:solidFill>
                <a:latin typeface="DM Sans"/>
                <a:ea typeface="DM Sans"/>
                <a:cs typeface="DM Sans"/>
                <a:sym typeface="DM Sans"/>
              </a:defRPr>
            </a:lvl6pPr>
            <a:lvl7pPr lvl="6" algn="r">
              <a:buNone/>
              <a:defRPr sz="1300">
                <a:solidFill>
                  <a:schemeClr val="lt2"/>
                </a:solidFill>
                <a:latin typeface="DM Sans"/>
                <a:ea typeface="DM Sans"/>
                <a:cs typeface="DM Sans"/>
                <a:sym typeface="DM Sans"/>
              </a:defRPr>
            </a:lvl7pPr>
            <a:lvl8pPr lvl="7" algn="r">
              <a:buNone/>
              <a:defRPr sz="1300">
                <a:solidFill>
                  <a:schemeClr val="lt2"/>
                </a:solidFill>
                <a:latin typeface="DM Sans"/>
                <a:ea typeface="DM Sans"/>
                <a:cs typeface="DM Sans"/>
                <a:sym typeface="DM Sans"/>
              </a:defRPr>
            </a:lvl8pPr>
            <a:lvl9pPr lvl="8" algn="r">
              <a:buNone/>
              <a:defRPr sz="1300">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hyperlink" Target="http://drive.google.com/file/d/1xZfmn6SM0py7U0pv5Z-bbg4qzHT-fxqH/view" TargetMode="External"/><Relationship Id="rId4" Type="http://schemas.openxmlformats.org/officeDocument/2006/relationships/image" Target="../media/image3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ph type="ctrTitle"/>
          </p:nvPr>
        </p:nvSpPr>
        <p:spPr>
          <a:xfrm>
            <a:off x="4777750" y="732500"/>
            <a:ext cx="4856400" cy="17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chemeClr val="lt2"/>
                </a:solidFill>
              </a:rPr>
              <a:t>Machine Learning Project</a:t>
            </a:r>
            <a:endParaRPr sz="2600">
              <a:solidFill>
                <a:schemeClr val="lt2"/>
              </a:solidFill>
            </a:endParaRPr>
          </a:p>
          <a:p>
            <a:pPr indent="0" lvl="0" marL="0" rtl="0" algn="l">
              <a:spcBef>
                <a:spcPts val="0"/>
              </a:spcBef>
              <a:spcAft>
                <a:spcPts val="0"/>
              </a:spcAft>
              <a:buNone/>
            </a:pPr>
            <a:r>
              <a:rPr b="1" lang="en" sz="3600">
                <a:solidFill>
                  <a:schemeClr val="lt2"/>
                </a:solidFill>
              </a:rPr>
              <a:t>Network Intrusion Detection Systems</a:t>
            </a:r>
            <a:endParaRPr b="1" sz="3600">
              <a:solidFill>
                <a:schemeClr val="lt2"/>
              </a:solidFill>
            </a:endParaRPr>
          </a:p>
        </p:txBody>
      </p:sp>
      <p:sp>
        <p:nvSpPr>
          <p:cNvPr id="182" name="Google Shape;182;p27"/>
          <p:cNvSpPr txBox="1"/>
          <p:nvPr>
            <p:ph idx="1" type="subTitle"/>
          </p:nvPr>
        </p:nvSpPr>
        <p:spPr>
          <a:xfrm>
            <a:off x="6295750" y="2749575"/>
            <a:ext cx="3876300" cy="18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2"/>
                </a:solidFill>
              </a:rPr>
              <a:t>Group members: </a:t>
            </a:r>
            <a:endParaRPr sz="1400">
              <a:solidFill>
                <a:schemeClr val="lt2"/>
              </a:solidFill>
            </a:endParaRPr>
          </a:p>
          <a:p>
            <a:pPr indent="0" lvl="0" marL="0" rtl="0" algn="l">
              <a:spcBef>
                <a:spcPts val="0"/>
              </a:spcBef>
              <a:spcAft>
                <a:spcPts val="0"/>
              </a:spcAft>
              <a:buNone/>
            </a:pPr>
            <a:r>
              <a:rPr b="1" lang="en" sz="1400">
                <a:solidFill>
                  <a:schemeClr val="lt2"/>
                </a:solidFill>
              </a:rPr>
              <a:t>Aymen Msalmi</a:t>
            </a:r>
            <a:endParaRPr b="1" sz="1400">
              <a:solidFill>
                <a:schemeClr val="lt2"/>
              </a:solidFill>
            </a:endParaRPr>
          </a:p>
          <a:p>
            <a:pPr indent="0" lvl="0" marL="0" rtl="0" algn="l">
              <a:spcBef>
                <a:spcPts val="0"/>
              </a:spcBef>
              <a:spcAft>
                <a:spcPts val="0"/>
              </a:spcAft>
              <a:buNone/>
            </a:pPr>
            <a:r>
              <a:rPr b="1" lang="en" sz="1400">
                <a:solidFill>
                  <a:schemeClr val="lt2"/>
                </a:solidFill>
              </a:rPr>
              <a:t>Mohamed Louay Njima</a:t>
            </a:r>
            <a:endParaRPr b="1" sz="1400">
              <a:solidFill>
                <a:schemeClr val="lt2"/>
              </a:solidFill>
            </a:endParaRPr>
          </a:p>
          <a:p>
            <a:pPr indent="0" lvl="0" marL="0" rtl="0" algn="l">
              <a:spcBef>
                <a:spcPts val="0"/>
              </a:spcBef>
              <a:spcAft>
                <a:spcPts val="0"/>
              </a:spcAft>
              <a:buNone/>
            </a:pPr>
            <a:r>
              <a:rPr b="1" lang="en" sz="1400">
                <a:solidFill>
                  <a:schemeClr val="lt2"/>
                </a:solidFill>
              </a:rPr>
              <a:t>Fedi Baccar</a:t>
            </a:r>
            <a:endParaRPr b="1" sz="1400">
              <a:solidFill>
                <a:schemeClr val="lt2"/>
              </a:solidFill>
            </a:endParaRPr>
          </a:p>
          <a:p>
            <a:pPr indent="0" lvl="0" marL="0" rtl="0" algn="l">
              <a:spcBef>
                <a:spcPts val="0"/>
              </a:spcBef>
              <a:spcAft>
                <a:spcPts val="0"/>
              </a:spcAft>
              <a:buNone/>
            </a:pPr>
            <a:r>
              <a:rPr b="1" lang="en" sz="1400">
                <a:solidFill>
                  <a:schemeClr val="lt2"/>
                </a:solidFill>
              </a:rPr>
              <a:t>Alaeddine Rassaa</a:t>
            </a:r>
            <a:endParaRPr b="1" sz="1400">
              <a:solidFill>
                <a:schemeClr val="lt2"/>
              </a:solidFill>
            </a:endParaRPr>
          </a:p>
          <a:p>
            <a:pPr indent="0" lvl="0" marL="0" rtl="0" algn="l">
              <a:spcBef>
                <a:spcPts val="0"/>
              </a:spcBef>
              <a:spcAft>
                <a:spcPts val="0"/>
              </a:spcAft>
              <a:buNone/>
            </a:pPr>
            <a:r>
              <a:rPr b="1" lang="en" sz="1400">
                <a:solidFill>
                  <a:schemeClr val="lt2"/>
                </a:solidFill>
              </a:rPr>
              <a:t>Fadi Kharroubi</a:t>
            </a:r>
            <a:endParaRPr b="1" sz="1400">
              <a:solidFill>
                <a:schemeClr val="lt2"/>
              </a:solidFill>
            </a:endParaRPr>
          </a:p>
          <a:p>
            <a:pPr indent="0" lvl="0" marL="0" rtl="0" algn="l">
              <a:spcBef>
                <a:spcPts val="0"/>
              </a:spcBef>
              <a:spcAft>
                <a:spcPts val="0"/>
              </a:spcAft>
              <a:buNone/>
            </a:pPr>
            <a:r>
              <a:rPr b="1" lang="en" sz="1400">
                <a:solidFill>
                  <a:schemeClr val="lt2"/>
                </a:solidFill>
              </a:rPr>
              <a:t>Youssef Ammar</a:t>
            </a:r>
            <a:endParaRPr b="1" sz="1400">
              <a:solidFill>
                <a:schemeClr val="lt2"/>
              </a:solidFill>
            </a:endParaRPr>
          </a:p>
          <a:p>
            <a:pPr indent="0" lvl="0" marL="0" rtl="0" algn="l">
              <a:spcBef>
                <a:spcPts val="0"/>
              </a:spcBef>
              <a:spcAft>
                <a:spcPts val="0"/>
              </a:spcAft>
              <a:buNone/>
            </a:pPr>
            <a:r>
              <a:rPr b="1" lang="en" sz="1400">
                <a:solidFill>
                  <a:schemeClr val="lt2"/>
                </a:solidFill>
              </a:rPr>
              <a:t>Akrem Mahmoud</a:t>
            </a:r>
            <a:endParaRPr b="1" sz="1400">
              <a:solidFill>
                <a:schemeClr val="lt2"/>
              </a:solidFill>
            </a:endParaRPr>
          </a:p>
          <a:p>
            <a:pPr indent="0" lvl="0" marL="0" rtl="0" algn="l">
              <a:spcBef>
                <a:spcPts val="0"/>
              </a:spcBef>
              <a:spcAft>
                <a:spcPts val="0"/>
              </a:spcAft>
              <a:buNone/>
            </a:pPr>
            <a:r>
              <a:t/>
            </a:r>
            <a:endParaRPr sz="1400">
              <a:solidFill>
                <a:schemeClr val="lt2"/>
              </a:solidFill>
            </a:endParaRPr>
          </a:p>
        </p:txBody>
      </p:sp>
      <p:grpSp>
        <p:nvGrpSpPr>
          <p:cNvPr id="183" name="Google Shape;183;p27"/>
          <p:cNvGrpSpPr/>
          <p:nvPr/>
        </p:nvGrpSpPr>
        <p:grpSpPr>
          <a:xfrm>
            <a:off x="196269" y="-35131"/>
            <a:ext cx="4117010" cy="5284424"/>
            <a:chOff x="196269" y="-35131"/>
            <a:chExt cx="4117010" cy="5284424"/>
          </a:xfrm>
        </p:grpSpPr>
        <p:grpSp>
          <p:nvGrpSpPr>
            <p:cNvPr id="184" name="Google Shape;184;p27"/>
            <p:cNvGrpSpPr/>
            <p:nvPr/>
          </p:nvGrpSpPr>
          <p:grpSpPr>
            <a:xfrm>
              <a:off x="196269" y="-35131"/>
              <a:ext cx="4117010" cy="4393434"/>
              <a:chOff x="43869" y="-35131"/>
              <a:chExt cx="4117010" cy="4393434"/>
            </a:xfrm>
          </p:grpSpPr>
          <p:sp>
            <p:nvSpPr>
              <p:cNvPr id="185" name="Google Shape;185;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7"/>
              <p:cNvGrpSpPr/>
              <p:nvPr/>
            </p:nvGrpSpPr>
            <p:grpSpPr>
              <a:xfrm>
                <a:off x="43869" y="-35131"/>
                <a:ext cx="4117010" cy="4393434"/>
                <a:chOff x="-6861500" y="-774675"/>
                <a:chExt cx="4221275" cy="4504700"/>
              </a:xfrm>
            </p:grpSpPr>
            <p:sp>
              <p:nvSpPr>
                <p:cNvPr id="187" name="Google Shape;187;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7" name="Google Shape;307;p27"/>
            <p:cNvGrpSpPr/>
            <p:nvPr/>
          </p:nvGrpSpPr>
          <p:grpSpPr>
            <a:xfrm rot="10800000">
              <a:off x="3474186" y="4232201"/>
              <a:ext cx="183381" cy="1017092"/>
              <a:chOff x="-5634475" y="-504725"/>
              <a:chExt cx="188025" cy="1042850"/>
            </a:xfrm>
          </p:grpSpPr>
          <p:sp>
            <p:nvSpPr>
              <p:cNvPr id="308" name="Google Shape;308;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7"/>
            <p:cNvGrpSpPr/>
            <p:nvPr/>
          </p:nvGrpSpPr>
          <p:grpSpPr>
            <a:xfrm rot="10800000">
              <a:off x="2618037" y="4358300"/>
              <a:ext cx="72367" cy="518274"/>
              <a:chOff x="-4201325" y="-449025"/>
              <a:chExt cx="74200" cy="531400"/>
            </a:xfrm>
          </p:grpSpPr>
          <p:sp>
            <p:nvSpPr>
              <p:cNvPr id="311" name="Google Shape;31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4" name="Google Shape;31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characteristics and files</a:t>
            </a:r>
            <a:endParaRPr/>
          </a:p>
        </p:txBody>
      </p:sp>
      <p:grpSp>
        <p:nvGrpSpPr>
          <p:cNvPr id="711" name="Google Shape;711;p36"/>
          <p:cNvGrpSpPr/>
          <p:nvPr/>
        </p:nvGrpSpPr>
        <p:grpSpPr>
          <a:xfrm>
            <a:off x="3200965" y="1593292"/>
            <a:ext cx="2710776" cy="2588471"/>
            <a:chOff x="1259200" y="508350"/>
            <a:chExt cx="5203025" cy="4968275"/>
          </a:xfrm>
        </p:grpSpPr>
        <p:sp>
          <p:nvSpPr>
            <p:cNvPr id="712" name="Google Shape;712;p36"/>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6"/>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6"/>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6"/>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6"/>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6"/>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6"/>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6"/>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6"/>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6"/>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6"/>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2526325" y="5162250"/>
              <a:ext cx="1511925" cy="314375"/>
            </a:xfrm>
            <a:custGeom>
              <a:rect b="b" l="l" r="r" t="t"/>
              <a:pathLst>
                <a:path extrusionOk="0" h="12575" w="60477">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3839425" y="1508400"/>
              <a:ext cx="622550" cy="510700"/>
            </a:xfrm>
            <a:custGeom>
              <a:rect b="b" l="l" r="r" t="t"/>
              <a:pathLst>
                <a:path extrusionOk="0" h="20428" w="24902">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3831925" y="1500825"/>
              <a:ext cx="636925" cy="525775"/>
            </a:xfrm>
            <a:custGeom>
              <a:rect b="b" l="l" r="r" t="t"/>
              <a:pathLst>
                <a:path extrusionOk="0" h="21031" w="25477">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4290750" y="1581100"/>
              <a:ext cx="164725" cy="176100"/>
            </a:xfrm>
            <a:custGeom>
              <a:rect b="b" l="l" r="r" t="t"/>
              <a:pathLst>
                <a:path extrusionOk="0" h="7044" w="6589">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4010625" y="1621625"/>
              <a:ext cx="248550" cy="111025"/>
            </a:xfrm>
            <a:custGeom>
              <a:rect b="b" l="l" r="r" t="t"/>
              <a:pathLst>
                <a:path extrusionOk="0" h="4441" w="9942">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3839900" y="1738050"/>
              <a:ext cx="146450" cy="204900"/>
            </a:xfrm>
            <a:custGeom>
              <a:rect b="b" l="l" r="r" t="t"/>
              <a:pathLst>
                <a:path extrusionOk="0" h="8196" w="5858">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2937450" y="2023325"/>
              <a:ext cx="289800" cy="408650"/>
            </a:xfrm>
            <a:custGeom>
              <a:rect b="b" l="l" r="r" t="t"/>
              <a:pathLst>
                <a:path extrusionOk="0" h="16346" w="11592">
                  <a:moveTo>
                    <a:pt x="7431" y="0"/>
                  </a:moveTo>
                  <a:lnTo>
                    <a:pt x="1" y="446"/>
                  </a:lnTo>
                  <a:lnTo>
                    <a:pt x="4459" y="16345"/>
                  </a:lnTo>
                  <a:lnTo>
                    <a:pt x="11591" y="16048"/>
                  </a:lnTo>
                  <a:lnTo>
                    <a:pt x="74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2928975" y="2015850"/>
              <a:ext cx="306700" cy="423625"/>
            </a:xfrm>
            <a:custGeom>
              <a:rect b="b" l="l" r="r" t="t"/>
              <a:pathLst>
                <a:path extrusionOk="0" h="16945" w="12268">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2915175" y="2155225"/>
              <a:ext cx="375225" cy="883250"/>
            </a:xfrm>
            <a:custGeom>
              <a:rect b="b" l="l" r="r" t="t"/>
              <a:pathLst>
                <a:path extrusionOk="0" h="35330" w="15009">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2912575" y="2147775"/>
              <a:ext cx="385950" cy="898175"/>
            </a:xfrm>
            <a:custGeom>
              <a:rect b="b" l="l" r="r" t="t"/>
              <a:pathLst>
                <a:path extrusionOk="0" h="35927" w="15438">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3002950" y="2230950"/>
              <a:ext cx="117550" cy="50550"/>
            </a:xfrm>
            <a:custGeom>
              <a:rect b="b" l="l" r="r" t="t"/>
              <a:pathLst>
                <a:path extrusionOk="0" h="2022" w="4702">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3018825" y="2274225"/>
              <a:ext cx="103900" cy="51650"/>
            </a:xfrm>
            <a:custGeom>
              <a:rect b="b" l="l" r="r" t="t"/>
              <a:pathLst>
                <a:path extrusionOk="0" h="2066" w="4156">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3216075" y="2299325"/>
              <a:ext cx="478950" cy="756750"/>
            </a:xfrm>
            <a:custGeom>
              <a:rect b="b" l="l" r="r" t="t"/>
              <a:pathLst>
                <a:path extrusionOk="0" h="30270" w="19158">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3208175" y="2291850"/>
              <a:ext cx="481875" cy="771725"/>
            </a:xfrm>
            <a:custGeom>
              <a:rect b="b" l="l" r="r" t="t"/>
              <a:pathLst>
                <a:path extrusionOk="0" h="30869" w="19275">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3209550" y="2295475"/>
              <a:ext cx="1092150" cy="1256525"/>
            </a:xfrm>
            <a:custGeom>
              <a:rect b="b" l="l" r="r" t="t"/>
              <a:pathLst>
                <a:path extrusionOk="0" h="50261" w="43686">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3199875" y="2288000"/>
              <a:ext cx="1109325" cy="1271475"/>
            </a:xfrm>
            <a:custGeom>
              <a:rect b="b" l="l" r="r" t="t"/>
              <a:pathLst>
                <a:path extrusionOk="0" h="50859" w="44373">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3836325" y="2331375"/>
              <a:ext cx="313150" cy="316275"/>
            </a:xfrm>
            <a:custGeom>
              <a:rect b="b" l="l" r="r" t="t"/>
              <a:pathLst>
                <a:path extrusionOk="0" h="12651" w="12526">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3830200" y="2323875"/>
              <a:ext cx="327500" cy="331225"/>
            </a:xfrm>
            <a:custGeom>
              <a:rect b="b" l="l" r="r" t="t"/>
              <a:pathLst>
                <a:path extrusionOk="0" h="13249" w="1310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3867150" y="2163775"/>
              <a:ext cx="255800" cy="403800"/>
            </a:xfrm>
            <a:custGeom>
              <a:rect b="b" l="l" r="r" t="t"/>
              <a:pathLst>
                <a:path extrusionOk="0" h="16152" w="10232">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3865225" y="2156275"/>
              <a:ext cx="265950" cy="418750"/>
            </a:xfrm>
            <a:custGeom>
              <a:rect b="b" l="l" r="r" t="t"/>
              <a:pathLst>
                <a:path extrusionOk="0" h="16750" w="10638">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4129900" y="2379950"/>
              <a:ext cx="546125" cy="653825"/>
            </a:xfrm>
            <a:custGeom>
              <a:rect b="b" l="l" r="r" t="t"/>
              <a:pathLst>
                <a:path extrusionOk="0" h="26153" w="21845">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4122025" y="2372500"/>
              <a:ext cx="562975" cy="668750"/>
            </a:xfrm>
            <a:custGeom>
              <a:rect b="b" l="l" r="r" t="t"/>
              <a:pathLst>
                <a:path extrusionOk="0" h="26750" w="22519">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3613575" y="2848025"/>
              <a:ext cx="107725" cy="156325"/>
            </a:xfrm>
            <a:custGeom>
              <a:rect b="b" l="l" r="r" t="t"/>
              <a:pathLst>
                <a:path extrusionOk="0" h="6253" w="4309">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3605175" y="2840525"/>
              <a:ext cx="115050" cy="171275"/>
            </a:xfrm>
            <a:custGeom>
              <a:rect b="b" l="l" r="r" t="t"/>
              <a:pathLst>
                <a:path extrusionOk="0" h="6851" w="4602">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3654425" y="2777450"/>
              <a:ext cx="1047600" cy="277425"/>
            </a:xfrm>
            <a:custGeom>
              <a:rect b="b" l="l" r="r" t="t"/>
              <a:pathLst>
                <a:path extrusionOk="0" h="11097" w="41904">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3651550" y="2769950"/>
              <a:ext cx="1034675" cy="292275"/>
            </a:xfrm>
            <a:custGeom>
              <a:rect b="b" l="l" r="r" t="t"/>
              <a:pathLst>
                <a:path extrusionOk="0" h="11691" w="41387">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3678350" y="2814525"/>
              <a:ext cx="88625" cy="126450"/>
            </a:xfrm>
            <a:custGeom>
              <a:rect b="b" l="l" r="r" t="t"/>
              <a:pathLst>
                <a:path extrusionOk="0" h="5058" w="3545">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3719050" y="2855375"/>
              <a:ext cx="99875" cy="126450"/>
            </a:xfrm>
            <a:custGeom>
              <a:rect b="b" l="l" r="r" t="t"/>
              <a:pathLst>
                <a:path extrusionOk="0" h="5058" w="3995">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3767175" y="2903650"/>
              <a:ext cx="88825" cy="100475"/>
            </a:xfrm>
            <a:custGeom>
              <a:rect b="b" l="l" r="r" t="t"/>
              <a:pathLst>
                <a:path extrusionOk="0" h="4019" w="3553">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3824200" y="2948275"/>
              <a:ext cx="61450" cy="41000"/>
            </a:xfrm>
            <a:custGeom>
              <a:rect b="b" l="l" r="r" t="t"/>
              <a:pathLst>
                <a:path extrusionOk="0" h="1640" w="2458">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4289350" y="1965725"/>
              <a:ext cx="70900" cy="151700"/>
            </a:xfrm>
            <a:custGeom>
              <a:rect b="b" l="l" r="r" t="t"/>
              <a:pathLst>
                <a:path extrusionOk="0" h="6068" w="2836">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4281475" y="1958275"/>
              <a:ext cx="86525" cy="166650"/>
            </a:xfrm>
            <a:custGeom>
              <a:rect b="b" l="l" r="r" t="t"/>
              <a:pathLst>
                <a:path extrusionOk="0" h="6666" w="3461">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3768550" y="1701500"/>
              <a:ext cx="573225" cy="579925"/>
            </a:xfrm>
            <a:custGeom>
              <a:rect b="b" l="l" r="r" t="t"/>
              <a:pathLst>
                <a:path extrusionOk="0" h="23197" w="22929">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3759850" y="1694025"/>
              <a:ext cx="586025" cy="594875"/>
            </a:xfrm>
            <a:custGeom>
              <a:rect b="b" l="l" r="r" t="t"/>
              <a:pathLst>
                <a:path extrusionOk="0" h="23795" w="23441">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4121025" y="1846900"/>
              <a:ext cx="34425" cy="62750"/>
            </a:xfrm>
            <a:custGeom>
              <a:rect b="b" l="l" r="r" t="t"/>
              <a:pathLst>
                <a:path extrusionOk="0" h="2510" w="1377">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4244225" y="1880800"/>
              <a:ext cx="34450" cy="62750"/>
            </a:xfrm>
            <a:custGeom>
              <a:rect b="b" l="l" r="r" t="t"/>
              <a:pathLst>
                <a:path extrusionOk="0" h="2510" w="1378">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4082025" y="1772900"/>
              <a:ext cx="106725" cy="42775"/>
            </a:xfrm>
            <a:custGeom>
              <a:rect b="b" l="l" r="r" t="t"/>
              <a:pathLst>
                <a:path extrusionOk="0" h="1711" w="4269">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4246200" y="1814075"/>
              <a:ext cx="84300" cy="73950"/>
            </a:xfrm>
            <a:custGeom>
              <a:rect b="b" l="l" r="r" t="t"/>
              <a:pathLst>
                <a:path extrusionOk="0" h="2958" w="3372">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4171425" y="1875375"/>
              <a:ext cx="96900" cy="132500"/>
            </a:xfrm>
            <a:custGeom>
              <a:rect b="b" l="l" r="r" t="t"/>
              <a:pathLst>
                <a:path extrusionOk="0" h="5300" w="3876">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4051850" y="1997350"/>
              <a:ext cx="104300" cy="80575"/>
            </a:xfrm>
            <a:custGeom>
              <a:rect b="b" l="l" r="r" t="t"/>
              <a:pathLst>
                <a:path extrusionOk="0" h="3223" w="4172">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2611500" y="3304400"/>
              <a:ext cx="1228650" cy="1295050"/>
            </a:xfrm>
            <a:custGeom>
              <a:rect b="b" l="l" r="r" t="t"/>
              <a:pathLst>
                <a:path extrusionOk="0" h="51802" w="49146">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2602925" y="3297250"/>
              <a:ext cx="1245700" cy="1309700"/>
            </a:xfrm>
            <a:custGeom>
              <a:rect b="b" l="l" r="r" t="t"/>
              <a:pathLst>
                <a:path extrusionOk="0" h="52388" w="49828">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3411650" y="3146900"/>
              <a:ext cx="480100" cy="735100"/>
            </a:xfrm>
            <a:custGeom>
              <a:rect b="b" l="l" r="r" t="t"/>
              <a:pathLst>
                <a:path extrusionOk="0" h="29404" w="19204">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3412775" y="3139425"/>
              <a:ext cx="486450" cy="750075"/>
            </a:xfrm>
            <a:custGeom>
              <a:rect b="b" l="l" r="r" t="t"/>
              <a:pathLst>
                <a:path extrusionOk="0" h="30003" w="19458">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3210325" y="3113350"/>
              <a:ext cx="655600" cy="1104100"/>
            </a:xfrm>
            <a:custGeom>
              <a:rect b="b" l="l" r="r" t="t"/>
              <a:pathLst>
                <a:path extrusionOk="0" h="44164" w="26224">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3202575" y="3105850"/>
              <a:ext cx="674750" cy="1119075"/>
            </a:xfrm>
            <a:custGeom>
              <a:rect b="b" l="l" r="r" t="t"/>
              <a:pathLst>
                <a:path extrusionOk="0" h="44763" w="2699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3610975" y="3342675"/>
              <a:ext cx="219325" cy="518325"/>
            </a:xfrm>
            <a:custGeom>
              <a:rect b="b" l="l" r="r" t="t"/>
              <a:pathLst>
                <a:path extrusionOk="0" h="20733" w="8773">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p:cNvSpPr/>
            <p:nvPr/>
          </p:nvSpPr>
          <p:spPr>
            <a:xfrm>
              <a:off x="3318700" y="4542650"/>
              <a:ext cx="356250" cy="377100"/>
            </a:xfrm>
            <a:custGeom>
              <a:rect b="b" l="l" r="r" t="t"/>
              <a:pathLst>
                <a:path extrusionOk="0" h="15084" w="1425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p:cNvSpPr/>
            <p:nvPr/>
          </p:nvSpPr>
          <p:spPr>
            <a:xfrm>
              <a:off x="3333850" y="4535150"/>
              <a:ext cx="319650" cy="392075"/>
            </a:xfrm>
            <a:custGeom>
              <a:rect b="b" l="l" r="r" t="t"/>
              <a:pathLst>
                <a:path extrusionOk="0" h="15683" w="12786">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3351525" y="4578425"/>
              <a:ext cx="299650" cy="341325"/>
            </a:xfrm>
            <a:custGeom>
              <a:rect b="b" l="l" r="r" t="t"/>
              <a:pathLst>
                <a:path extrusionOk="0" h="13653" w="11986">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p:nvPr/>
          </p:nvSpPr>
          <p:spPr>
            <a:xfrm>
              <a:off x="3343050" y="4570950"/>
              <a:ext cx="309675" cy="356275"/>
            </a:xfrm>
            <a:custGeom>
              <a:rect b="b" l="l" r="r" t="t"/>
              <a:pathLst>
                <a:path extrusionOk="0" h="14251" w="12387">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6"/>
            <p:cNvSpPr/>
            <p:nvPr/>
          </p:nvSpPr>
          <p:spPr>
            <a:xfrm>
              <a:off x="2931550" y="4089825"/>
              <a:ext cx="392350" cy="329600"/>
            </a:xfrm>
            <a:custGeom>
              <a:rect b="b" l="l" r="r" t="t"/>
              <a:pathLst>
                <a:path extrusionOk="0" h="13184" w="15694">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2924075" y="4082300"/>
              <a:ext cx="407450" cy="344625"/>
            </a:xfrm>
            <a:custGeom>
              <a:rect b="b" l="l" r="r" t="t"/>
              <a:pathLst>
                <a:path extrusionOk="0" h="13785" w="16298">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2931550" y="4089825"/>
              <a:ext cx="318850" cy="329500"/>
            </a:xfrm>
            <a:custGeom>
              <a:rect b="b" l="l" r="r" t="t"/>
              <a:pathLst>
                <a:path extrusionOk="0" h="13180" w="12754">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2924075" y="4082300"/>
              <a:ext cx="334375" cy="344550"/>
            </a:xfrm>
            <a:custGeom>
              <a:rect b="b" l="l" r="r" t="t"/>
              <a:pathLst>
                <a:path extrusionOk="0" h="13782" w="13375">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6"/>
            <p:cNvSpPr/>
            <p:nvPr/>
          </p:nvSpPr>
          <p:spPr>
            <a:xfrm>
              <a:off x="2924075" y="4082300"/>
              <a:ext cx="366500" cy="344625"/>
            </a:xfrm>
            <a:custGeom>
              <a:rect b="b" l="l" r="r" t="t"/>
              <a:pathLst>
                <a:path extrusionOk="0" h="13785" w="1466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1641725" y="2530025"/>
              <a:ext cx="2200" cy="22375"/>
            </a:xfrm>
            <a:custGeom>
              <a:rect b="b" l="l" r="r" t="t"/>
              <a:pathLst>
                <a:path extrusionOk="0" fill="none" h="895" w="88">
                  <a:moveTo>
                    <a:pt x="1" y="894"/>
                  </a:moveTo>
                  <a:cubicBezTo>
                    <a:pt x="28" y="596"/>
                    <a:pt x="57" y="298"/>
                    <a:pt x="88" y="1"/>
                  </a:cubicBezTo>
                </a:path>
              </a:pathLst>
            </a:custGeom>
            <a:noFill/>
            <a:ln cap="flat" cmpd="sng" w="37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1648925" y="567750"/>
              <a:ext cx="4341600" cy="1917900"/>
            </a:xfrm>
            <a:custGeom>
              <a:rect b="b" l="l" r="r" t="t"/>
              <a:pathLst>
                <a:path extrusionOk="0" fill="none" h="76716" w="173664">
                  <a:moveTo>
                    <a:pt x="0" y="76716"/>
                  </a:moveTo>
                  <a:cubicBezTo>
                    <a:pt x="5326" y="33478"/>
                    <a:pt x="42187" y="1"/>
                    <a:pt x="86866" y="1"/>
                  </a:cubicBezTo>
                  <a:cubicBezTo>
                    <a:pt x="131359" y="1"/>
                    <a:pt x="168099" y="33200"/>
                    <a:pt x="173663" y="76178"/>
                  </a:cubicBezTo>
                </a:path>
              </a:pathLst>
            </a:custGeom>
            <a:noFill/>
            <a:ln cap="flat" cmpd="sng" w="9525">
              <a:solidFill>
                <a:schemeClr val="accent1"/>
              </a:solidFill>
              <a:prstDash val="solid"/>
              <a:miter lim="11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5993250" y="2494375"/>
              <a:ext cx="2550" cy="22325"/>
            </a:xfrm>
            <a:custGeom>
              <a:rect b="b" l="l" r="r" t="t"/>
              <a:pathLst>
                <a:path extrusionOk="0" fill="none" h="893" w="102">
                  <a:moveTo>
                    <a:pt x="1" y="0"/>
                  </a:moveTo>
                  <a:cubicBezTo>
                    <a:pt x="36" y="298"/>
                    <a:pt x="70" y="595"/>
                    <a:pt x="102" y="893"/>
                  </a:cubicBezTo>
                </a:path>
              </a:pathLst>
            </a:custGeom>
            <a:noFill/>
            <a:ln cap="flat" cmpd="sng" w="37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1744250" y="1034900"/>
              <a:ext cx="898250" cy="720150"/>
            </a:xfrm>
            <a:custGeom>
              <a:rect b="b" l="l" r="r" t="t"/>
              <a:pathLst>
                <a:path extrusionOk="0" h="28806" w="3593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p:nvPr/>
          </p:nvSpPr>
          <p:spPr>
            <a:xfrm>
              <a:off x="2735400" y="508350"/>
              <a:ext cx="1076350" cy="549800"/>
            </a:xfrm>
            <a:custGeom>
              <a:rect b="b" l="l" r="r" t="t"/>
              <a:pathLst>
                <a:path extrusionOk="0" h="21992" w="43054">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6"/>
            <p:cNvSpPr/>
            <p:nvPr/>
          </p:nvSpPr>
          <p:spPr>
            <a:xfrm>
              <a:off x="2735400" y="561750"/>
              <a:ext cx="305075" cy="299325"/>
            </a:xfrm>
            <a:custGeom>
              <a:rect b="b" l="l" r="r" t="t"/>
              <a:pathLst>
                <a:path extrusionOk="0" h="11973" w="12203">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6"/>
            <p:cNvSpPr/>
            <p:nvPr/>
          </p:nvSpPr>
          <p:spPr>
            <a:xfrm>
              <a:off x="4159375" y="785825"/>
              <a:ext cx="400000" cy="260550"/>
            </a:xfrm>
            <a:custGeom>
              <a:rect b="b" l="l" r="r" t="t"/>
              <a:pathLst>
                <a:path extrusionOk="0" h="10422" w="1600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4172200" y="545525"/>
              <a:ext cx="882725" cy="449375"/>
            </a:xfrm>
            <a:custGeom>
              <a:rect b="b" l="l" r="r" t="t"/>
              <a:pathLst>
                <a:path extrusionOk="0" h="17975" w="35309">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5033625" y="1051000"/>
              <a:ext cx="913725" cy="820825"/>
            </a:xfrm>
            <a:custGeom>
              <a:rect b="b" l="l" r="r" t="t"/>
              <a:pathLst>
                <a:path extrusionOk="0" h="32833" w="36549">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1362300" y="2344800"/>
              <a:ext cx="927700" cy="573400"/>
            </a:xfrm>
            <a:custGeom>
              <a:rect b="b" l="l" r="r" t="t"/>
              <a:pathLst>
                <a:path extrusionOk="0" h="22936" w="37108">
                  <a:moveTo>
                    <a:pt x="773" y="0"/>
                  </a:moveTo>
                  <a:lnTo>
                    <a:pt x="0" y="22936"/>
                  </a:lnTo>
                  <a:lnTo>
                    <a:pt x="31696" y="22936"/>
                  </a:lnTo>
                  <a:lnTo>
                    <a:pt x="371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a:off x="1480700" y="2132325"/>
              <a:ext cx="730850" cy="727700"/>
            </a:xfrm>
            <a:custGeom>
              <a:rect b="b" l="l" r="r" t="t"/>
              <a:pathLst>
                <a:path extrusionOk="0" h="29108" w="29234">
                  <a:moveTo>
                    <a:pt x="117" y="0"/>
                  </a:moveTo>
                  <a:lnTo>
                    <a:pt x="1" y="26346"/>
                  </a:lnTo>
                  <a:lnTo>
                    <a:pt x="27186" y="29108"/>
                  </a:lnTo>
                  <a:lnTo>
                    <a:pt x="29234" y="1094"/>
                  </a:lnTo>
                  <a:lnTo>
                    <a:pt x="1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6"/>
            <p:cNvSpPr/>
            <p:nvPr/>
          </p:nvSpPr>
          <p:spPr>
            <a:xfrm>
              <a:off x="1259200" y="2235897"/>
              <a:ext cx="895500" cy="689350"/>
            </a:xfrm>
            <a:custGeom>
              <a:rect b="b" l="l" r="r" t="t"/>
              <a:pathLst>
                <a:path extrusionOk="0" h="27574" w="3582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6"/>
            <p:cNvSpPr/>
            <p:nvPr/>
          </p:nvSpPr>
          <p:spPr>
            <a:xfrm>
              <a:off x="5431450" y="2344800"/>
              <a:ext cx="927700" cy="573400"/>
            </a:xfrm>
            <a:custGeom>
              <a:rect b="b" l="l" r="r" t="t"/>
              <a:pathLst>
                <a:path extrusionOk="0" h="22936" w="37108">
                  <a:moveTo>
                    <a:pt x="0" y="0"/>
                  </a:moveTo>
                  <a:lnTo>
                    <a:pt x="5412" y="22936"/>
                  </a:lnTo>
                  <a:lnTo>
                    <a:pt x="37108" y="22936"/>
                  </a:lnTo>
                  <a:lnTo>
                    <a:pt x="36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6"/>
            <p:cNvSpPr/>
            <p:nvPr/>
          </p:nvSpPr>
          <p:spPr>
            <a:xfrm>
              <a:off x="5566725" y="2235897"/>
              <a:ext cx="895500" cy="689350"/>
            </a:xfrm>
            <a:custGeom>
              <a:rect b="b" l="l" r="r" t="t"/>
              <a:pathLst>
                <a:path extrusionOk="0" h="27574" w="3582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36"/>
          <p:cNvSpPr txBox="1"/>
          <p:nvPr>
            <p:ph idx="4294967295" type="body"/>
          </p:nvPr>
        </p:nvSpPr>
        <p:spPr>
          <a:xfrm>
            <a:off x="80000" y="2078875"/>
            <a:ext cx="3105300" cy="53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Suitable for intrusion detection system research</a:t>
            </a:r>
            <a:endParaRPr sz="1400"/>
          </a:p>
        </p:txBody>
      </p:sp>
      <p:sp>
        <p:nvSpPr>
          <p:cNvPr id="813" name="Google Shape;813;p36"/>
          <p:cNvSpPr txBox="1"/>
          <p:nvPr>
            <p:ph idx="4294967295" type="title"/>
          </p:nvPr>
        </p:nvSpPr>
        <p:spPr>
          <a:xfrm>
            <a:off x="653941" y="1714375"/>
            <a:ext cx="1808400" cy="53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Purpose</a:t>
            </a:r>
            <a:endParaRPr sz="1800"/>
          </a:p>
        </p:txBody>
      </p:sp>
      <p:sp>
        <p:nvSpPr>
          <p:cNvPr id="814" name="Google Shape;814;p36"/>
          <p:cNvSpPr txBox="1"/>
          <p:nvPr>
            <p:ph idx="4294967295" type="body"/>
          </p:nvPr>
        </p:nvSpPr>
        <p:spPr>
          <a:xfrm>
            <a:off x="3800" y="3564775"/>
            <a:ext cx="3539400" cy="53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Crucial due to the scarcity of public datasets for network-based IDS</a:t>
            </a:r>
            <a:endParaRPr sz="1400"/>
          </a:p>
        </p:txBody>
      </p:sp>
      <p:sp>
        <p:nvSpPr>
          <p:cNvPr id="815" name="Google Shape;815;p36"/>
          <p:cNvSpPr txBox="1"/>
          <p:nvPr>
            <p:ph idx="4294967295" type="title"/>
          </p:nvPr>
        </p:nvSpPr>
        <p:spPr>
          <a:xfrm>
            <a:off x="577741" y="3200275"/>
            <a:ext cx="1808400" cy="53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Relevance</a:t>
            </a:r>
            <a:endParaRPr sz="1800"/>
          </a:p>
        </p:txBody>
      </p:sp>
      <p:sp>
        <p:nvSpPr>
          <p:cNvPr id="816" name="Google Shape;816;p36"/>
          <p:cNvSpPr txBox="1"/>
          <p:nvPr>
            <p:ph idx="4294967295" type="body"/>
          </p:nvPr>
        </p:nvSpPr>
        <p:spPr>
          <a:xfrm>
            <a:off x="6615381" y="2336725"/>
            <a:ext cx="24723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00"/>
          </a:p>
          <a:p>
            <a:pPr indent="0" lvl="0" marL="0" rtl="0" algn="l">
              <a:spcBef>
                <a:spcPts val="1600"/>
              </a:spcBef>
              <a:spcAft>
                <a:spcPts val="0"/>
              </a:spcAft>
              <a:buNone/>
            </a:pPr>
            <a:r>
              <a:rPr b="1" lang="en" sz="1300"/>
              <a:t>KDDTrain+.TXT:</a:t>
            </a:r>
            <a:r>
              <a:rPr lang="en" sz="1300"/>
              <a:t> The full NSL-KDD train set</a:t>
            </a:r>
            <a:endParaRPr sz="1300"/>
          </a:p>
          <a:p>
            <a:pPr indent="0" lvl="0" marL="0" rtl="0" algn="l">
              <a:spcBef>
                <a:spcPts val="1000"/>
              </a:spcBef>
              <a:spcAft>
                <a:spcPts val="0"/>
              </a:spcAft>
              <a:buNone/>
            </a:pPr>
            <a:r>
              <a:rPr b="1" lang="en" sz="1300"/>
              <a:t>KDDTest+.TXT</a:t>
            </a:r>
            <a:r>
              <a:rPr lang="en" sz="1300"/>
              <a:t>: The full NSL-KDD test set</a:t>
            </a:r>
            <a:endParaRPr sz="1300"/>
          </a:p>
        </p:txBody>
      </p:sp>
      <p:sp>
        <p:nvSpPr>
          <p:cNvPr id="817" name="Google Shape;817;p36"/>
          <p:cNvSpPr txBox="1"/>
          <p:nvPr>
            <p:ph idx="4294967295" type="title"/>
          </p:nvPr>
        </p:nvSpPr>
        <p:spPr>
          <a:xfrm>
            <a:off x="6605466" y="2416988"/>
            <a:ext cx="18084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Dataset Files:</a:t>
            </a:r>
            <a:endParaRPr sz="1800"/>
          </a:p>
          <a:p>
            <a:pPr indent="0" lvl="0" marL="0" rtl="0" algn="l">
              <a:spcBef>
                <a:spcPts val="0"/>
              </a:spcBef>
              <a:spcAft>
                <a:spcPts val="0"/>
              </a:spcAft>
              <a:buNone/>
            </a:pPr>
            <a:r>
              <a:t/>
            </a:r>
            <a:endParaRPr sz="1800"/>
          </a:p>
        </p:txBody>
      </p:sp>
      <p:cxnSp>
        <p:nvCxnSpPr>
          <p:cNvPr id="818" name="Google Shape;818;p36"/>
          <p:cNvCxnSpPr/>
          <p:nvPr/>
        </p:nvCxnSpPr>
        <p:spPr>
          <a:xfrm rot="-5400000">
            <a:off x="2382091" y="2308975"/>
            <a:ext cx="1165200" cy="11571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19" name="Google Shape;819;p36"/>
          <p:cNvCxnSpPr/>
          <p:nvPr/>
        </p:nvCxnSpPr>
        <p:spPr>
          <a:xfrm flipH="1" rot="10800000">
            <a:off x="2386141" y="1743025"/>
            <a:ext cx="1738200" cy="2412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20" name="Google Shape;820;p36"/>
          <p:cNvCxnSpPr/>
          <p:nvPr/>
        </p:nvCxnSpPr>
        <p:spPr>
          <a:xfrm flipH="1">
            <a:off x="5391075" y="1338200"/>
            <a:ext cx="982200" cy="4017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21" name="Google Shape;821;p36"/>
          <p:cNvCxnSpPr/>
          <p:nvPr/>
        </p:nvCxnSpPr>
        <p:spPr>
          <a:xfrm rot="10800000">
            <a:off x="5391050" y="2200350"/>
            <a:ext cx="1233000" cy="7524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22" name="Google Shape;822;p36"/>
          <p:cNvCxnSpPr/>
          <p:nvPr/>
        </p:nvCxnSpPr>
        <p:spPr>
          <a:xfrm rot="10800000">
            <a:off x="4556466" y="3648625"/>
            <a:ext cx="1591800" cy="6495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823" name="Google Shape;823;p36"/>
          <p:cNvSpPr txBox="1"/>
          <p:nvPr>
            <p:ph idx="4294967295" type="body"/>
          </p:nvPr>
        </p:nvSpPr>
        <p:spPr>
          <a:xfrm>
            <a:off x="6224480" y="4288675"/>
            <a:ext cx="2381400" cy="53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Reasonable size in training and test datasets</a:t>
            </a:r>
            <a:endParaRPr sz="1400"/>
          </a:p>
        </p:txBody>
      </p:sp>
      <p:sp>
        <p:nvSpPr>
          <p:cNvPr id="824" name="Google Shape;824;p36"/>
          <p:cNvSpPr txBox="1"/>
          <p:nvPr>
            <p:ph idx="4294967295" type="title"/>
          </p:nvPr>
        </p:nvSpPr>
        <p:spPr>
          <a:xfrm>
            <a:off x="6224466" y="4028275"/>
            <a:ext cx="18084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Size</a:t>
            </a:r>
            <a:endParaRPr sz="1800"/>
          </a:p>
        </p:txBody>
      </p:sp>
      <p:sp>
        <p:nvSpPr>
          <p:cNvPr id="825" name="Google Shape;825;p36"/>
          <p:cNvSpPr txBox="1"/>
          <p:nvPr/>
        </p:nvSpPr>
        <p:spPr>
          <a:xfrm>
            <a:off x="4885175" y="-107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6" name="Google Shape;826;p36"/>
          <p:cNvSpPr txBox="1"/>
          <p:nvPr>
            <p:ph idx="4294967295" type="body"/>
          </p:nvPr>
        </p:nvSpPr>
        <p:spPr>
          <a:xfrm>
            <a:off x="6376874" y="1269200"/>
            <a:ext cx="2710800" cy="53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Addressing redundancy issues present in the previous KDD Cup 99 dataset.</a:t>
            </a:r>
            <a:endParaRPr sz="1400"/>
          </a:p>
        </p:txBody>
      </p:sp>
      <p:sp>
        <p:nvSpPr>
          <p:cNvPr id="827" name="Google Shape;827;p36"/>
          <p:cNvSpPr txBox="1"/>
          <p:nvPr>
            <p:ph idx="4294967295" type="title"/>
          </p:nvPr>
        </p:nvSpPr>
        <p:spPr>
          <a:xfrm>
            <a:off x="6395177" y="901675"/>
            <a:ext cx="2229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Redundancy</a:t>
            </a:r>
            <a:endParaRPr sz="1800"/>
          </a:p>
        </p:txBody>
      </p:sp>
      <p:sp>
        <p:nvSpPr>
          <p:cNvPr id="828" name="Google Shape;82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37"/>
          <p:cNvSpPr txBox="1"/>
          <p:nvPr>
            <p:ph type="title"/>
          </p:nvPr>
        </p:nvSpPr>
        <p:spPr>
          <a:xfrm>
            <a:off x="644200" y="14950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and Visualization</a:t>
            </a:r>
            <a:endParaRPr/>
          </a:p>
        </p:txBody>
      </p:sp>
      <p:sp>
        <p:nvSpPr>
          <p:cNvPr id="834" name="Google Shape;834;p37"/>
          <p:cNvSpPr txBox="1"/>
          <p:nvPr>
            <p:ph idx="1" type="body"/>
          </p:nvPr>
        </p:nvSpPr>
        <p:spPr>
          <a:xfrm>
            <a:off x="1052525" y="1805200"/>
            <a:ext cx="2598300" cy="82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dataset is composed of </a:t>
            </a:r>
            <a:r>
              <a:rPr b="1" lang="en" sz="1500"/>
              <a:t>41 features</a:t>
            </a:r>
            <a:r>
              <a:rPr lang="en" sz="1500"/>
              <a:t>. </a:t>
            </a:r>
            <a:endParaRPr sz="1500"/>
          </a:p>
          <a:p>
            <a:pPr indent="-323850" lvl="0" marL="457200" rtl="0" algn="l">
              <a:spcBef>
                <a:spcPts val="1000"/>
              </a:spcBef>
              <a:spcAft>
                <a:spcPts val="0"/>
              </a:spcAft>
              <a:buSzPts val="1500"/>
              <a:buChar char="●"/>
            </a:pPr>
            <a:r>
              <a:rPr lang="en" sz="1500"/>
              <a:t>The inclusion of these features aims to capture diverse </a:t>
            </a:r>
            <a:r>
              <a:rPr b="1" lang="en" sz="1500"/>
              <a:t>aspects of network interactions</a:t>
            </a:r>
            <a:endParaRPr b="1" sz="1500"/>
          </a:p>
        </p:txBody>
      </p:sp>
      <p:sp>
        <p:nvSpPr>
          <p:cNvPr id="835" name="Google Shape;835;p37"/>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7" name="Google Shape;837;p37"/>
          <p:cNvPicPr preferRelativeResize="0"/>
          <p:nvPr/>
        </p:nvPicPr>
        <p:blipFill>
          <a:blip r:embed="rId3">
            <a:alphaModFix/>
          </a:blip>
          <a:stretch>
            <a:fillRect/>
          </a:stretch>
        </p:blipFill>
        <p:spPr>
          <a:xfrm>
            <a:off x="4232725" y="631150"/>
            <a:ext cx="4324050" cy="447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and Visualization</a:t>
            </a:r>
            <a:endParaRPr/>
          </a:p>
        </p:txBody>
      </p:sp>
      <p:sp>
        <p:nvSpPr>
          <p:cNvPr id="843" name="Google Shape;843;p38"/>
          <p:cNvSpPr txBox="1"/>
          <p:nvPr>
            <p:ph idx="1" type="body"/>
          </p:nvPr>
        </p:nvSpPr>
        <p:spPr>
          <a:xfrm>
            <a:off x="-76200" y="1004750"/>
            <a:ext cx="9341700" cy="82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To enhance clarity and simplify analysis, we've grouped attack subclasses into 4 main categories: </a:t>
            </a:r>
            <a:endParaRPr sz="1500"/>
          </a:p>
          <a:p>
            <a:pPr indent="0" lvl="0" marL="457200" rtl="0" algn="l">
              <a:spcBef>
                <a:spcPts val="1000"/>
              </a:spcBef>
              <a:spcAft>
                <a:spcPts val="0"/>
              </a:spcAft>
              <a:buNone/>
            </a:pPr>
            <a:r>
              <a:t/>
            </a:r>
            <a:endParaRPr sz="1500"/>
          </a:p>
          <a:p>
            <a:pPr indent="0" lvl="0" marL="914400" rtl="0" algn="l">
              <a:spcBef>
                <a:spcPts val="1000"/>
              </a:spcBef>
              <a:spcAft>
                <a:spcPts val="1600"/>
              </a:spcAft>
              <a:buNone/>
            </a:pPr>
            <a:r>
              <a:t/>
            </a:r>
            <a:endParaRPr b="1" sz="1500"/>
          </a:p>
        </p:txBody>
      </p:sp>
      <p:sp>
        <p:nvSpPr>
          <p:cNvPr id="844" name="Google Shape;8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5" name="Google Shape;845;p38"/>
          <p:cNvSpPr txBox="1"/>
          <p:nvPr/>
        </p:nvSpPr>
        <p:spPr>
          <a:xfrm>
            <a:off x="467975" y="1518425"/>
            <a:ext cx="8458500" cy="16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1200"/>
              </a:spcBef>
              <a:spcAft>
                <a:spcPts val="0"/>
              </a:spcAft>
              <a:buClr>
                <a:srgbClr val="212121"/>
              </a:buClr>
              <a:buSzPts val="1500"/>
              <a:buFont typeface="Roboto"/>
              <a:buAutoNum type="arabicPeriod"/>
            </a:pPr>
            <a:r>
              <a:rPr lang="en" sz="1500">
                <a:solidFill>
                  <a:srgbClr val="212121"/>
                </a:solidFill>
                <a:highlight>
                  <a:srgbClr val="FFFFFF"/>
                </a:highlight>
                <a:latin typeface="Roboto"/>
                <a:ea typeface="Roboto"/>
                <a:cs typeface="Roboto"/>
                <a:sym typeface="Roboto"/>
              </a:rPr>
              <a:t>Probe: Involves attempts to gather information about a network or system's vulnerabilities.</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AutoNum type="arabicPeriod"/>
            </a:pPr>
            <a:r>
              <a:rPr lang="en" sz="1500">
                <a:solidFill>
                  <a:srgbClr val="212121"/>
                </a:solidFill>
                <a:highlight>
                  <a:srgbClr val="FFFFFF"/>
                </a:highlight>
                <a:latin typeface="Roboto"/>
                <a:ea typeface="Roboto"/>
                <a:cs typeface="Roboto"/>
                <a:sym typeface="Roboto"/>
              </a:rPr>
              <a:t>DoS: Aims to disrupt or disable network services or resources.</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AutoNum type="arabicPeriod"/>
            </a:pPr>
            <a:r>
              <a:rPr lang="en" sz="1500">
                <a:solidFill>
                  <a:srgbClr val="212121"/>
                </a:solidFill>
                <a:highlight>
                  <a:srgbClr val="FFFFFF"/>
                </a:highlight>
                <a:latin typeface="Roboto"/>
                <a:ea typeface="Roboto"/>
                <a:cs typeface="Roboto"/>
                <a:sym typeface="Roboto"/>
              </a:rPr>
              <a:t>U2R: Attempts to gain unauthorized root access to a system.</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AutoNum type="arabicPeriod"/>
            </a:pPr>
            <a:r>
              <a:rPr lang="en" sz="1500">
                <a:solidFill>
                  <a:srgbClr val="212121"/>
                </a:solidFill>
                <a:highlight>
                  <a:srgbClr val="FFFFFF"/>
                </a:highlight>
                <a:latin typeface="Roboto"/>
                <a:ea typeface="Roboto"/>
                <a:cs typeface="Roboto"/>
                <a:sym typeface="Roboto"/>
              </a:rPr>
              <a:t>R2L: Attempts to gain unauthorized access to a local network from a remote user.</a:t>
            </a:r>
            <a:endParaRPr sz="15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and Visualization</a:t>
            </a:r>
            <a:endParaRPr/>
          </a:p>
        </p:txBody>
      </p:sp>
      <p:sp>
        <p:nvSpPr>
          <p:cNvPr id="851" name="Google Shape;851;p39"/>
          <p:cNvSpPr/>
          <p:nvPr/>
        </p:nvSpPr>
        <p:spPr>
          <a:xfrm>
            <a:off x="3382062" y="2254781"/>
            <a:ext cx="14692" cy="38334"/>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3" name="Google Shape;853;p39"/>
          <p:cNvSpPr/>
          <p:nvPr/>
        </p:nvSpPr>
        <p:spPr>
          <a:xfrm>
            <a:off x="1066461" y="1153350"/>
            <a:ext cx="9471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2"/>
                </a:solidFill>
                <a:latin typeface="Viga"/>
                <a:ea typeface="Viga"/>
                <a:cs typeface="Viga"/>
                <a:sym typeface="Viga"/>
              </a:rPr>
              <a:t>DOS</a:t>
            </a:r>
            <a:endParaRPr sz="1600">
              <a:solidFill>
                <a:schemeClr val="lt2"/>
              </a:solidFill>
              <a:latin typeface="Viga"/>
              <a:ea typeface="Viga"/>
              <a:cs typeface="Viga"/>
              <a:sym typeface="Viga"/>
            </a:endParaRPr>
          </a:p>
        </p:txBody>
      </p:sp>
      <p:sp>
        <p:nvSpPr>
          <p:cNvPr id="854" name="Google Shape;854;p39"/>
          <p:cNvSpPr txBox="1"/>
          <p:nvPr>
            <p:ph idx="4294967295" type="title"/>
          </p:nvPr>
        </p:nvSpPr>
        <p:spPr>
          <a:xfrm>
            <a:off x="626625" y="2692462"/>
            <a:ext cx="1701300" cy="5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processtable</a:t>
            </a:r>
            <a:endParaRPr sz="1100"/>
          </a:p>
          <a:p>
            <a:pPr indent="0" lvl="0" marL="0" rtl="0" algn="ctr">
              <a:spcBef>
                <a:spcPts val="0"/>
              </a:spcBef>
              <a:spcAft>
                <a:spcPts val="0"/>
              </a:spcAft>
              <a:buNone/>
            </a:pPr>
            <a:r>
              <a:rPr lang="en" sz="1100"/>
              <a:t>Neptune</a:t>
            </a:r>
            <a:endParaRPr sz="1100"/>
          </a:p>
          <a:p>
            <a:pPr indent="0" lvl="0" marL="0" rtl="0" algn="ctr">
              <a:spcBef>
                <a:spcPts val="0"/>
              </a:spcBef>
              <a:spcAft>
                <a:spcPts val="0"/>
              </a:spcAft>
              <a:buClr>
                <a:schemeClr val="dk1"/>
              </a:buClr>
              <a:buSzPts val="1100"/>
              <a:buFont typeface="Arial"/>
              <a:buNone/>
            </a:pPr>
            <a:r>
              <a:rPr lang="en" sz="1100"/>
              <a:t>Teardrop</a:t>
            </a:r>
            <a:endParaRPr sz="1100"/>
          </a:p>
          <a:p>
            <a:pPr indent="0" lvl="0" marL="0" rtl="0" algn="ctr">
              <a:spcBef>
                <a:spcPts val="0"/>
              </a:spcBef>
              <a:spcAft>
                <a:spcPts val="0"/>
              </a:spcAft>
              <a:buClr>
                <a:schemeClr val="dk1"/>
              </a:buClr>
              <a:buSzPts val="1100"/>
              <a:buFont typeface="Arial"/>
              <a:buNone/>
            </a:pPr>
            <a:r>
              <a:rPr lang="en" sz="1100"/>
              <a:t>Mailbomb</a:t>
            </a:r>
            <a:endParaRPr sz="1100"/>
          </a:p>
          <a:p>
            <a:pPr indent="0" lvl="0" marL="0" rtl="0" algn="ctr">
              <a:spcBef>
                <a:spcPts val="0"/>
              </a:spcBef>
              <a:spcAft>
                <a:spcPts val="0"/>
              </a:spcAft>
              <a:buClr>
                <a:schemeClr val="dk1"/>
              </a:buClr>
              <a:buSzPts val="1100"/>
              <a:buFont typeface="Arial"/>
              <a:buNone/>
            </a:pPr>
            <a:r>
              <a:rPr lang="en" sz="1100"/>
              <a:t>Apache2</a:t>
            </a:r>
            <a:endParaRPr sz="1100"/>
          </a:p>
          <a:p>
            <a:pPr indent="0" lvl="0" marL="0" rtl="0" algn="ctr">
              <a:spcBef>
                <a:spcPts val="0"/>
              </a:spcBef>
              <a:spcAft>
                <a:spcPts val="0"/>
              </a:spcAft>
              <a:buClr>
                <a:schemeClr val="dk1"/>
              </a:buClr>
              <a:buSzPts val="1100"/>
              <a:buFont typeface="Arial"/>
              <a:buNone/>
            </a:pPr>
            <a:r>
              <a:rPr lang="en" sz="1100"/>
              <a:t>Udpstorm</a:t>
            </a:r>
            <a:endParaRPr sz="1100"/>
          </a:p>
          <a:p>
            <a:pPr indent="0" lvl="0" marL="0" rtl="0" algn="ctr">
              <a:spcBef>
                <a:spcPts val="0"/>
              </a:spcBef>
              <a:spcAft>
                <a:spcPts val="0"/>
              </a:spcAft>
              <a:buNone/>
            </a:pPr>
            <a:r>
              <a:rPr lang="en" sz="1100"/>
              <a:t>Back</a:t>
            </a:r>
            <a:endParaRPr sz="1100"/>
          </a:p>
          <a:p>
            <a:pPr indent="0" lvl="0" marL="0" rtl="0" algn="ctr">
              <a:spcBef>
                <a:spcPts val="0"/>
              </a:spcBef>
              <a:spcAft>
                <a:spcPts val="0"/>
              </a:spcAft>
              <a:buNone/>
            </a:pPr>
            <a:r>
              <a:rPr lang="en" sz="1100"/>
              <a:t>Land</a:t>
            </a:r>
            <a:endParaRPr sz="1100"/>
          </a:p>
          <a:p>
            <a:pPr indent="0" lvl="0" marL="0" rtl="0" algn="ctr">
              <a:spcBef>
                <a:spcPts val="0"/>
              </a:spcBef>
              <a:spcAft>
                <a:spcPts val="0"/>
              </a:spcAft>
              <a:buNone/>
            </a:pPr>
            <a:r>
              <a:rPr lang="en" sz="1100"/>
              <a:t>Pod</a:t>
            </a:r>
            <a:endParaRPr sz="1100"/>
          </a:p>
          <a:p>
            <a:pPr indent="0" lvl="0" marL="0" rtl="0" algn="ctr">
              <a:spcBef>
                <a:spcPts val="0"/>
              </a:spcBef>
              <a:spcAft>
                <a:spcPts val="0"/>
              </a:spcAft>
              <a:buNone/>
            </a:pPr>
            <a:r>
              <a:rPr lang="en" sz="1100"/>
              <a:t>Smurf</a:t>
            </a:r>
            <a:endParaRPr sz="1100"/>
          </a:p>
          <a:p>
            <a:pPr indent="0" lvl="0" marL="0" rtl="0" algn="ctr">
              <a:spcBef>
                <a:spcPts val="0"/>
              </a:spcBef>
              <a:spcAft>
                <a:spcPts val="0"/>
              </a:spcAft>
              <a:buNone/>
            </a:pPr>
            <a:r>
              <a:rPr lang="en" sz="1100"/>
              <a:t>worm</a:t>
            </a:r>
            <a:endParaRPr sz="1100"/>
          </a:p>
        </p:txBody>
      </p:sp>
      <p:sp>
        <p:nvSpPr>
          <p:cNvPr id="855" name="Google Shape;855;p39"/>
          <p:cNvSpPr/>
          <p:nvPr/>
        </p:nvSpPr>
        <p:spPr>
          <a:xfrm>
            <a:off x="3004435" y="3800054"/>
            <a:ext cx="9471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Viga"/>
                <a:ea typeface="Viga"/>
                <a:cs typeface="Viga"/>
                <a:sym typeface="Viga"/>
              </a:rPr>
              <a:t>U2R</a:t>
            </a:r>
            <a:endParaRPr sz="1300">
              <a:solidFill>
                <a:schemeClr val="lt2"/>
              </a:solidFill>
              <a:latin typeface="Viga"/>
              <a:ea typeface="Viga"/>
              <a:cs typeface="Viga"/>
              <a:sym typeface="Viga"/>
            </a:endParaRPr>
          </a:p>
        </p:txBody>
      </p:sp>
      <p:sp>
        <p:nvSpPr>
          <p:cNvPr id="856" name="Google Shape;856;p39"/>
          <p:cNvSpPr txBox="1"/>
          <p:nvPr>
            <p:ph idx="4294967295" type="title"/>
          </p:nvPr>
        </p:nvSpPr>
        <p:spPr>
          <a:xfrm>
            <a:off x="2627282" y="1392920"/>
            <a:ext cx="1701300" cy="5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Buffer_overflow</a:t>
            </a:r>
            <a:endParaRPr sz="1100"/>
          </a:p>
          <a:p>
            <a:pPr indent="0" lvl="0" marL="0" rtl="0" algn="ctr">
              <a:spcBef>
                <a:spcPts val="0"/>
              </a:spcBef>
              <a:spcAft>
                <a:spcPts val="0"/>
              </a:spcAft>
              <a:buNone/>
            </a:pPr>
            <a:r>
              <a:rPr lang="en" sz="1100"/>
              <a:t>Loadmodule</a:t>
            </a:r>
            <a:endParaRPr sz="1100"/>
          </a:p>
          <a:p>
            <a:pPr indent="0" lvl="0" marL="0" rtl="0" algn="ctr">
              <a:spcBef>
                <a:spcPts val="0"/>
              </a:spcBef>
              <a:spcAft>
                <a:spcPts val="0"/>
              </a:spcAft>
              <a:buClr>
                <a:schemeClr val="dk1"/>
              </a:buClr>
              <a:buSzPts val="1100"/>
              <a:buFont typeface="Arial"/>
              <a:buNone/>
            </a:pPr>
            <a:r>
              <a:rPr lang="en" sz="1100"/>
              <a:t>Sqlattack</a:t>
            </a:r>
            <a:endParaRPr sz="1100"/>
          </a:p>
          <a:p>
            <a:pPr indent="0" lvl="0" marL="0" rtl="0" algn="ctr">
              <a:spcBef>
                <a:spcPts val="0"/>
              </a:spcBef>
              <a:spcAft>
                <a:spcPts val="0"/>
              </a:spcAft>
              <a:buNone/>
            </a:pPr>
            <a:r>
              <a:rPr lang="en" sz="1100"/>
              <a:t> Xterm </a:t>
            </a:r>
            <a:endParaRPr sz="1100"/>
          </a:p>
          <a:p>
            <a:pPr indent="0" lvl="0" marL="0" rtl="0" algn="ctr">
              <a:spcBef>
                <a:spcPts val="0"/>
              </a:spcBef>
              <a:spcAft>
                <a:spcPts val="0"/>
              </a:spcAft>
              <a:buClr>
                <a:schemeClr val="dk1"/>
              </a:buClr>
              <a:buSzPts val="1100"/>
              <a:buFont typeface="Arial"/>
              <a:buNone/>
            </a:pPr>
            <a:r>
              <a:rPr lang="en" sz="1100"/>
              <a:t>Rootkit</a:t>
            </a:r>
            <a:endParaRPr sz="1100"/>
          </a:p>
          <a:p>
            <a:pPr indent="0" lvl="0" marL="0" rtl="0" algn="ctr">
              <a:spcBef>
                <a:spcPts val="0"/>
              </a:spcBef>
              <a:spcAft>
                <a:spcPts val="0"/>
              </a:spcAft>
              <a:buNone/>
            </a:pPr>
            <a:r>
              <a:rPr lang="en" sz="1100"/>
              <a:t>Perl</a:t>
            </a:r>
            <a:endParaRPr sz="1100"/>
          </a:p>
          <a:p>
            <a:pPr indent="0" lvl="0" marL="0" rtl="0" algn="ctr">
              <a:spcBef>
                <a:spcPts val="0"/>
              </a:spcBef>
              <a:spcAft>
                <a:spcPts val="0"/>
              </a:spcAft>
              <a:buNone/>
            </a:pPr>
            <a:r>
              <a:rPr lang="en" sz="1100"/>
              <a:t>Ps</a:t>
            </a:r>
            <a:endParaRPr sz="1100"/>
          </a:p>
          <a:p>
            <a:pPr indent="0" lvl="0" marL="0" rtl="0" algn="ctr">
              <a:spcBef>
                <a:spcPts val="0"/>
              </a:spcBef>
              <a:spcAft>
                <a:spcPts val="0"/>
              </a:spcAft>
              <a:buNone/>
            </a:pPr>
            <a:r>
              <a:t/>
            </a:r>
            <a:endParaRPr sz="1100"/>
          </a:p>
        </p:txBody>
      </p:sp>
      <p:sp>
        <p:nvSpPr>
          <p:cNvPr id="857" name="Google Shape;857;p39"/>
          <p:cNvSpPr/>
          <p:nvPr/>
        </p:nvSpPr>
        <p:spPr>
          <a:xfrm>
            <a:off x="5030495" y="1153350"/>
            <a:ext cx="9471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Viga"/>
                <a:ea typeface="Viga"/>
                <a:cs typeface="Viga"/>
                <a:sym typeface="Viga"/>
              </a:rPr>
              <a:t>R2L</a:t>
            </a:r>
            <a:endParaRPr sz="1300">
              <a:solidFill>
                <a:schemeClr val="lt2"/>
              </a:solidFill>
              <a:latin typeface="Viga"/>
              <a:ea typeface="Viga"/>
              <a:cs typeface="Viga"/>
              <a:sym typeface="Viga"/>
            </a:endParaRPr>
          </a:p>
        </p:txBody>
      </p:sp>
      <p:sp>
        <p:nvSpPr>
          <p:cNvPr id="858" name="Google Shape;858;p39"/>
          <p:cNvSpPr txBox="1"/>
          <p:nvPr>
            <p:ph idx="4294967295" type="title"/>
          </p:nvPr>
        </p:nvSpPr>
        <p:spPr>
          <a:xfrm>
            <a:off x="4544955" y="2584055"/>
            <a:ext cx="1880700" cy="18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Ftp_write</a:t>
            </a:r>
            <a:endParaRPr sz="1100"/>
          </a:p>
          <a:p>
            <a:pPr indent="0" lvl="0" marL="0" rtl="0" algn="ctr">
              <a:spcBef>
                <a:spcPts val="0"/>
              </a:spcBef>
              <a:spcAft>
                <a:spcPts val="0"/>
              </a:spcAft>
              <a:buNone/>
            </a:pPr>
            <a:r>
              <a:rPr lang="en" sz="1100"/>
              <a:t>Guess_passwd</a:t>
            </a:r>
            <a:endParaRPr sz="1100"/>
          </a:p>
          <a:p>
            <a:pPr indent="0" lvl="0" marL="0" rtl="0" algn="ctr">
              <a:spcBef>
                <a:spcPts val="0"/>
              </a:spcBef>
              <a:spcAft>
                <a:spcPts val="0"/>
              </a:spcAft>
              <a:buNone/>
            </a:pPr>
            <a:r>
              <a:rPr lang="en" sz="1100"/>
              <a:t>Snmpgetattack</a:t>
            </a:r>
            <a:endParaRPr sz="1100"/>
          </a:p>
          <a:p>
            <a:pPr indent="0" lvl="0" marL="0" rtl="0" algn="ctr">
              <a:spcBef>
                <a:spcPts val="0"/>
              </a:spcBef>
              <a:spcAft>
                <a:spcPts val="0"/>
              </a:spcAft>
              <a:buNone/>
            </a:pPr>
            <a:r>
              <a:rPr lang="en" sz="1100"/>
              <a:t>Snmpguess</a:t>
            </a:r>
            <a:endParaRPr sz="1100"/>
          </a:p>
          <a:p>
            <a:pPr indent="0" lvl="0" marL="0" rtl="0" algn="ctr">
              <a:spcBef>
                <a:spcPts val="0"/>
              </a:spcBef>
              <a:spcAft>
                <a:spcPts val="0"/>
              </a:spcAft>
              <a:buNone/>
            </a:pPr>
            <a:r>
              <a:rPr lang="en" sz="1100"/>
              <a:t>Httptunnel </a:t>
            </a:r>
            <a:endParaRPr sz="1100"/>
          </a:p>
          <a:p>
            <a:pPr indent="0" lvl="0" marL="0" rtl="0" algn="ctr">
              <a:spcBef>
                <a:spcPts val="0"/>
              </a:spcBef>
              <a:spcAft>
                <a:spcPts val="0"/>
              </a:spcAft>
              <a:buNone/>
            </a:pPr>
            <a:r>
              <a:rPr lang="en" sz="1100"/>
              <a:t>Warezclient</a:t>
            </a:r>
            <a:endParaRPr sz="1100"/>
          </a:p>
          <a:p>
            <a:pPr indent="0" lvl="0" marL="0" rtl="0" algn="ctr">
              <a:spcBef>
                <a:spcPts val="0"/>
              </a:spcBef>
              <a:spcAft>
                <a:spcPts val="0"/>
              </a:spcAft>
              <a:buNone/>
            </a:pPr>
            <a:r>
              <a:rPr lang="en" sz="1100"/>
              <a:t>Warezmaster</a:t>
            </a:r>
            <a:endParaRPr sz="1100"/>
          </a:p>
          <a:p>
            <a:pPr indent="0" lvl="0" marL="0" rtl="0" algn="ctr">
              <a:spcBef>
                <a:spcPts val="0"/>
              </a:spcBef>
              <a:spcAft>
                <a:spcPts val="0"/>
              </a:spcAft>
              <a:buNone/>
            </a:pPr>
            <a:r>
              <a:rPr lang="en" sz="1100"/>
              <a:t>Multihop</a:t>
            </a:r>
            <a:endParaRPr sz="1100"/>
          </a:p>
          <a:p>
            <a:pPr indent="0" lvl="0" marL="0" rtl="0" algn="ctr">
              <a:spcBef>
                <a:spcPts val="0"/>
              </a:spcBef>
              <a:spcAft>
                <a:spcPts val="0"/>
              </a:spcAft>
              <a:buNone/>
            </a:pPr>
            <a:r>
              <a:rPr lang="en" sz="1100"/>
              <a:t>Sendmail</a:t>
            </a:r>
            <a:endParaRPr sz="1100"/>
          </a:p>
          <a:p>
            <a:pPr indent="0" lvl="0" marL="0" rtl="0" algn="ctr">
              <a:spcBef>
                <a:spcPts val="0"/>
              </a:spcBef>
              <a:spcAft>
                <a:spcPts val="0"/>
              </a:spcAft>
              <a:buNone/>
            </a:pPr>
            <a:r>
              <a:rPr lang="en" sz="1100"/>
              <a:t>Xsnoop</a:t>
            </a:r>
            <a:endParaRPr sz="1100"/>
          </a:p>
          <a:p>
            <a:pPr indent="0" lvl="0" marL="0" rtl="0" algn="ctr">
              <a:spcBef>
                <a:spcPts val="0"/>
              </a:spcBef>
              <a:spcAft>
                <a:spcPts val="0"/>
              </a:spcAft>
              <a:buNone/>
            </a:pPr>
            <a:r>
              <a:rPr lang="en" sz="1100"/>
              <a:t>Named</a:t>
            </a:r>
            <a:endParaRPr sz="1100"/>
          </a:p>
          <a:p>
            <a:pPr indent="0" lvl="0" marL="0" rtl="0" algn="ctr">
              <a:spcBef>
                <a:spcPts val="0"/>
              </a:spcBef>
              <a:spcAft>
                <a:spcPts val="0"/>
              </a:spcAft>
              <a:buNone/>
            </a:pPr>
            <a:r>
              <a:rPr lang="en" sz="1100"/>
              <a:t>Xloc, Map, Phf, Spy</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Clr>
                <a:schemeClr val="dk1"/>
              </a:buClr>
              <a:buSzPts val="1100"/>
              <a:buFont typeface="Arial"/>
              <a:buNone/>
            </a:pPr>
            <a:r>
              <a:t/>
            </a:r>
            <a:endParaRPr sz="1100"/>
          </a:p>
          <a:p>
            <a:pPr indent="0" lvl="0" marL="0" rtl="0" algn="ctr">
              <a:spcBef>
                <a:spcPts val="0"/>
              </a:spcBef>
              <a:spcAft>
                <a:spcPts val="0"/>
              </a:spcAft>
              <a:buNone/>
            </a:pPr>
            <a:r>
              <a:t/>
            </a:r>
            <a:endParaRPr sz="1100"/>
          </a:p>
        </p:txBody>
      </p:sp>
      <p:cxnSp>
        <p:nvCxnSpPr>
          <p:cNvPr id="859" name="Google Shape;859;p39"/>
          <p:cNvCxnSpPr/>
          <p:nvPr/>
        </p:nvCxnSpPr>
        <p:spPr>
          <a:xfrm>
            <a:off x="1511774" y="2026675"/>
            <a:ext cx="10500" cy="680700"/>
          </a:xfrm>
          <a:prstGeom prst="straightConnector1">
            <a:avLst/>
          </a:prstGeom>
          <a:noFill/>
          <a:ln cap="flat" cmpd="sng" w="19050">
            <a:solidFill>
              <a:schemeClr val="accent1"/>
            </a:solidFill>
            <a:prstDash val="solid"/>
            <a:round/>
            <a:headEnd len="med" w="med" type="none"/>
            <a:tailEnd len="med" w="med" type="oval"/>
          </a:ln>
        </p:spPr>
      </p:cxnSp>
      <p:cxnSp>
        <p:nvCxnSpPr>
          <p:cNvPr id="860" name="Google Shape;860;p39"/>
          <p:cNvCxnSpPr>
            <a:stCxn id="855" idx="0"/>
            <a:endCxn id="861" idx="2"/>
          </p:cNvCxnSpPr>
          <p:nvPr/>
        </p:nvCxnSpPr>
        <p:spPr>
          <a:xfrm rot="10800000">
            <a:off x="3477985" y="2853254"/>
            <a:ext cx="0" cy="946800"/>
          </a:xfrm>
          <a:prstGeom prst="straightConnector1">
            <a:avLst/>
          </a:prstGeom>
          <a:noFill/>
          <a:ln cap="flat" cmpd="sng" w="19050">
            <a:solidFill>
              <a:schemeClr val="accent1"/>
            </a:solidFill>
            <a:prstDash val="solid"/>
            <a:round/>
            <a:headEnd len="med" w="med" type="none"/>
            <a:tailEnd len="med" w="med" type="oval"/>
          </a:ln>
        </p:spPr>
      </p:cxnSp>
      <p:cxnSp>
        <p:nvCxnSpPr>
          <p:cNvPr id="862" name="Google Shape;862;p39"/>
          <p:cNvCxnSpPr>
            <a:stCxn id="857" idx="4"/>
          </p:cNvCxnSpPr>
          <p:nvPr/>
        </p:nvCxnSpPr>
        <p:spPr>
          <a:xfrm flipH="1">
            <a:off x="5500445" y="2026650"/>
            <a:ext cx="3600" cy="638700"/>
          </a:xfrm>
          <a:prstGeom prst="straightConnector1">
            <a:avLst/>
          </a:prstGeom>
          <a:noFill/>
          <a:ln cap="flat" cmpd="sng" w="19050">
            <a:solidFill>
              <a:schemeClr val="accent1"/>
            </a:solidFill>
            <a:prstDash val="solid"/>
            <a:round/>
            <a:headEnd len="med" w="med" type="none"/>
            <a:tailEnd len="med" w="med" type="oval"/>
          </a:ln>
        </p:spPr>
      </p:cxnSp>
      <p:sp>
        <p:nvSpPr>
          <p:cNvPr id="863" name="Google Shape;863;p39"/>
          <p:cNvSpPr/>
          <p:nvPr/>
        </p:nvSpPr>
        <p:spPr>
          <a:xfrm>
            <a:off x="7610179" y="2254781"/>
            <a:ext cx="14692" cy="38334"/>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7232552" y="3800054"/>
            <a:ext cx="10284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Viga"/>
                <a:ea typeface="Viga"/>
                <a:cs typeface="Viga"/>
                <a:sym typeface="Viga"/>
              </a:rPr>
              <a:t>Probe</a:t>
            </a:r>
            <a:endParaRPr sz="1300">
              <a:solidFill>
                <a:schemeClr val="lt2"/>
              </a:solidFill>
              <a:latin typeface="Viga"/>
              <a:ea typeface="Viga"/>
              <a:cs typeface="Viga"/>
              <a:sym typeface="Viga"/>
            </a:endParaRPr>
          </a:p>
        </p:txBody>
      </p:sp>
      <p:sp>
        <p:nvSpPr>
          <p:cNvPr id="865" name="Google Shape;865;p39"/>
          <p:cNvSpPr txBox="1"/>
          <p:nvPr>
            <p:ph idx="4294967295" type="title"/>
          </p:nvPr>
        </p:nvSpPr>
        <p:spPr>
          <a:xfrm>
            <a:off x="6855399" y="1392920"/>
            <a:ext cx="1701300" cy="5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Portsweep</a:t>
            </a:r>
            <a:endParaRPr sz="1100"/>
          </a:p>
          <a:p>
            <a:pPr indent="0" lvl="0" marL="0" rtl="0" algn="ctr">
              <a:spcBef>
                <a:spcPts val="0"/>
              </a:spcBef>
              <a:spcAft>
                <a:spcPts val="0"/>
              </a:spcAft>
              <a:buNone/>
            </a:pPr>
            <a:r>
              <a:rPr lang="en" sz="1100"/>
              <a:t>Ipsweep</a:t>
            </a:r>
            <a:endParaRPr sz="1100"/>
          </a:p>
          <a:p>
            <a:pPr indent="0" lvl="0" marL="0" rtl="0" algn="ctr">
              <a:spcBef>
                <a:spcPts val="0"/>
              </a:spcBef>
              <a:spcAft>
                <a:spcPts val="0"/>
              </a:spcAft>
              <a:buNone/>
            </a:pPr>
            <a:r>
              <a:rPr lang="en" sz="1100"/>
              <a:t>Nmap</a:t>
            </a:r>
            <a:endParaRPr sz="1100"/>
          </a:p>
          <a:p>
            <a:pPr indent="0" lvl="0" marL="0" rtl="0" algn="ctr">
              <a:spcBef>
                <a:spcPts val="0"/>
              </a:spcBef>
              <a:spcAft>
                <a:spcPts val="0"/>
              </a:spcAft>
              <a:buNone/>
            </a:pPr>
            <a:r>
              <a:rPr lang="en" sz="1100"/>
              <a:t>Satan</a:t>
            </a:r>
            <a:endParaRPr sz="1100"/>
          </a:p>
          <a:p>
            <a:pPr indent="0" lvl="0" marL="0" rtl="0" algn="ctr">
              <a:spcBef>
                <a:spcPts val="0"/>
              </a:spcBef>
              <a:spcAft>
                <a:spcPts val="0"/>
              </a:spcAft>
              <a:buNone/>
            </a:pPr>
            <a:r>
              <a:rPr lang="en" sz="1100"/>
              <a:t>Mscan</a:t>
            </a:r>
            <a:endParaRPr sz="1100"/>
          </a:p>
          <a:p>
            <a:pPr indent="0" lvl="0" marL="0" rtl="0" algn="ctr">
              <a:spcBef>
                <a:spcPts val="0"/>
              </a:spcBef>
              <a:spcAft>
                <a:spcPts val="0"/>
              </a:spcAft>
              <a:buNone/>
            </a:pPr>
            <a:r>
              <a:rPr lang="en" sz="1100"/>
              <a:t>Saint</a:t>
            </a:r>
            <a:endParaRPr sz="1100"/>
          </a:p>
        </p:txBody>
      </p:sp>
      <p:cxnSp>
        <p:nvCxnSpPr>
          <p:cNvPr id="866" name="Google Shape;866;p39"/>
          <p:cNvCxnSpPr>
            <a:stCxn id="864" idx="0"/>
          </p:cNvCxnSpPr>
          <p:nvPr/>
        </p:nvCxnSpPr>
        <p:spPr>
          <a:xfrm rot="10800000">
            <a:off x="7746752" y="2853254"/>
            <a:ext cx="0" cy="946800"/>
          </a:xfrm>
          <a:prstGeom prst="straightConnector1">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E3FF"/>
            </a:gs>
            <a:gs pos="100000">
              <a:srgbClr val="ACFFD9"/>
            </a:gs>
          </a:gsLst>
          <a:lin ang="5400700" scaled="0"/>
        </a:gradFill>
      </p:bgPr>
    </p:bg>
    <p:spTree>
      <p:nvGrpSpPr>
        <p:cNvPr id="870" name="Shape 870"/>
        <p:cNvGrpSpPr/>
        <p:nvPr/>
      </p:nvGrpSpPr>
      <p:grpSpPr>
        <a:xfrm>
          <a:off x="0" y="0"/>
          <a:ext cx="0" cy="0"/>
          <a:chOff x="0" y="0"/>
          <a:chExt cx="0" cy="0"/>
        </a:xfrm>
      </p:grpSpPr>
      <p:sp>
        <p:nvSpPr>
          <p:cNvPr id="871" name="Google Shape;871;p4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Distribution of attacks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72" name="Google Shape;872;p40"/>
          <p:cNvSpPr/>
          <p:nvPr/>
        </p:nvSpPr>
        <p:spPr>
          <a:xfrm>
            <a:off x="937025" y="1631950"/>
            <a:ext cx="1301100" cy="1135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Viga"/>
                <a:ea typeface="Viga"/>
                <a:cs typeface="Viga"/>
                <a:sym typeface="Viga"/>
              </a:rPr>
              <a:t>Target value </a:t>
            </a:r>
            <a:endParaRPr sz="1700">
              <a:solidFill>
                <a:schemeClr val="lt2"/>
              </a:solidFill>
              <a:latin typeface="Viga"/>
              <a:ea typeface="Viga"/>
              <a:cs typeface="Viga"/>
              <a:sym typeface="Viga"/>
            </a:endParaRPr>
          </a:p>
        </p:txBody>
      </p:sp>
      <p:sp>
        <p:nvSpPr>
          <p:cNvPr id="873" name="Google Shape;873;p40"/>
          <p:cNvSpPr/>
          <p:nvPr/>
        </p:nvSpPr>
        <p:spPr>
          <a:xfrm>
            <a:off x="2860077" y="1019175"/>
            <a:ext cx="2171400" cy="6849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DM Sans"/>
                <a:ea typeface="DM Sans"/>
                <a:cs typeface="DM Sans"/>
                <a:sym typeface="DM Sans"/>
              </a:rPr>
              <a:t>Normal</a:t>
            </a:r>
            <a:endParaRPr b="1">
              <a:solidFill>
                <a:schemeClr val="lt2"/>
              </a:solidFill>
              <a:latin typeface="DM Sans"/>
              <a:ea typeface="DM Sans"/>
              <a:cs typeface="DM Sans"/>
              <a:sym typeface="DM Sans"/>
            </a:endParaRPr>
          </a:p>
        </p:txBody>
      </p:sp>
      <p:sp>
        <p:nvSpPr>
          <p:cNvPr id="874" name="Google Shape;874;p40"/>
          <p:cNvSpPr/>
          <p:nvPr/>
        </p:nvSpPr>
        <p:spPr>
          <a:xfrm>
            <a:off x="2860077" y="2695440"/>
            <a:ext cx="2171400" cy="6849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DM Sans"/>
                <a:ea typeface="DM Sans"/>
                <a:cs typeface="DM Sans"/>
                <a:sym typeface="DM Sans"/>
              </a:rPr>
              <a:t>Anomaly</a:t>
            </a:r>
            <a:endParaRPr b="1">
              <a:solidFill>
                <a:schemeClr val="lt2"/>
              </a:solidFill>
              <a:latin typeface="DM Sans"/>
              <a:ea typeface="DM Sans"/>
              <a:cs typeface="DM Sans"/>
              <a:sym typeface="DM Sans"/>
            </a:endParaRPr>
          </a:p>
        </p:txBody>
      </p:sp>
      <p:sp>
        <p:nvSpPr>
          <p:cNvPr id="875" name="Google Shape;875;p40"/>
          <p:cNvSpPr/>
          <p:nvPr/>
        </p:nvSpPr>
        <p:spPr>
          <a:xfrm>
            <a:off x="5955684" y="1935359"/>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Viga"/>
                <a:ea typeface="Viga"/>
                <a:cs typeface="Viga"/>
                <a:sym typeface="Viga"/>
              </a:rPr>
              <a:t>1</a:t>
            </a:r>
            <a:endParaRPr>
              <a:solidFill>
                <a:schemeClr val="lt2"/>
              </a:solidFill>
              <a:latin typeface="Viga"/>
              <a:ea typeface="Viga"/>
              <a:cs typeface="Viga"/>
              <a:sym typeface="Viga"/>
            </a:endParaRPr>
          </a:p>
        </p:txBody>
      </p:sp>
      <p:sp>
        <p:nvSpPr>
          <p:cNvPr id="876" name="Google Shape;876;p40"/>
          <p:cNvSpPr/>
          <p:nvPr/>
        </p:nvSpPr>
        <p:spPr>
          <a:xfrm>
            <a:off x="5955755" y="2458021"/>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Viga"/>
                <a:ea typeface="Viga"/>
                <a:cs typeface="Viga"/>
                <a:sym typeface="Viga"/>
              </a:rPr>
              <a:t>2</a:t>
            </a:r>
            <a:endParaRPr>
              <a:solidFill>
                <a:schemeClr val="lt2"/>
              </a:solidFill>
              <a:latin typeface="Viga"/>
              <a:ea typeface="Viga"/>
              <a:cs typeface="Viga"/>
              <a:sym typeface="Viga"/>
            </a:endParaRPr>
          </a:p>
        </p:txBody>
      </p:sp>
      <p:sp>
        <p:nvSpPr>
          <p:cNvPr id="877" name="Google Shape;877;p40"/>
          <p:cNvSpPr/>
          <p:nvPr/>
        </p:nvSpPr>
        <p:spPr>
          <a:xfrm>
            <a:off x="5955684" y="3503345"/>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Viga"/>
                <a:ea typeface="Viga"/>
                <a:cs typeface="Viga"/>
                <a:sym typeface="Viga"/>
              </a:rPr>
              <a:t>4</a:t>
            </a:r>
            <a:endParaRPr>
              <a:solidFill>
                <a:schemeClr val="lt2"/>
              </a:solidFill>
              <a:latin typeface="Viga"/>
              <a:ea typeface="Viga"/>
              <a:cs typeface="Viga"/>
              <a:sym typeface="Viga"/>
            </a:endParaRPr>
          </a:p>
        </p:txBody>
      </p:sp>
      <p:sp>
        <p:nvSpPr>
          <p:cNvPr id="878" name="Google Shape;878;p40"/>
          <p:cNvSpPr/>
          <p:nvPr/>
        </p:nvSpPr>
        <p:spPr>
          <a:xfrm>
            <a:off x="5955684" y="1052382"/>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Viga"/>
                <a:ea typeface="Viga"/>
                <a:cs typeface="Viga"/>
                <a:sym typeface="Viga"/>
              </a:rPr>
              <a:t>0</a:t>
            </a:r>
            <a:endParaRPr>
              <a:solidFill>
                <a:schemeClr val="lt2"/>
              </a:solidFill>
              <a:latin typeface="Viga"/>
              <a:ea typeface="Viga"/>
              <a:cs typeface="Viga"/>
              <a:sym typeface="Viga"/>
            </a:endParaRPr>
          </a:p>
        </p:txBody>
      </p:sp>
      <p:sp>
        <p:nvSpPr>
          <p:cNvPr id="879" name="Google Shape;879;p40"/>
          <p:cNvSpPr txBox="1"/>
          <p:nvPr>
            <p:ph idx="4294967295" type="body"/>
          </p:nvPr>
        </p:nvSpPr>
        <p:spPr>
          <a:xfrm>
            <a:off x="6622531" y="2006741"/>
            <a:ext cx="10299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DoS</a:t>
            </a:r>
            <a:endParaRPr b="1" sz="1400"/>
          </a:p>
        </p:txBody>
      </p:sp>
      <p:sp>
        <p:nvSpPr>
          <p:cNvPr id="880" name="Google Shape;880;p40"/>
          <p:cNvSpPr txBox="1"/>
          <p:nvPr>
            <p:ph idx="4294967295" type="body"/>
          </p:nvPr>
        </p:nvSpPr>
        <p:spPr>
          <a:xfrm>
            <a:off x="6622602" y="2529403"/>
            <a:ext cx="10299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U2R</a:t>
            </a:r>
            <a:endParaRPr b="1" sz="1400"/>
          </a:p>
        </p:txBody>
      </p:sp>
      <p:sp>
        <p:nvSpPr>
          <p:cNvPr id="881" name="Google Shape;881;p40"/>
          <p:cNvSpPr txBox="1"/>
          <p:nvPr>
            <p:ph idx="4294967295" type="body"/>
          </p:nvPr>
        </p:nvSpPr>
        <p:spPr>
          <a:xfrm>
            <a:off x="6622531" y="3592750"/>
            <a:ext cx="10299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Probe</a:t>
            </a:r>
            <a:endParaRPr b="1" sz="1400"/>
          </a:p>
        </p:txBody>
      </p:sp>
      <p:sp>
        <p:nvSpPr>
          <p:cNvPr id="882" name="Google Shape;882;p40"/>
          <p:cNvSpPr txBox="1"/>
          <p:nvPr>
            <p:ph idx="4294967295" type="body"/>
          </p:nvPr>
        </p:nvSpPr>
        <p:spPr>
          <a:xfrm>
            <a:off x="6622531" y="1123764"/>
            <a:ext cx="10299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Normal</a:t>
            </a:r>
            <a:endParaRPr b="1" sz="1400"/>
          </a:p>
        </p:txBody>
      </p:sp>
      <p:cxnSp>
        <p:nvCxnSpPr>
          <p:cNvPr id="883" name="Google Shape;883;p40"/>
          <p:cNvCxnSpPr>
            <a:stCxn id="872" idx="0"/>
            <a:endCxn id="873" idx="1"/>
          </p:cNvCxnSpPr>
          <p:nvPr/>
        </p:nvCxnSpPr>
        <p:spPr>
          <a:xfrm rot="-5400000">
            <a:off x="2088725" y="860500"/>
            <a:ext cx="270300" cy="1272600"/>
          </a:xfrm>
          <a:prstGeom prst="bentConnector2">
            <a:avLst/>
          </a:prstGeom>
          <a:noFill/>
          <a:ln cap="flat" cmpd="sng" w="19050">
            <a:solidFill>
              <a:schemeClr val="accent1"/>
            </a:solidFill>
            <a:prstDash val="solid"/>
            <a:round/>
            <a:headEnd len="med" w="med" type="none"/>
            <a:tailEnd len="med" w="med" type="none"/>
          </a:ln>
        </p:spPr>
      </p:cxnSp>
      <p:cxnSp>
        <p:nvCxnSpPr>
          <p:cNvPr id="884" name="Google Shape;884;p40"/>
          <p:cNvCxnSpPr>
            <a:stCxn id="872" idx="4"/>
            <a:endCxn id="874" idx="1"/>
          </p:cNvCxnSpPr>
          <p:nvPr/>
        </p:nvCxnSpPr>
        <p:spPr>
          <a:xfrm flipH="1" rot="-5400000">
            <a:off x="2088725" y="2266300"/>
            <a:ext cx="270300" cy="1272600"/>
          </a:xfrm>
          <a:prstGeom prst="bentConnector2">
            <a:avLst/>
          </a:prstGeom>
          <a:noFill/>
          <a:ln cap="flat" cmpd="sng" w="19050">
            <a:solidFill>
              <a:schemeClr val="accent1"/>
            </a:solidFill>
            <a:prstDash val="solid"/>
            <a:round/>
            <a:headEnd len="med" w="med" type="none"/>
            <a:tailEnd len="med" w="med" type="none"/>
          </a:ln>
        </p:spPr>
      </p:cxnSp>
      <p:cxnSp>
        <p:nvCxnSpPr>
          <p:cNvPr id="885" name="Google Shape;885;p40"/>
          <p:cNvCxnSpPr>
            <a:stCxn id="874" idx="3"/>
            <a:endCxn id="875" idx="2"/>
          </p:cNvCxnSpPr>
          <p:nvPr/>
        </p:nvCxnSpPr>
        <p:spPr>
          <a:xfrm flipH="1" rot="10800000">
            <a:off x="5031477" y="2190690"/>
            <a:ext cx="924300" cy="847200"/>
          </a:xfrm>
          <a:prstGeom prst="bentConnector3">
            <a:avLst>
              <a:gd fmla="val 49996" name="adj1"/>
            </a:avLst>
          </a:prstGeom>
          <a:noFill/>
          <a:ln cap="flat" cmpd="sng" w="19050">
            <a:solidFill>
              <a:schemeClr val="accent1"/>
            </a:solidFill>
            <a:prstDash val="solid"/>
            <a:round/>
            <a:headEnd len="med" w="med" type="none"/>
            <a:tailEnd len="med" w="med" type="none"/>
          </a:ln>
        </p:spPr>
      </p:cxnSp>
      <p:cxnSp>
        <p:nvCxnSpPr>
          <p:cNvPr id="886" name="Google Shape;886;p40"/>
          <p:cNvCxnSpPr>
            <a:stCxn id="874" idx="3"/>
            <a:endCxn id="877" idx="2"/>
          </p:cNvCxnSpPr>
          <p:nvPr/>
        </p:nvCxnSpPr>
        <p:spPr>
          <a:xfrm>
            <a:off x="5031477" y="3037890"/>
            <a:ext cx="924300" cy="720900"/>
          </a:xfrm>
          <a:prstGeom prst="bentConnector3">
            <a:avLst>
              <a:gd fmla="val 49996" name="adj1"/>
            </a:avLst>
          </a:prstGeom>
          <a:noFill/>
          <a:ln cap="flat" cmpd="sng" w="19050">
            <a:solidFill>
              <a:schemeClr val="accent1"/>
            </a:solidFill>
            <a:prstDash val="solid"/>
            <a:round/>
            <a:headEnd len="med" w="med" type="none"/>
            <a:tailEnd len="med" w="med" type="none"/>
          </a:ln>
        </p:spPr>
      </p:cxnSp>
      <p:cxnSp>
        <p:nvCxnSpPr>
          <p:cNvPr id="887" name="Google Shape;887;p40"/>
          <p:cNvCxnSpPr/>
          <p:nvPr/>
        </p:nvCxnSpPr>
        <p:spPr>
          <a:xfrm flipH="1" rot="10800000">
            <a:off x="5031621" y="1357551"/>
            <a:ext cx="876600" cy="4200"/>
          </a:xfrm>
          <a:prstGeom prst="bentConnector3">
            <a:avLst>
              <a:gd fmla="val 50000" name="adj1"/>
            </a:avLst>
          </a:prstGeom>
          <a:noFill/>
          <a:ln cap="flat" cmpd="sng" w="19050">
            <a:solidFill>
              <a:schemeClr val="accent1"/>
            </a:solidFill>
            <a:prstDash val="solid"/>
            <a:round/>
            <a:headEnd len="med" w="med" type="none"/>
            <a:tailEnd len="med" w="med" type="none"/>
          </a:ln>
        </p:spPr>
      </p:cxnSp>
      <p:sp>
        <p:nvSpPr>
          <p:cNvPr id="888" name="Google Shape;888;p40"/>
          <p:cNvSpPr/>
          <p:nvPr/>
        </p:nvSpPr>
        <p:spPr>
          <a:xfrm>
            <a:off x="5955684" y="2980683"/>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Viga"/>
                <a:ea typeface="Viga"/>
                <a:cs typeface="Viga"/>
                <a:sym typeface="Viga"/>
              </a:rPr>
              <a:t>3</a:t>
            </a:r>
            <a:endParaRPr>
              <a:solidFill>
                <a:schemeClr val="lt2"/>
              </a:solidFill>
              <a:latin typeface="Viga"/>
              <a:ea typeface="Viga"/>
              <a:cs typeface="Viga"/>
              <a:sym typeface="Viga"/>
            </a:endParaRPr>
          </a:p>
        </p:txBody>
      </p:sp>
      <p:sp>
        <p:nvSpPr>
          <p:cNvPr id="889" name="Google Shape;889;p40"/>
          <p:cNvSpPr txBox="1"/>
          <p:nvPr>
            <p:ph idx="4294967295" type="body"/>
          </p:nvPr>
        </p:nvSpPr>
        <p:spPr>
          <a:xfrm>
            <a:off x="6622531" y="3052065"/>
            <a:ext cx="10299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R2L</a:t>
            </a:r>
            <a:endParaRPr b="1" sz="1400"/>
          </a:p>
        </p:txBody>
      </p:sp>
      <p:sp>
        <p:nvSpPr>
          <p:cNvPr id="890" name="Google Shape;890;p40"/>
          <p:cNvSpPr txBox="1"/>
          <p:nvPr/>
        </p:nvSpPr>
        <p:spPr>
          <a:xfrm>
            <a:off x="249750" y="4097400"/>
            <a:ext cx="8644500" cy="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The dataset is </a:t>
            </a:r>
            <a:r>
              <a:rPr b="1" lang="en" sz="1500">
                <a:solidFill>
                  <a:schemeClr val="lt2"/>
                </a:solidFill>
                <a:latin typeface="DM Sans"/>
                <a:ea typeface="DM Sans"/>
                <a:cs typeface="DM Sans"/>
                <a:sym typeface="DM Sans"/>
              </a:rPr>
              <a:t>labeled </a:t>
            </a:r>
            <a:r>
              <a:rPr lang="en" sz="1500">
                <a:solidFill>
                  <a:schemeClr val="lt2"/>
                </a:solidFill>
                <a:latin typeface="DM Sans"/>
                <a:ea typeface="DM Sans"/>
                <a:cs typeface="DM Sans"/>
                <a:sym typeface="DM Sans"/>
              </a:rPr>
              <a:t>: with each instance of network traffic associated with a specific class or label indicating whether it is normal or corresponds to a particular type of intrusion.</a:t>
            </a:r>
            <a:endParaRPr sz="1500">
              <a:solidFill>
                <a:schemeClr val="lt2"/>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1500">
              <a:solidFill>
                <a:schemeClr val="lt2"/>
              </a:solidFill>
              <a:latin typeface="DM Sans"/>
              <a:ea typeface="DM Sans"/>
              <a:cs typeface="DM Sans"/>
              <a:sym typeface="DM Sans"/>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sp>
        <p:nvSpPr>
          <p:cNvPr id="891" name="Google Shape;891;p40"/>
          <p:cNvSpPr/>
          <p:nvPr/>
        </p:nvSpPr>
        <p:spPr>
          <a:xfrm>
            <a:off x="361950" y="4743450"/>
            <a:ext cx="510600" cy="1374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highlight>
                <a:schemeClr val="accent2"/>
              </a:highlight>
              <a:latin typeface="DM Sans"/>
              <a:ea typeface="DM Sans"/>
              <a:cs typeface="DM Sans"/>
              <a:sym typeface="DM Sans"/>
            </a:endParaRPr>
          </a:p>
        </p:txBody>
      </p:sp>
      <p:sp>
        <p:nvSpPr>
          <p:cNvPr id="892" name="Google Shape;892;p40"/>
          <p:cNvSpPr txBox="1"/>
          <p:nvPr/>
        </p:nvSpPr>
        <p:spPr>
          <a:xfrm>
            <a:off x="937025" y="4600800"/>
            <a:ext cx="26565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lt2"/>
                </a:solidFill>
                <a:latin typeface="DM Sans"/>
                <a:ea typeface="DM Sans"/>
                <a:cs typeface="DM Sans"/>
                <a:sym typeface="DM Sans"/>
              </a:rPr>
              <a:t>Supervised Learning</a:t>
            </a:r>
            <a:endParaRPr sz="1800">
              <a:solidFill>
                <a:schemeClr val="lt2"/>
              </a:solidFill>
              <a:latin typeface="DM Sans"/>
              <a:ea typeface="DM Sans"/>
              <a:cs typeface="DM Sans"/>
              <a:sym typeface="DM Sans"/>
            </a:endParaRPr>
          </a:p>
        </p:txBody>
      </p:sp>
      <p:sp>
        <p:nvSpPr>
          <p:cNvPr id="893" name="Google Shape;89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cxnSp>
        <p:nvCxnSpPr>
          <p:cNvPr id="898" name="Google Shape;898;p41"/>
          <p:cNvCxnSpPr>
            <a:endCxn id="899" idx="6"/>
          </p:cNvCxnSpPr>
          <p:nvPr/>
        </p:nvCxnSpPr>
        <p:spPr>
          <a:xfrm rot="10800000">
            <a:off x="5727056" y="2269825"/>
            <a:ext cx="1688100" cy="600"/>
          </a:xfrm>
          <a:prstGeom prst="straightConnector1">
            <a:avLst/>
          </a:prstGeom>
          <a:noFill/>
          <a:ln cap="flat" cmpd="sng" w="28575">
            <a:solidFill>
              <a:schemeClr val="accent2"/>
            </a:solidFill>
            <a:prstDash val="solid"/>
            <a:round/>
            <a:headEnd len="med" w="med" type="none"/>
            <a:tailEnd len="med" w="med" type="none"/>
          </a:ln>
        </p:spPr>
      </p:cxnSp>
      <p:cxnSp>
        <p:nvCxnSpPr>
          <p:cNvPr id="900" name="Google Shape;900;p41"/>
          <p:cNvCxnSpPr/>
          <p:nvPr/>
        </p:nvCxnSpPr>
        <p:spPr>
          <a:xfrm rot="10800000">
            <a:off x="3438614" y="2270385"/>
            <a:ext cx="1614300" cy="0"/>
          </a:xfrm>
          <a:prstGeom prst="straightConnector1">
            <a:avLst/>
          </a:prstGeom>
          <a:noFill/>
          <a:ln cap="flat" cmpd="sng" w="28575">
            <a:solidFill>
              <a:schemeClr val="accent2"/>
            </a:solidFill>
            <a:prstDash val="solid"/>
            <a:round/>
            <a:headEnd len="med" w="med" type="none"/>
            <a:tailEnd len="med" w="med" type="none"/>
          </a:ln>
        </p:spPr>
      </p:cxnSp>
      <p:cxnSp>
        <p:nvCxnSpPr>
          <p:cNvPr id="901" name="Google Shape;901;p41"/>
          <p:cNvCxnSpPr/>
          <p:nvPr/>
        </p:nvCxnSpPr>
        <p:spPr>
          <a:xfrm rot="10800000">
            <a:off x="1609814" y="2270385"/>
            <a:ext cx="1614300" cy="0"/>
          </a:xfrm>
          <a:prstGeom prst="straightConnector1">
            <a:avLst/>
          </a:prstGeom>
          <a:noFill/>
          <a:ln cap="flat" cmpd="sng" w="28575">
            <a:solidFill>
              <a:schemeClr val="accent2"/>
            </a:solidFill>
            <a:prstDash val="solid"/>
            <a:round/>
            <a:headEnd len="med" w="med" type="none"/>
            <a:tailEnd len="med" w="med" type="none"/>
          </a:ln>
        </p:spPr>
      </p:cxnSp>
      <p:sp>
        <p:nvSpPr>
          <p:cNvPr id="902" name="Google Shape;902;p4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903" name="Google Shape;903;p41"/>
          <p:cNvSpPr txBox="1"/>
          <p:nvPr>
            <p:ph idx="1" type="body"/>
          </p:nvPr>
        </p:nvSpPr>
        <p:spPr>
          <a:xfrm>
            <a:off x="4622782" y="3374165"/>
            <a:ext cx="1680000" cy="60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No missing values are found in the dataset</a:t>
            </a:r>
            <a:endParaRPr sz="1200"/>
          </a:p>
        </p:txBody>
      </p:sp>
      <p:sp>
        <p:nvSpPr>
          <p:cNvPr id="904" name="Google Shape;904;p41"/>
          <p:cNvSpPr txBox="1"/>
          <p:nvPr>
            <p:ph idx="2" type="title"/>
          </p:nvPr>
        </p:nvSpPr>
        <p:spPr>
          <a:xfrm>
            <a:off x="4343400" y="2917846"/>
            <a:ext cx="2029500" cy="4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Missing values </a:t>
            </a:r>
            <a:endParaRPr sz="1700"/>
          </a:p>
        </p:txBody>
      </p:sp>
      <p:sp>
        <p:nvSpPr>
          <p:cNvPr id="905" name="Google Shape;905;p41"/>
          <p:cNvSpPr txBox="1"/>
          <p:nvPr>
            <p:ph idx="3" type="body"/>
          </p:nvPr>
        </p:nvSpPr>
        <p:spPr>
          <a:xfrm>
            <a:off x="443906" y="3376320"/>
            <a:ext cx="2032200" cy="10554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42 columns</a:t>
            </a:r>
            <a:endParaRPr/>
          </a:p>
          <a:p>
            <a:pPr indent="-317500" lvl="0" marL="457200" rtl="0" algn="ctr">
              <a:spcBef>
                <a:spcPts val="0"/>
              </a:spcBef>
              <a:spcAft>
                <a:spcPts val="0"/>
              </a:spcAft>
              <a:buSzPts val="1400"/>
              <a:buChar char="●"/>
            </a:pPr>
            <a:r>
              <a:rPr lang="en"/>
              <a:t>148517 rows</a:t>
            </a:r>
            <a:endParaRPr/>
          </a:p>
        </p:txBody>
      </p:sp>
      <p:sp>
        <p:nvSpPr>
          <p:cNvPr id="906" name="Google Shape;906;p41"/>
          <p:cNvSpPr txBox="1"/>
          <p:nvPr>
            <p:ph idx="4" type="title"/>
          </p:nvPr>
        </p:nvSpPr>
        <p:spPr>
          <a:xfrm>
            <a:off x="443906" y="2919327"/>
            <a:ext cx="2032200" cy="49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Dimension </a:t>
            </a:r>
            <a:endParaRPr sz="1700"/>
          </a:p>
        </p:txBody>
      </p:sp>
      <p:sp>
        <p:nvSpPr>
          <p:cNvPr id="907" name="Google Shape;907;p41"/>
          <p:cNvSpPr txBox="1"/>
          <p:nvPr>
            <p:ph idx="5" type="body"/>
          </p:nvPr>
        </p:nvSpPr>
        <p:spPr>
          <a:xfrm>
            <a:off x="6506255" y="3374175"/>
            <a:ext cx="2029500" cy="105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0 duplicated values found</a:t>
            </a:r>
            <a:endParaRPr sz="1300"/>
          </a:p>
        </p:txBody>
      </p:sp>
      <p:sp>
        <p:nvSpPr>
          <p:cNvPr id="908" name="Google Shape;908;p41"/>
          <p:cNvSpPr txBox="1"/>
          <p:nvPr>
            <p:ph idx="6" type="title"/>
          </p:nvPr>
        </p:nvSpPr>
        <p:spPr>
          <a:xfrm>
            <a:off x="6506255" y="2917846"/>
            <a:ext cx="2029500" cy="4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Duplicated records </a:t>
            </a:r>
            <a:endParaRPr sz="1700"/>
          </a:p>
        </p:txBody>
      </p:sp>
      <p:sp>
        <p:nvSpPr>
          <p:cNvPr id="909" name="Google Shape;909;p41"/>
          <p:cNvSpPr/>
          <p:nvPr/>
        </p:nvSpPr>
        <p:spPr>
          <a:xfrm>
            <a:off x="1090514" y="1900825"/>
            <a:ext cx="739200" cy="739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4989056" y="1900825"/>
            <a:ext cx="738000" cy="7380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7151906" y="1900825"/>
            <a:ext cx="738000" cy="7380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41"/>
          <p:cNvCxnSpPr>
            <a:stCxn id="909" idx="2"/>
          </p:cNvCxnSpPr>
          <p:nvPr/>
        </p:nvCxnSpPr>
        <p:spPr>
          <a:xfrm rot="10800000">
            <a:off x="-523786" y="2270425"/>
            <a:ext cx="1614300" cy="0"/>
          </a:xfrm>
          <a:prstGeom prst="straightConnector1">
            <a:avLst/>
          </a:prstGeom>
          <a:noFill/>
          <a:ln cap="flat" cmpd="sng" w="28575">
            <a:solidFill>
              <a:schemeClr val="accent2"/>
            </a:solidFill>
            <a:prstDash val="solid"/>
            <a:round/>
            <a:headEnd len="med" w="med" type="none"/>
            <a:tailEnd len="med" w="med" type="none"/>
          </a:ln>
        </p:spPr>
      </p:cxnSp>
      <p:cxnSp>
        <p:nvCxnSpPr>
          <p:cNvPr id="912" name="Google Shape;912;p41"/>
          <p:cNvCxnSpPr>
            <a:stCxn id="910" idx="6"/>
          </p:cNvCxnSpPr>
          <p:nvPr/>
        </p:nvCxnSpPr>
        <p:spPr>
          <a:xfrm>
            <a:off x="7889906" y="2269825"/>
            <a:ext cx="1463700" cy="0"/>
          </a:xfrm>
          <a:prstGeom prst="straightConnector1">
            <a:avLst/>
          </a:prstGeom>
          <a:noFill/>
          <a:ln cap="flat" cmpd="sng" w="28575">
            <a:solidFill>
              <a:schemeClr val="accent2"/>
            </a:solidFill>
            <a:prstDash val="solid"/>
            <a:round/>
            <a:headEnd len="med" w="med" type="none"/>
            <a:tailEnd len="med" w="med" type="none"/>
          </a:ln>
        </p:spPr>
      </p:cxnSp>
      <p:sp>
        <p:nvSpPr>
          <p:cNvPr id="913" name="Google Shape;913;p41"/>
          <p:cNvSpPr/>
          <p:nvPr/>
        </p:nvSpPr>
        <p:spPr>
          <a:xfrm>
            <a:off x="1256387" y="2106601"/>
            <a:ext cx="458954" cy="380918"/>
          </a:xfrm>
          <a:custGeom>
            <a:rect b="b" l="l" r="r" t="t"/>
            <a:pathLst>
              <a:path extrusionOk="0" h="11201" w="11253">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41"/>
          <p:cNvGrpSpPr/>
          <p:nvPr/>
        </p:nvGrpSpPr>
        <p:grpSpPr>
          <a:xfrm>
            <a:off x="5118588" y="2076302"/>
            <a:ext cx="458262" cy="438442"/>
            <a:chOff x="3950316" y="3820307"/>
            <a:chExt cx="369805" cy="353782"/>
          </a:xfrm>
        </p:grpSpPr>
        <p:sp>
          <p:nvSpPr>
            <p:cNvPr id="915" name="Google Shape;915;p41"/>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41"/>
          <p:cNvGrpSpPr/>
          <p:nvPr/>
        </p:nvGrpSpPr>
        <p:grpSpPr>
          <a:xfrm>
            <a:off x="7305628" y="2076622"/>
            <a:ext cx="458294" cy="437559"/>
            <a:chOff x="1299146" y="3806507"/>
            <a:chExt cx="367990" cy="351312"/>
          </a:xfrm>
        </p:grpSpPr>
        <p:sp>
          <p:nvSpPr>
            <p:cNvPr id="920" name="Google Shape;920;p41"/>
            <p:cNvSpPr/>
            <p:nvPr/>
          </p:nvSpPr>
          <p:spPr>
            <a:xfrm>
              <a:off x="1299146" y="3844414"/>
              <a:ext cx="321012" cy="313405"/>
            </a:xfrm>
            <a:custGeom>
              <a:rect b="b" l="l" r="r" t="t"/>
              <a:pathLst>
                <a:path extrusionOk="0" h="9847" w="10086">
                  <a:moveTo>
                    <a:pt x="8728" y="1"/>
                  </a:moveTo>
                  <a:cubicBezTo>
                    <a:pt x="8383" y="1"/>
                    <a:pt x="8038" y="143"/>
                    <a:pt x="7787" y="405"/>
                  </a:cubicBezTo>
                  <a:lnTo>
                    <a:pt x="6847" y="1346"/>
                  </a:lnTo>
                  <a:cubicBezTo>
                    <a:pt x="6775" y="1417"/>
                    <a:pt x="6775" y="1525"/>
                    <a:pt x="6847" y="1596"/>
                  </a:cubicBezTo>
                  <a:cubicBezTo>
                    <a:pt x="6883" y="1632"/>
                    <a:pt x="6927" y="1650"/>
                    <a:pt x="6972" y="1650"/>
                  </a:cubicBezTo>
                  <a:cubicBezTo>
                    <a:pt x="7017" y="1650"/>
                    <a:pt x="7061" y="1632"/>
                    <a:pt x="7097" y="1596"/>
                  </a:cubicBezTo>
                  <a:lnTo>
                    <a:pt x="8038" y="667"/>
                  </a:lnTo>
                  <a:cubicBezTo>
                    <a:pt x="8228" y="465"/>
                    <a:pt x="8478" y="370"/>
                    <a:pt x="8728" y="370"/>
                  </a:cubicBezTo>
                  <a:cubicBezTo>
                    <a:pt x="8990" y="370"/>
                    <a:pt x="9252" y="465"/>
                    <a:pt x="9431" y="667"/>
                  </a:cubicBezTo>
                  <a:cubicBezTo>
                    <a:pt x="9633" y="858"/>
                    <a:pt x="9728" y="1108"/>
                    <a:pt x="9728" y="1358"/>
                  </a:cubicBezTo>
                  <a:cubicBezTo>
                    <a:pt x="9728" y="1620"/>
                    <a:pt x="9633" y="1882"/>
                    <a:pt x="9431" y="2060"/>
                  </a:cubicBezTo>
                  <a:lnTo>
                    <a:pt x="8157" y="3346"/>
                  </a:lnTo>
                  <a:cubicBezTo>
                    <a:pt x="8014" y="3025"/>
                    <a:pt x="7835" y="2751"/>
                    <a:pt x="7585" y="2489"/>
                  </a:cubicBezTo>
                  <a:cubicBezTo>
                    <a:pt x="7085" y="1995"/>
                    <a:pt x="6427" y="1748"/>
                    <a:pt x="5769" y="1748"/>
                  </a:cubicBezTo>
                  <a:cubicBezTo>
                    <a:pt x="5112" y="1748"/>
                    <a:pt x="4454" y="1995"/>
                    <a:pt x="3954" y="2489"/>
                  </a:cubicBezTo>
                  <a:lnTo>
                    <a:pt x="989" y="5454"/>
                  </a:lnTo>
                  <a:cubicBezTo>
                    <a:pt x="1" y="6454"/>
                    <a:pt x="1" y="8085"/>
                    <a:pt x="989" y="9085"/>
                  </a:cubicBezTo>
                  <a:cubicBezTo>
                    <a:pt x="1501" y="9597"/>
                    <a:pt x="2156" y="9847"/>
                    <a:pt x="2811" y="9847"/>
                  </a:cubicBezTo>
                  <a:cubicBezTo>
                    <a:pt x="3466" y="9847"/>
                    <a:pt x="4120" y="9597"/>
                    <a:pt x="4620" y="9085"/>
                  </a:cubicBezTo>
                  <a:lnTo>
                    <a:pt x="6204" y="7513"/>
                  </a:lnTo>
                  <a:cubicBezTo>
                    <a:pt x="6275" y="7430"/>
                    <a:pt x="6275" y="7323"/>
                    <a:pt x="6204" y="7251"/>
                  </a:cubicBezTo>
                  <a:cubicBezTo>
                    <a:pt x="6182" y="7243"/>
                    <a:pt x="6152" y="7237"/>
                    <a:pt x="6120" y="7237"/>
                  </a:cubicBezTo>
                  <a:cubicBezTo>
                    <a:pt x="6064" y="7237"/>
                    <a:pt x="5999" y="7254"/>
                    <a:pt x="5954" y="7299"/>
                  </a:cubicBezTo>
                  <a:lnTo>
                    <a:pt x="4370" y="8883"/>
                  </a:lnTo>
                  <a:cubicBezTo>
                    <a:pt x="3954" y="9299"/>
                    <a:pt x="3394" y="9537"/>
                    <a:pt x="2811" y="9537"/>
                  </a:cubicBezTo>
                  <a:cubicBezTo>
                    <a:pt x="2215" y="9537"/>
                    <a:pt x="1668" y="9311"/>
                    <a:pt x="1251" y="8883"/>
                  </a:cubicBezTo>
                  <a:cubicBezTo>
                    <a:pt x="382" y="8013"/>
                    <a:pt x="382" y="6597"/>
                    <a:pt x="1251" y="5739"/>
                  </a:cubicBezTo>
                  <a:lnTo>
                    <a:pt x="4204" y="2775"/>
                  </a:lnTo>
                  <a:cubicBezTo>
                    <a:pt x="4620" y="2358"/>
                    <a:pt x="5192" y="2120"/>
                    <a:pt x="5775" y="2120"/>
                  </a:cubicBezTo>
                  <a:cubicBezTo>
                    <a:pt x="6371" y="2120"/>
                    <a:pt x="6918" y="2346"/>
                    <a:pt x="7335" y="2775"/>
                  </a:cubicBezTo>
                  <a:cubicBezTo>
                    <a:pt x="7573" y="3013"/>
                    <a:pt x="7764" y="3310"/>
                    <a:pt x="7871" y="3644"/>
                  </a:cubicBezTo>
                  <a:lnTo>
                    <a:pt x="6478" y="5037"/>
                  </a:lnTo>
                  <a:cubicBezTo>
                    <a:pt x="6275" y="5227"/>
                    <a:pt x="6025" y="5335"/>
                    <a:pt x="5775" y="5335"/>
                  </a:cubicBezTo>
                  <a:cubicBezTo>
                    <a:pt x="5501" y="5335"/>
                    <a:pt x="5251" y="5227"/>
                    <a:pt x="5073" y="5037"/>
                  </a:cubicBezTo>
                  <a:cubicBezTo>
                    <a:pt x="4990" y="4942"/>
                    <a:pt x="4906" y="4834"/>
                    <a:pt x="4847" y="4703"/>
                  </a:cubicBezTo>
                  <a:cubicBezTo>
                    <a:pt x="4828" y="4639"/>
                    <a:pt x="4760" y="4596"/>
                    <a:pt x="4692" y="4596"/>
                  </a:cubicBezTo>
                  <a:cubicBezTo>
                    <a:pt x="4672" y="4596"/>
                    <a:pt x="4651" y="4600"/>
                    <a:pt x="4632" y="4608"/>
                  </a:cubicBezTo>
                  <a:cubicBezTo>
                    <a:pt x="4537" y="4632"/>
                    <a:pt x="4489" y="4739"/>
                    <a:pt x="4525" y="4823"/>
                  </a:cubicBezTo>
                  <a:cubicBezTo>
                    <a:pt x="4597" y="4989"/>
                    <a:pt x="4692" y="5144"/>
                    <a:pt x="4823" y="5275"/>
                  </a:cubicBezTo>
                  <a:cubicBezTo>
                    <a:pt x="5073" y="5525"/>
                    <a:pt x="5418" y="5680"/>
                    <a:pt x="5775" y="5680"/>
                  </a:cubicBezTo>
                  <a:cubicBezTo>
                    <a:pt x="6133" y="5680"/>
                    <a:pt x="6478" y="5537"/>
                    <a:pt x="6728" y="5275"/>
                  </a:cubicBezTo>
                  <a:lnTo>
                    <a:pt x="9681" y="2310"/>
                  </a:lnTo>
                  <a:cubicBezTo>
                    <a:pt x="9943" y="2060"/>
                    <a:pt x="10085" y="1715"/>
                    <a:pt x="10085" y="1358"/>
                  </a:cubicBezTo>
                  <a:cubicBezTo>
                    <a:pt x="10085" y="1001"/>
                    <a:pt x="9954" y="655"/>
                    <a:pt x="9681" y="405"/>
                  </a:cubicBezTo>
                  <a:cubicBezTo>
                    <a:pt x="9431" y="155"/>
                    <a:pt x="9085" y="1"/>
                    <a:pt x="872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a:off x="1345391" y="3806507"/>
              <a:ext cx="321744" cy="313819"/>
            </a:xfrm>
            <a:custGeom>
              <a:rect b="b" l="l" r="r" t="t"/>
              <a:pathLst>
                <a:path extrusionOk="0" h="9860" w="10109">
                  <a:moveTo>
                    <a:pt x="7281" y="1"/>
                  </a:moveTo>
                  <a:cubicBezTo>
                    <a:pt x="6623" y="1"/>
                    <a:pt x="5965" y="251"/>
                    <a:pt x="5465" y="751"/>
                  </a:cubicBezTo>
                  <a:lnTo>
                    <a:pt x="3894" y="2335"/>
                  </a:lnTo>
                  <a:cubicBezTo>
                    <a:pt x="3810" y="2406"/>
                    <a:pt x="3810" y="2513"/>
                    <a:pt x="3894" y="2585"/>
                  </a:cubicBezTo>
                  <a:cubicBezTo>
                    <a:pt x="3929" y="2620"/>
                    <a:pt x="3974" y="2638"/>
                    <a:pt x="4019" y="2638"/>
                  </a:cubicBezTo>
                  <a:cubicBezTo>
                    <a:pt x="4063" y="2638"/>
                    <a:pt x="4108" y="2620"/>
                    <a:pt x="4144" y="2585"/>
                  </a:cubicBezTo>
                  <a:lnTo>
                    <a:pt x="5715" y="1001"/>
                  </a:lnTo>
                  <a:cubicBezTo>
                    <a:pt x="6150" y="572"/>
                    <a:pt x="6721" y="358"/>
                    <a:pt x="7291" y="358"/>
                  </a:cubicBezTo>
                  <a:cubicBezTo>
                    <a:pt x="7861" y="358"/>
                    <a:pt x="8430" y="572"/>
                    <a:pt x="8859" y="1001"/>
                  </a:cubicBezTo>
                  <a:cubicBezTo>
                    <a:pt x="9728" y="1870"/>
                    <a:pt x="9728" y="3287"/>
                    <a:pt x="8859" y="4144"/>
                  </a:cubicBezTo>
                  <a:lnTo>
                    <a:pt x="5882" y="7097"/>
                  </a:lnTo>
                  <a:cubicBezTo>
                    <a:pt x="5465" y="7514"/>
                    <a:pt x="4894" y="7752"/>
                    <a:pt x="4322" y="7752"/>
                  </a:cubicBezTo>
                  <a:cubicBezTo>
                    <a:pt x="3727" y="7752"/>
                    <a:pt x="3179" y="7526"/>
                    <a:pt x="2763" y="7097"/>
                  </a:cubicBezTo>
                  <a:cubicBezTo>
                    <a:pt x="2513" y="6859"/>
                    <a:pt x="2322" y="6561"/>
                    <a:pt x="2215" y="6228"/>
                  </a:cubicBezTo>
                  <a:lnTo>
                    <a:pt x="3620" y="4835"/>
                  </a:lnTo>
                  <a:cubicBezTo>
                    <a:pt x="3810" y="4632"/>
                    <a:pt x="4060" y="4537"/>
                    <a:pt x="4322" y="4537"/>
                  </a:cubicBezTo>
                  <a:cubicBezTo>
                    <a:pt x="4584" y="4537"/>
                    <a:pt x="4834" y="4632"/>
                    <a:pt x="5013" y="4835"/>
                  </a:cubicBezTo>
                  <a:cubicBezTo>
                    <a:pt x="5108" y="4918"/>
                    <a:pt x="5180" y="5037"/>
                    <a:pt x="5239" y="5156"/>
                  </a:cubicBezTo>
                  <a:cubicBezTo>
                    <a:pt x="5268" y="5232"/>
                    <a:pt x="5334" y="5271"/>
                    <a:pt x="5409" y="5271"/>
                  </a:cubicBezTo>
                  <a:cubicBezTo>
                    <a:pt x="5427" y="5271"/>
                    <a:pt x="5446" y="5268"/>
                    <a:pt x="5465" y="5263"/>
                  </a:cubicBezTo>
                  <a:cubicBezTo>
                    <a:pt x="5549" y="5228"/>
                    <a:pt x="5596" y="5132"/>
                    <a:pt x="5572" y="5037"/>
                  </a:cubicBezTo>
                  <a:cubicBezTo>
                    <a:pt x="5489" y="4871"/>
                    <a:pt x="5406" y="4728"/>
                    <a:pt x="5275" y="4597"/>
                  </a:cubicBezTo>
                  <a:cubicBezTo>
                    <a:pt x="5013" y="4335"/>
                    <a:pt x="4680" y="4192"/>
                    <a:pt x="4322" y="4192"/>
                  </a:cubicBezTo>
                  <a:cubicBezTo>
                    <a:pt x="3965" y="4192"/>
                    <a:pt x="3620" y="4323"/>
                    <a:pt x="3370" y="4597"/>
                  </a:cubicBezTo>
                  <a:lnTo>
                    <a:pt x="1917" y="6037"/>
                  </a:lnTo>
                  <a:cubicBezTo>
                    <a:pt x="1893" y="6049"/>
                    <a:pt x="1882" y="6061"/>
                    <a:pt x="1870" y="6097"/>
                  </a:cubicBezTo>
                  <a:lnTo>
                    <a:pt x="405" y="7549"/>
                  </a:lnTo>
                  <a:cubicBezTo>
                    <a:pt x="155" y="7811"/>
                    <a:pt x="0" y="8145"/>
                    <a:pt x="0" y="8502"/>
                  </a:cubicBezTo>
                  <a:cubicBezTo>
                    <a:pt x="0" y="8859"/>
                    <a:pt x="131" y="9204"/>
                    <a:pt x="405" y="9454"/>
                  </a:cubicBezTo>
                  <a:cubicBezTo>
                    <a:pt x="655" y="9716"/>
                    <a:pt x="1000" y="9859"/>
                    <a:pt x="1358" y="9859"/>
                  </a:cubicBezTo>
                  <a:cubicBezTo>
                    <a:pt x="1715" y="9859"/>
                    <a:pt x="2060" y="9728"/>
                    <a:pt x="2310" y="9454"/>
                  </a:cubicBezTo>
                  <a:lnTo>
                    <a:pt x="3251" y="8526"/>
                  </a:lnTo>
                  <a:cubicBezTo>
                    <a:pt x="3322" y="8442"/>
                    <a:pt x="3322" y="8347"/>
                    <a:pt x="3251" y="8264"/>
                  </a:cubicBezTo>
                  <a:cubicBezTo>
                    <a:pt x="3209" y="8228"/>
                    <a:pt x="3164" y="8210"/>
                    <a:pt x="3120" y="8210"/>
                  </a:cubicBezTo>
                  <a:cubicBezTo>
                    <a:pt x="3075" y="8210"/>
                    <a:pt x="3030" y="8228"/>
                    <a:pt x="2989" y="8264"/>
                  </a:cubicBezTo>
                  <a:lnTo>
                    <a:pt x="2060" y="9204"/>
                  </a:lnTo>
                  <a:cubicBezTo>
                    <a:pt x="1858" y="9395"/>
                    <a:pt x="1608" y="9502"/>
                    <a:pt x="1358" y="9502"/>
                  </a:cubicBezTo>
                  <a:cubicBezTo>
                    <a:pt x="1108" y="9502"/>
                    <a:pt x="834" y="9395"/>
                    <a:pt x="655" y="9204"/>
                  </a:cubicBezTo>
                  <a:cubicBezTo>
                    <a:pt x="465" y="9014"/>
                    <a:pt x="358" y="8764"/>
                    <a:pt x="358" y="8502"/>
                  </a:cubicBezTo>
                  <a:cubicBezTo>
                    <a:pt x="358" y="8252"/>
                    <a:pt x="465" y="7990"/>
                    <a:pt x="655" y="7811"/>
                  </a:cubicBezTo>
                  <a:lnTo>
                    <a:pt x="1941" y="6526"/>
                  </a:lnTo>
                  <a:cubicBezTo>
                    <a:pt x="2072" y="6835"/>
                    <a:pt x="2251" y="7121"/>
                    <a:pt x="2501" y="7371"/>
                  </a:cubicBezTo>
                  <a:cubicBezTo>
                    <a:pt x="3001" y="7859"/>
                    <a:pt x="3632" y="8133"/>
                    <a:pt x="4322" y="8133"/>
                  </a:cubicBezTo>
                  <a:cubicBezTo>
                    <a:pt x="5001" y="8133"/>
                    <a:pt x="5656" y="7871"/>
                    <a:pt x="6132" y="7371"/>
                  </a:cubicBezTo>
                  <a:lnTo>
                    <a:pt x="9097" y="4418"/>
                  </a:lnTo>
                  <a:cubicBezTo>
                    <a:pt x="10109" y="3382"/>
                    <a:pt x="10109" y="1751"/>
                    <a:pt x="9097" y="751"/>
                  </a:cubicBezTo>
                  <a:cubicBezTo>
                    <a:pt x="8597" y="251"/>
                    <a:pt x="7939" y="1"/>
                    <a:pt x="72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41"/>
          <p:cNvSpPr txBox="1"/>
          <p:nvPr>
            <p:ph idx="1" type="body"/>
          </p:nvPr>
        </p:nvSpPr>
        <p:spPr>
          <a:xfrm>
            <a:off x="2641582" y="3374165"/>
            <a:ext cx="1680000" cy="600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22 Integers</a:t>
            </a:r>
            <a:endParaRPr sz="1300"/>
          </a:p>
          <a:p>
            <a:pPr indent="-311150" lvl="0" marL="457200" rtl="0" algn="l">
              <a:spcBef>
                <a:spcPts val="0"/>
              </a:spcBef>
              <a:spcAft>
                <a:spcPts val="0"/>
              </a:spcAft>
              <a:buSzPts val="1300"/>
              <a:buChar char="●"/>
            </a:pPr>
            <a:r>
              <a:rPr lang="en" sz="1300"/>
              <a:t>16 Floats</a:t>
            </a:r>
            <a:endParaRPr sz="1300"/>
          </a:p>
          <a:p>
            <a:pPr indent="-311150" lvl="0" marL="457200" rtl="0" algn="l">
              <a:spcBef>
                <a:spcPts val="0"/>
              </a:spcBef>
              <a:spcAft>
                <a:spcPts val="0"/>
              </a:spcAft>
              <a:buSzPts val="1300"/>
              <a:buChar char="●"/>
            </a:pPr>
            <a:r>
              <a:rPr lang="en" sz="1300"/>
              <a:t>4 Objects</a:t>
            </a:r>
            <a:endParaRPr sz="1300"/>
          </a:p>
        </p:txBody>
      </p:sp>
      <p:sp>
        <p:nvSpPr>
          <p:cNvPr id="923" name="Google Shape;923;p41"/>
          <p:cNvSpPr txBox="1"/>
          <p:nvPr>
            <p:ph idx="2" type="title"/>
          </p:nvPr>
        </p:nvSpPr>
        <p:spPr>
          <a:xfrm>
            <a:off x="2362200" y="2917846"/>
            <a:ext cx="2029500" cy="4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Data Types</a:t>
            </a:r>
            <a:endParaRPr sz="1700"/>
          </a:p>
        </p:txBody>
      </p:sp>
      <p:sp>
        <p:nvSpPr>
          <p:cNvPr id="924" name="Google Shape;924;p41"/>
          <p:cNvSpPr/>
          <p:nvPr/>
        </p:nvSpPr>
        <p:spPr>
          <a:xfrm>
            <a:off x="3007856" y="1900825"/>
            <a:ext cx="738000" cy="7380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41"/>
          <p:cNvGrpSpPr/>
          <p:nvPr/>
        </p:nvGrpSpPr>
        <p:grpSpPr>
          <a:xfrm>
            <a:off x="3194732" y="2100082"/>
            <a:ext cx="355262" cy="380926"/>
            <a:chOff x="1750887" y="2425727"/>
            <a:chExt cx="320143" cy="343269"/>
          </a:xfrm>
        </p:grpSpPr>
        <p:sp>
          <p:nvSpPr>
            <p:cNvPr id="926" name="Google Shape;926;p41"/>
            <p:cNvSpPr/>
            <p:nvPr/>
          </p:nvSpPr>
          <p:spPr>
            <a:xfrm>
              <a:off x="1750887" y="2425727"/>
              <a:ext cx="320143" cy="289052"/>
            </a:xfrm>
            <a:custGeom>
              <a:rect b="b" l="l" r="r" t="t"/>
              <a:pathLst>
                <a:path extrusionOk="0" h="9074" w="10050">
                  <a:moveTo>
                    <a:pt x="1668" y="322"/>
                  </a:moveTo>
                  <a:cubicBezTo>
                    <a:pt x="1834" y="322"/>
                    <a:pt x="1953" y="453"/>
                    <a:pt x="1953" y="608"/>
                  </a:cubicBezTo>
                  <a:lnTo>
                    <a:pt x="1953" y="1275"/>
                  </a:lnTo>
                  <a:cubicBezTo>
                    <a:pt x="1953" y="1441"/>
                    <a:pt x="1811" y="1560"/>
                    <a:pt x="1668" y="1560"/>
                  </a:cubicBezTo>
                  <a:cubicBezTo>
                    <a:pt x="1513" y="1560"/>
                    <a:pt x="1382" y="1429"/>
                    <a:pt x="1382" y="1275"/>
                  </a:cubicBezTo>
                  <a:lnTo>
                    <a:pt x="1382" y="929"/>
                  </a:lnTo>
                  <a:lnTo>
                    <a:pt x="1382" y="608"/>
                  </a:lnTo>
                  <a:cubicBezTo>
                    <a:pt x="1370" y="453"/>
                    <a:pt x="1501" y="322"/>
                    <a:pt x="1668" y="322"/>
                  </a:cubicBezTo>
                  <a:close/>
                  <a:moveTo>
                    <a:pt x="3918" y="322"/>
                  </a:moveTo>
                  <a:cubicBezTo>
                    <a:pt x="4061" y="322"/>
                    <a:pt x="4192" y="453"/>
                    <a:pt x="4192" y="608"/>
                  </a:cubicBezTo>
                  <a:lnTo>
                    <a:pt x="4192" y="1275"/>
                  </a:lnTo>
                  <a:cubicBezTo>
                    <a:pt x="4192" y="1441"/>
                    <a:pt x="4061" y="1560"/>
                    <a:pt x="3918" y="1560"/>
                  </a:cubicBezTo>
                  <a:cubicBezTo>
                    <a:pt x="3763" y="1560"/>
                    <a:pt x="3632" y="1429"/>
                    <a:pt x="3632" y="1275"/>
                  </a:cubicBezTo>
                  <a:lnTo>
                    <a:pt x="3632" y="608"/>
                  </a:lnTo>
                  <a:cubicBezTo>
                    <a:pt x="3632" y="441"/>
                    <a:pt x="3763" y="322"/>
                    <a:pt x="3918" y="322"/>
                  </a:cubicBezTo>
                  <a:close/>
                  <a:moveTo>
                    <a:pt x="6180" y="322"/>
                  </a:moveTo>
                  <a:cubicBezTo>
                    <a:pt x="6323" y="322"/>
                    <a:pt x="6454" y="453"/>
                    <a:pt x="6454" y="608"/>
                  </a:cubicBezTo>
                  <a:lnTo>
                    <a:pt x="6454" y="1275"/>
                  </a:lnTo>
                  <a:cubicBezTo>
                    <a:pt x="6454" y="1441"/>
                    <a:pt x="6323" y="1560"/>
                    <a:pt x="6180" y="1560"/>
                  </a:cubicBezTo>
                  <a:cubicBezTo>
                    <a:pt x="6025" y="1560"/>
                    <a:pt x="5894" y="1429"/>
                    <a:pt x="5894" y="1275"/>
                  </a:cubicBezTo>
                  <a:lnTo>
                    <a:pt x="5894" y="608"/>
                  </a:lnTo>
                  <a:cubicBezTo>
                    <a:pt x="5894" y="441"/>
                    <a:pt x="6025" y="322"/>
                    <a:pt x="6180" y="322"/>
                  </a:cubicBezTo>
                  <a:close/>
                  <a:moveTo>
                    <a:pt x="8419" y="322"/>
                  </a:moveTo>
                  <a:cubicBezTo>
                    <a:pt x="8573" y="322"/>
                    <a:pt x="8704" y="453"/>
                    <a:pt x="8704" y="608"/>
                  </a:cubicBezTo>
                  <a:lnTo>
                    <a:pt x="8704" y="929"/>
                  </a:lnTo>
                  <a:lnTo>
                    <a:pt x="8704" y="1275"/>
                  </a:lnTo>
                  <a:cubicBezTo>
                    <a:pt x="8704" y="1441"/>
                    <a:pt x="8573" y="1560"/>
                    <a:pt x="8419" y="1560"/>
                  </a:cubicBezTo>
                  <a:cubicBezTo>
                    <a:pt x="8276" y="1560"/>
                    <a:pt x="8145" y="1429"/>
                    <a:pt x="8145" y="1275"/>
                  </a:cubicBezTo>
                  <a:lnTo>
                    <a:pt x="8145" y="608"/>
                  </a:lnTo>
                  <a:cubicBezTo>
                    <a:pt x="8145" y="441"/>
                    <a:pt x="8276" y="322"/>
                    <a:pt x="8419" y="322"/>
                  </a:cubicBezTo>
                  <a:close/>
                  <a:moveTo>
                    <a:pt x="9526" y="1096"/>
                  </a:moveTo>
                  <a:cubicBezTo>
                    <a:pt x="9669" y="1096"/>
                    <a:pt x="9788" y="1215"/>
                    <a:pt x="9788" y="1370"/>
                  </a:cubicBezTo>
                  <a:lnTo>
                    <a:pt x="9788" y="2525"/>
                  </a:lnTo>
                  <a:lnTo>
                    <a:pt x="370" y="2525"/>
                  </a:lnTo>
                  <a:lnTo>
                    <a:pt x="370" y="1370"/>
                  </a:lnTo>
                  <a:cubicBezTo>
                    <a:pt x="370" y="1215"/>
                    <a:pt x="489" y="1096"/>
                    <a:pt x="644" y="1096"/>
                  </a:cubicBezTo>
                  <a:lnTo>
                    <a:pt x="1060" y="1096"/>
                  </a:lnTo>
                  <a:lnTo>
                    <a:pt x="1060" y="1275"/>
                  </a:lnTo>
                  <a:cubicBezTo>
                    <a:pt x="1060" y="1596"/>
                    <a:pt x="1322" y="1882"/>
                    <a:pt x="1668" y="1882"/>
                  </a:cubicBezTo>
                  <a:cubicBezTo>
                    <a:pt x="1989" y="1882"/>
                    <a:pt x="2275" y="1620"/>
                    <a:pt x="2275" y="1275"/>
                  </a:cubicBezTo>
                  <a:lnTo>
                    <a:pt x="2275" y="1096"/>
                  </a:lnTo>
                  <a:lnTo>
                    <a:pt x="3335" y="1096"/>
                  </a:lnTo>
                  <a:lnTo>
                    <a:pt x="3335" y="1275"/>
                  </a:lnTo>
                  <a:cubicBezTo>
                    <a:pt x="3335" y="1596"/>
                    <a:pt x="3597" y="1882"/>
                    <a:pt x="3942" y="1882"/>
                  </a:cubicBezTo>
                  <a:cubicBezTo>
                    <a:pt x="4287" y="1882"/>
                    <a:pt x="4549" y="1620"/>
                    <a:pt x="4549" y="1275"/>
                  </a:cubicBezTo>
                  <a:lnTo>
                    <a:pt x="4549" y="1096"/>
                  </a:lnTo>
                  <a:lnTo>
                    <a:pt x="5609" y="1096"/>
                  </a:lnTo>
                  <a:lnTo>
                    <a:pt x="5609" y="1275"/>
                  </a:lnTo>
                  <a:cubicBezTo>
                    <a:pt x="5609" y="1596"/>
                    <a:pt x="5883" y="1882"/>
                    <a:pt x="6216" y="1882"/>
                  </a:cubicBezTo>
                  <a:cubicBezTo>
                    <a:pt x="6561" y="1882"/>
                    <a:pt x="6835" y="1620"/>
                    <a:pt x="6835" y="1275"/>
                  </a:cubicBezTo>
                  <a:lnTo>
                    <a:pt x="6835" y="1096"/>
                  </a:lnTo>
                  <a:lnTo>
                    <a:pt x="7883" y="1096"/>
                  </a:lnTo>
                  <a:lnTo>
                    <a:pt x="7883" y="1275"/>
                  </a:lnTo>
                  <a:cubicBezTo>
                    <a:pt x="7883" y="1596"/>
                    <a:pt x="8157" y="1882"/>
                    <a:pt x="8502" y="1882"/>
                  </a:cubicBezTo>
                  <a:cubicBezTo>
                    <a:pt x="8823" y="1882"/>
                    <a:pt x="9109" y="1620"/>
                    <a:pt x="9109" y="1275"/>
                  </a:cubicBezTo>
                  <a:lnTo>
                    <a:pt x="9109" y="1096"/>
                  </a:lnTo>
                  <a:close/>
                  <a:moveTo>
                    <a:pt x="1608" y="1"/>
                  </a:moveTo>
                  <a:cubicBezTo>
                    <a:pt x="1275" y="1"/>
                    <a:pt x="989" y="262"/>
                    <a:pt x="989" y="608"/>
                  </a:cubicBezTo>
                  <a:lnTo>
                    <a:pt x="989" y="786"/>
                  </a:lnTo>
                  <a:lnTo>
                    <a:pt x="572" y="786"/>
                  </a:lnTo>
                  <a:cubicBezTo>
                    <a:pt x="251" y="786"/>
                    <a:pt x="1" y="1048"/>
                    <a:pt x="1" y="1370"/>
                  </a:cubicBezTo>
                  <a:lnTo>
                    <a:pt x="1" y="3584"/>
                  </a:lnTo>
                  <a:cubicBezTo>
                    <a:pt x="1" y="3668"/>
                    <a:pt x="72" y="3751"/>
                    <a:pt x="156" y="3751"/>
                  </a:cubicBezTo>
                  <a:cubicBezTo>
                    <a:pt x="251" y="3751"/>
                    <a:pt x="322" y="3668"/>
                    <a:pt x="322" y="3584"/>
                  </a:cubicBezTo>
                  <a:lnTo>
                    <a:pt x="322" y="2834"/>
                  </a:lnTo>
                  <a:lnTo>
                    <a:pt x="9681" y="2834"/>
                  </a:lnTo>
                  <a:lnTo>
                    <a:pt x="9681" y="8906"/>
                  </a:lnTo>
                  <a:cubicBezTo>
                    <a:pt x="9681" y="9002"/>
                    <a:pt x="9764" y="9073"/>
                    <a:pt x="9847" y="9073"/>
                  </a:cubicBezTo>
                  <a:cubicBezTo>
                    <a:pt x="9943" y="9073"/>
                    <a:pt x="10014" y="9002"/>
                    <a:pt x="10014" y="8906"/>
                  </a:cubicBezTo>
                  <a:lnTo>
                    <a:pt x="10014" y="1346"/>
                  </a:lnTo>
                  <a:cubicBezTo>
                    <a:pt x="10050" y="1036"/>
                    <a:pt x="9776" y="786"/>
                    <a:pt x="9466" y="786"/>
                  </a:cubicBezTo>
                  <a:lnTo>
                    <a:pt x="9050" y="786"/>
                  </a:lnTo>
                  <a:lnTo>
                    <a:pt x="9050" y="608"/>
                  </a:lnTo>
                  <a:cubicBezTo>
                    <a:pt x="9050" y="274"/>
                    <a:pt x="8776" y="1"/>
                    <a:pt x="8430" y="1"/>
                  </a:cubicBezTo>
                  <a:cubicBezTo>
                    <a:pt x="8109" y="1"/>
                    <a:pt x="7823" y="262"/>
                    <a:pt x="7823" y="608"/>
                  </a:cubicBezTo>
                  <a:lnTo>
                    <a:pt x="7823" y="786"/>
                  </a:lnTo>
                  <a:lnTo>
                    <a:pt x="6764" y="786"/>
                  </a:lnTo>
                  <a:lnTo>
                    <a:pt x="6764" y="608"/>
                  </a:lnTo>
                  <a:cubicBezTo>
                    <a:pt x="6764" y="274"/>
                    <a:pt x="6502" y="1"/>
                    <a:pt x="6156" y="1"/>
                  </a:cubicBezTo>
                  <a:cubicBezTo>
                    <a:pt x="5811" y="1"/>
                    <a:pt x="5549" y="262"/>
                    <a:pt x="5549" y="608"/>
                  </a:cubicBezTo>
                  <a:lnTo>
                    <a:pt x="5549" y="786"/>
                  </a:lnTo>
                  <a:lnTo>
                    <a:pt x="4489" y="786"/>
                  </a:lnTo>
                  <a:lnTo>
                    <a:pt x="4489" y="608"/>
                  </a:lnTo>
                  <a:cubicBezTo>
                    <a:pt x="4489" y="274"/>
                    <a:pt x="4228" y="1"/>
                    <a:pt x="3882" y="1"/>
                  </a:cubicBezTo>
                  <a:cubicBezTo>
                    <a:pt x="3549" y="1"/>
                    <a:pt x="3275" y="262"/>
                    <a:pt x="3275" y="608"/>
                  </a:cubicBezTo>
                  <a:lnTo>
                    <a:pt x="3275" y="786"/>
                  </a:lnTo>
                  <a:lnTo>
                    <a:pt x="2215" y="786"/>
                  </a:lnTo>
                  <a:lnTo>
                    <a:pt x="2215" y="608"/>
                  </a:lnTo>
                  <a:cubicBezTo>
                    <a:pt x="2215" y="274"/>
                    <a:pt x="1942" y="1"/>
                    <a:pt x="16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1751652" y="2558467"/>
              <a:ext cx="319378" cy="210530"/>
            </a:xfrm>
            <a:custGeom>
              <a:rect b="b" l="l" r="r" t="t"/>
              <a:pathLst>
                <a:path extrusionOk="0" h="6609" w="10026">
                  <a:moveTo>
                    <a:pt x="167" y="1"/>
                  </a:moveTo>
                  <a:cubicBezTo>
                    <a:pt x="72" y="1"/>
                    <a:pt x="1" y="72"/>
                    <a:pt x="1" y="156"/>
                  </a:cubicBezTo>
                  <a:lnTo>
                    <a:pt x="1" y="6025"/>
                  </a:lnTo>
                  <a:cubicBezTo>
                    <a:pt x="1" y="6347"/>
                    <a:pt x="274" y="6609"/>
                    <a:pt x="584" y="6609"/>
                  </a:cubicBezTo>
                  <a:lnTo>
                    <a:pt x="9407" y="6609"/>
                  </a:lnTo>
                  <a:cubicBezTo>
                    <a:pt x="9740" y="6609"/>
                    <a:pt x="9990" y="6335"/>
                    <a:pt x="9990" y="6025"/>
                  </a:cubicBezTo>
                  <a:lnTo>
                    <a:pt x="9990" y="5501"/>
                  </a:lnTo>
                  <a:cubicBezTo>
                    <a:pt x="10026" y="5418"/>
                    <a:pt x="9942" y="5335"/>
                    <a:pt x="9859" y="5335"/>
                  </a:cubicBezTo>
                  <a:cubicBezTo>
                    <a:pt x="9764" y="5335"/>
                    <a:pt x="9692" y="5418"/>
                    <a:pt x="9692" y="5501"/>
                  </a:cubicBezTo>
                  <a:lnTo>
                    <a:pt x="9692" y="6025"/>
                  </a:lnTo>
                  <a:cubicBezTo>
                    <a:pt x="9692" y="6168"/>
                    <a:pt x="9573" y="6287"/>
                    <a:pt x="9430" y="6287"/>
                  </a:cubicBezTo>
                  <a:lnTo>
                    <a:pt x="596" y="6287"/>
                  </a:lnTo>
                  <a:cubicBezTo>
                    <a:pt x="453" y="6287"/>
                    <a:pt x="334" y="6168"/>
                    <a:pt x="334" y="6025"/>
                  </a:cubicBezTo>
                  <a:lnTo>
                    <a:pt x="334" y="156"/>
                  </a:lnTo>
                  <a:cubicBezTo>
                    <a:pt x="334" y="72"/>
                    <a:pt x="251"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2"/>
          <p:cNvSpPr txBox="1"/>
          <p:nvPr>
            <p:ph type="title"/>
          </p:nvPr>
        </p:nvSpPr>
        <p:spPr>
          <a:xfrm>
            <a:off x="626625" y="2619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34" name="Google Shape;934;p42"/>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 Attack variations of data train compared with different variables</a:t>
            </a:r>
            <a:endParaRPr sz="1500">
              <a:solidFill>
                <a:schemeClr val="lt2"/>
              </a:solidFill>
              <a:latin typeface="DM Sans"/>
              <a:ea typeface="DM Sans"/>
              <a:cs typeface="DM Sans"/>
              <a:sym typeface="DM Sans"/>
            </a:endParaRPr>
          </a:p>
        </p:txBody>
      </p:sp>
      <p:sp>
        <p:nvSpPr>
          <p:cNvPr id="935" name="Google Shape;93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6" name="Google Shape;936;p42"/>
          <p:cNvPicPr preferRelativeResize="0"/>
          <p:nvPr/>
        </p:nvPicPr>
        <p:blipFill>
          <a:blip r:embed="rId3">
            <a:alphaModFix/>
          </a:blip>
          <a:stretch>
            <a:fillRect/>
          </a:stretch>
        </p:blipFill>
        <p:spPr>
          <a:xfrm>
            <a:off x="1056825" y="1143525"/>
            <a:ext cx="7121074" cy="3790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3"/>
          <p:cNvSpPr txBox="1"/>
          <p:nvPr>
            <p:ph type="title"/>
          </p:nvPr>
        </p:nvSpPr>
        <p:spPr>
          <a:xfrm>
            <a:off x="626625" y="2619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42" name="Google Shape;942;p43"/>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 Attack variations of data test compared with different variables</a:t>
            </a:r>
            <a:endParaRPr sz="1500">
              <a:solidFill>
                <a:schemeClr val="lt2"/>
              </a:solidFill>
              <a:latin typeface="DM Sans"/>
              <a:ea typeface="DM Sans"/>
              <a:cs typeface="DM Sans"/>
              <a:sym typeface="DM Sans"/>
            </a:endParaRPr>
          </a:p>
        </p:txBody>
      </p:sp>
      <p:sp>
        <p:nvSpPr>
          <p:cNvPr id="943" name="Google Shape;94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4" name="Google Shape;944;p43"/>
          <p:cNvPicPr preferRelativeResize="0"/>
          <p:nvPr/>
        </p:nvPicPr>
        <p:blipFill>
          <a:blip r:embed="rId3">
            <a:alphaModFix/>
          </a:blip>
          <a:stretch>
            <a:fillRect/>
          </a:stretch>
        </p:blipFill>
        <p:spPr>
          <a:xfrm>
            <a:off x="1362975" y="1120850"/>
            <a:ext cx="6520100" cy="379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4"/>
          <p:cNvSpPr txBox="1"/>
          <p:nvPr>
            <p:ph type="title"/>
          </p:nvPr>
        </p:nvSpPr>
        <p:spPr>
          <a:xfrm>
            <a:off x="626625" y="2619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50" name="Google Shape;950;p44"/>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 Attack variations of data train compared with normal and anomaly</a:t>
            </a:r>
            <a:endParaRPr sz="1500">
              <a:solidFill>
                <a:schemeClr val="lt2"/>
              </a:solidFill>
              <a:latin typeface="DM Sans"/>
              <a:ea typeface="DM Sans"/>
              <a:cs typeface="DM Sans"/>
              <a:sym typeface="DM Sans"/>
            </a:endParaRPr>
          </a:p>
        </p:txBody>
      </p:sp>
      <p:sp>
        <p:nvSpPr>
          <p:cNvPr id="951" name="Google Shape;95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2" name="Google Shape;952;p44"/>
          <p:cNvPicPr preferRelativeResize="0"/>
          <p:nvPr/>
        </p:nvPicPr>
        <p:blipFill>
          <a:blip r:embed="rId3">
            <a:alphaModFix/>
          </a:blip>
          <a:stretch>
            <a:fillRect/>
          </a:stretch>
        </p:blipFill>
        <p:spPr>
          <a:xfrm>
            <a:off x="1594975" y="1132200"/>
            <a:ext cx="5954062" cy="3790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45"/>
          <p:cNvSpPr txBox="1"/>
          <p:nvPr>
            <p:ph type="title"/>
          </p:nvPr>
        </p:nvSpPr>
        <p:spPr>
          <a:xfrm>
            <a:off x="626625" y="2619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58" name="Google Shape;958;p45"/>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 Attack variations of data test compared with normal and anomaly</a:t>
            </a:r>
            <a:endParaRPr sz="1500">
              <a:solidFill>
                <a:schemeClr val="lt2"/>
              </a:solidFill>
              <a:latin typeface="DM Sans"/>
              <a:ea typeface="DM Sans"/>
              <a:cs typeface="DM Sans"/>
              <a:sym typeface="DM Sans"/>
            </a:endParaRPr>
          </a:p>
        </p:txBody>
      </p:sp>
      <p:sp>
        <p:nvSpPr>
          <p:cNvPr id="959" name="Google Shape;9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0" name="Google Shape;960;p45"/>
          <p:cNvPicPr preferRelativeResize="0"/>
          <p:nvPr/>
        </p:nvPicPr>
        <p:blipFill>
          <a:blip r:embed="rId3">
            <a:alphaModFix/>
          </a:blip>
          <a:stretch>
            <a:fillRect/>
          </a:stretch>
        </p:blipFill>
        <p:spPr>
          <a:xfrm>
            <a:off x="1013850" y="1200225"/>
            <a:ext cx="7116312" cy="37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idx="6" type="title"/>
          </p:nvPr>
        </p:nvSpPr>
        <p:spPr>
          <a:xfrm>
            <a:off x="3567800" y="1347414"/>
            <a:ext cx="1192200" cy="6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01</a:t>
            </a:r>
            <a:endParaRPr b="1"/>
          </a:p>
        </p:txBody>
      </p:sp>
      <p:cxnSp>
        <p:nvCxnSpPr>
          <p:cNvPr id="320" name="Google Shape;320;p28"/>
          <p:cNvCxnSpPr/>
          <p:nvPr/>
        </p:nvCxnSpPr>
        <p:spPr>
          <a:xfrm>
            <a:off x="4571997" y="1115750"/>
            <a:ext cx="0" cy="3561900"/>
          </a:xfrm>
          <a:prstGeom prst="straightConnector1">
            <a:avLst/>
          </a:prstGeom>
          <a:noFill/>
          <a:ln cap="flat" cmpd="sng" w="19050">
            <a:solidFill>
              <a:schemeClr val="lt1"/>
            </a:solidFill>
            <a:prstDash val="solid"/>
            <a:round/>
            <a:headEnd len="med" w="med" type="oval"/>
            <a:tailEnd len="med" w="med" type="oval"/>
          </a:ln>
        </p:spPr>
      </p:cxnSp>
      <p:sp>
        <p:nvSpPr>
          <p:cNvPr id="321" name="Google Shape;321;p28"/>
          <p:cNvSpPr txBox="1"/>
          <p:nvPr>
            <p:ph type="ctrTitle"/>
          </p:nvPr>
        </p:nvSpPr>
        <p:spPr>
          <a:xfrm>
            <a:off x="648200" y="1241749"/>
            <a:ext cx="2729100" cy="38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Business Understanding</a:t>
            </a:r>
            <a:endParaRPr>
              <a:solidFill>
                <a:schemeClr val="lt2"/>
              </a:solidFill>
            </a:endParaRPr>
          </a:p>
        </p:txBody>
      </p:sp>
      <p:sp>
        <p:nvSpPr>
          <p:cNvPr id="322" name="Google Shape;322;p28"/>
          <p:cNvSpPr txBox="1"/>
          <p:nvPr>
            <p:ph idx="1" type="subTitle"/>
          </p:nvPr>
        </p:nvSpPr>
        <p:spPr>
          <a:xfrm>
            <a:off x="552950" y="1539975"/>
            <a:ext cx="3492600" cy="537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What are IDS?</a:t>
            </a:r>
            <a:endParaRPr sz="1000">
              <a:solidFill>
                <a:schemeClr val="lt2"/>
              </a:solidFill>
              <a:latin typeface="DM Sans Medium"/>
              <a:ea typeface="DM Sans Medium"/>
              <a:cs typeface="DM Sans Medium"/>
              <a:sym typeface="DM Sans Medium"/>
            </a:endParaRPr>
          </a:p>
          <a:p>
            <a:pPr indent="-292100" lvl="0" marL="457200" rtl="0" algn="l">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Project Focus and Objectives   </a:t>
            </a:r>
            <a:endParaRPr sz="1000">
              <a:solidFill>
                <a:schemeClr val="lt2"/>
              </a:solidFill>
              <a:latin typeface="DM Sans Medium"/>
              <a:ea typeface="DM Sans Medium"/>
              <a:cs typeface="DM Sans Medium"/>
              <a:sym typeface="DM Sans Medium"/>
            </a:endParaRPr>
          </a:p>
          <a:p>
            <a:pPr indent="-292100" lvl="0" marL="457200" rtl="0" algn="l">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Project Phases</a:t>
            </a:r>
            <a:endParaRPr sz="1000">
              <a:solidFill>
                <a:schemeClr val="lt2"/>
              </a:solidFill>
              <a:latin typeface="DM Sans Medium"/>
              <a:ea typeface="DM Sans Medium"/>
              <a:cs typeface="DM Sans Medium"/>
              <a:sym typeface="DM Sans Medium"/>
            </a:endParaRPr>
          </a:p>
        </p:txBody>
      </p:sp>
      <p:sp>
        <p:nvSpPr>
          <p:cNvPr id="323" name="Google Shape;323;p28"/>
          <p:cNvSpPr txBox="1"/>
          <p:nvPr>
            <p:ph idx="2" type="ctrTitle"/>
          </p:nvPr>
        </p:nvSpPr>
        <p:spPr>
          <a:xfrm>
            <a:off x="159200" y="2459719"/>
            <a:ext cx="2729100" cy="38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Data Understanding</a:t>
            </a:r>
            <a:endParaRPr>
              <a:solidFill>
                <a:schemeClr val="lt2"/>
              </a:solidFill>
            </a:endParaRPr>
          </a:p>
        </p:txBody>
      </p:sp>
      <p:sp>
        <p:nvSpPr>
          <p:cNvPr id="324" name="Google Shape;324;p28"/>
          <p:cNvSpPr txBox="1"/>
          <p:nvPr>
            <p:ph idx="3" type="subTitle"/>
          </p:nvPr>
        </p:nvSpPr>
        <p:spPr>
          <a:xfrm>
            <a:off x="540200" y="2796500"/>
            <a:ext cx="3306600" cy="537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Dataset characteristics and files</a:t>
            </a:r>
            <a:endParaRPr sz="1000">
              <a:solidFill>
                <a:schemeClr val="lt2"/>
              </a:solidFill>
              <a:latin typeface="DM Sans Medium"/>
              <a:ea typeface="DM Sans Medium"/>
              <a:cs typeface="DM Sans Medium"/>
              <a:sym typeface="DM Sans Medium"/>
            </a:endParaRPr>
          </a:p>
          <a:p>
            <a:pPr indent="-292100" lvl="0" marL="457200" rtl="0" algn="l">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Data Exploration and Visualization</a:t>
            </a:r>
            <a:endParaRPr sz="1000">
              <a:solidFill>
                <a:schemeClr val="lt2"/>
              </a:solidFill>
              <a:latin typeface="DM Sans Medium"/>
              <a:ea typeface="DM Sans Medium"/>
              <a:cs typeface="DM Sans Medium"/>
              <a:sym typeface="DM Sans Medium"/>
            </a:endParaRPr>
          </a:p>
        </p:txBody>
      </p:sp>
      <p:sp>
        <p:nvSpPr>
          <p:cNvPr id="325" name="Google Shape;325;p28"/>
          <p:cNvSpPr txBox="1"/>
          <p:nvPr>
            <p:ph idx="4" type="ctrTitle"/>
          </p:nvPr>
        </p:nvSpPr>
        <p:spPr>
          <a:xfrm>
            <a:off x="-113800" y="3601500"/>
            <a:ext cx="2729100" cy="38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Data Preparation</a:t>
            </a:r>
            <a:endParaRPr>
              <a:solidFill>
                <a:schemeClr val="lt2"/>
              </a:solidFill>
            </a:endParaRPr>
          </a:p>
        </p:txBody>
      </p:sp>
      <p:sp>
        <p:nvSpPr>
          <p:cNvPr id="326" name="Google Shape;326;p28"/>
          <p:cNvSpPr txBox="1"/>
          <p:nvPr>
            <p:ph idx="5" type="subTitle"/>
          </p:nvPr>
        </p:nvSpPr>
        <p:spPr>
          <a:xfrm>
            <a:off x="572000" y="3938275"/>
            <a:ext cx="3186300" cy="537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2"/>
              </a:buClr>
              <a:buSzPts val="1200"/>
              <a:buFont typeface="DM Sans Medium"/>
              <a:buChar char="●"/>
            </a:pPr>
            <a:r>
              <a:rPr lang="en" sz="1000">
                <a:solidFill>
                  <a:schemeClr val="lt2"/>
                </a:solidFill>
                <a:latin typeface="DM Sans Medium"/>
                <a:ea typeface="DM Sans Medium"/>
                <a:cs typeface="DM Sans Medium"/>
                <a:sym typeface="DM Sans Medium"/>
              </a:rPr>
              <a:t>Data Cleaning</a:t>
            </a:r>
            <a:endParaRPr sz="1000">
              <a:solidFill>
                <a:schemeClr val="lt2"/>
              </a:solidFill>
              <a:latin typeface="DM Sans Medium"/>
              <a:ea typeface="DM Sans Medium"/>
              <a:cs typeface="DM Sans Medium"/>
              <a:sym typeface="DM Sans Medium"/>
            </a:endParaRPr>
          </a:p>
          <a:p>
            <a:pPr indent="-304800" lvl="0" marL="457200" rtl="0" algn="l">
              <a:lnSpc>
                <a:spcPct val="70000"/>
              </a:lnSpc>
              <a:spcBef>
                <a:spcPts val="0"/>
              </a:spcBef>
              <a:spcAft>
                <a:spcPts val="0"/>
              </a:spcAft>
              <a:buClr>
                <a:schemeClr val="lt2"/>
              </a:buClr>
              <a:buSzPts val="1200"/>
              <a:buFont typeface="DM Sans Medium"/>
              <a:buChar char="●"/>
            </a:pPr>
            <a:r>
              <a:rPr lang="en" sz="1000">
                <a:solidFill>
                  <a:schemeClr val="lt2"/>
                </a:solidFill>
                <a:latin typeface="DM Sans Medium"/>
                <a:ea typeface="DM Sans Medium"/>
                <a:cs typeface="DM Sans Medium"/>
                <a:sym typeface="DM Sans Medium"/>
              </a:rPr>
              <a:t>Data Transformation</a:t>
            </a:r>
            <a:endParaRPr sz="1200">
              <a:solidFill>
                <a:schemeClr val="lt2"/>
              </a:solidFill>
              <a:latin typeface="DM Sans Medium"/>
              <a:ea typeface="DM Sans Medium"/>
              <a:cs typeface="DM Sans Medium"/>
              <a:sym typeface="DM Sans Medium"/>
            </a:endParaRPr>
          </a:p>
          <a:p>
            <a:pPr indent="0" lvl="0" marL="457200" rtl="0" algn="l">
              <a:spcBef>
                <a:spcPts val="0"/>
              </a:spcBef>
              <a:spcAft>
                <a:spcPts val="0"/>
              </a:spcAft>
              <a:buNone/>
            </a:pPr>
            <a:r>
              <a:t/>
            </a:r>
            <a:endParaRPr sz="1200">
              <a:solidFill>
                <a:schemeClr val="lt2"/>
              </a:solidFill>
              <a:latin typeface="DM Sans Medium"/>
              <a:ea typeface="DM Sans Medium"/>
              <a:cs typeface="DM Sans Medium"/>
              <a:sym typeface="DM Sans Medium"/>
            </a:endParaRPr>
          </a:p>
        </p:txBody>
      </p:sp>
      <p:sp>
        <p:nvSpPr>
          <p:cNvPr id="327" name="Google Shape;327;p28"/>
          <p:cNvSpPr txBox="1"/>
          <p:nvPr>
            <p:ph idx="7" type="title"/>
          </p:nvPr>
        </p:nvSpPr>
        <p:spPr>
          <a:xfrm>
            <a:off x="3567800" y="2562636"/>
            <a:ext cx="1192200" cy="6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02</a:t>
            </a:r>
            <a:endParaRPr b="1"/>
          </a:p>
        </p:txBody>
      </p:sp>
      <p:sp>
        <p:nvSpPr>
          <p:cNvPr id="328" name="Google Shape;328;p28"/>
          <p:cNvSpPr txBox="1"/>
          <p:nvPr>
            <p:ph idx="8" type="title"/>
          </p:nvPr>
        </p:nvSpPr>
        <p:spPr>
          <a:xfrm>
            <a:off x="3567800" y="3777868"/>
            <a:ext cx="1192200" cy="6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03</a:t>
            </a:r>
            <a:endParaRPr b="1"/>
          </a:p>
        </p:txBody>
      </p:sp>
      <p:sp>
        <p:nvSpPr>
          <p:cNvPr id="329" name="Google Shape;329;p28"/>
          <p:cNvSpPr txBox="1"/>
          <p:nvPr>
            <p:ph idx="9" type="title"/>
          </p:nvPr>
        </p:nvSpPr>
        <p:spPr>
          <a:xfrm>
            <a:off x="4384000" y="1347414"/>
            <a:ext cx="1192200" cy="66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04</a:t>
            </a:r>
            <a:endParaRPr b="1"/>
          </a:p>
        </p:txBody>
      </p:sp>
      <p:sp>
        <p:nvSpPr>
          <p:cNvPr id="330" name="Google Shape;330;p28"/>
          <p:cNvSpPr txBox="1"/>
          <p:nvPr>
            <p:ph idx="13" type="title"/>
          </p:nvPr>
        </p:nvSpPr>
        <p:spPr>
          <a:xfrm>
            <a:off x="4384000" y="2562636"/>
            <a:ext cx="1192200" cy="66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05</a:t>
            </a:r>
            <a:endParaRPr b="1"/>
          </a:p>
        </p:txBody>
      </p:sp>
      <p:sp>
        <p:nvSpPr>
          <p:cNvPr id="331" name="Google Shape;331;p28"/>
          <p:cNvSpPr txBox="1"/>
          <p:nvPr>
            <p:ph idx="14" type="title"/>
          </p:nvPr>
        </p:nvSpPr>
        <p:spPr>
          <a:xfrm>
            <a:off x="4384000" y="3777868"/>
            <a:ext cx="1192200" cy="66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06</a:t>
            </a:r>
            <a:endParaRPr b="1"/>
          </a:p>
        </p:txBody>
      </p:sp>
      <p:sp>
        <p:nvSpPr>
          <p:cNvPr id="332" name="Google Shape;332;p28"/>
          <p:cNvSpPr txBox="1"/>
          <p:nvPr>
            <p:ph idx="15" type="ctrTitle"/>
          </p:nvPr>
        </p:nvSpPr>
        <p:spPr>
          <a:xfrm>
            <a:off x="6071500" y="1241749"/>
            <a:ext cx="2729100" cy="3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Modeling</a:t>
            </a:r>
            <a:endParaRPr>
              <a:solidFill>
                <a:schemeClr val="lt2"/>
              </a:solidFill>
            </a:endParaRPr>
          </a:p>
        </p:txBody>
      </p:sp>
      <p:sp>
        <p:nvSpPr>
          <p:cNvPr id="333" name="Google Shape;333;p28"/>
          <p:cNvSpPr txBox="1"/>
          <p:nvPr>
            <p:ph idx="16" type="subTitle"/>
          </p:nvPr>
        </p:nvSpPr>
        <p:spPr>
          <a:xfrm>
            <a:off x="5919100" y="1426125"/>
            <a:ext cx="3129000" cy="537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lt2"/>
              </a:solidFill>
              <a:latin typeface="DM Sans Medium"/>
              <a:ea typeface="DM Sans Medium"/>
              <a:cs typeface="DM Sans Medium"/>
              <a:sym typeface="DM Sans Medium"/>
            </a:endParaRPr>
          </a:p>
          <a:p>
            <a:pPr indent="-292100" lvl="0" marL="457200" rtl="0" algn="l">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Individual Models</a:t>
            </a:r>
            <a:endParaRPr sz="1000">
              <a:solidFill>
                <a:schemeClr val="lt2"/>
              </a:solidFill>
              <a:latin typeface="DM Sans Medium"/>
              <a:ea typeface="DM Sans Medium"/>
              <a:cs typeface="DM Sans Medium"/>
              <a:sym typeface="DM Sans Medium"/>
            </a:endParaRPr>
          </a:p>
          <a:p>
            <a:pPr indent="-292100" lvl="0" marL="457200" rtl="0" algn="l">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Ensemble Learning Models</a:t>
            </a:r>
            <a:endParaRPr sz="1000">
              <a:solidFill>
                <a:schemeClr val="lt2"/>
              </a:solidFill>
              <a:latin typeface="DM Sans Medium"/>
              <a:ea typeface="DM Sans Medium"/>
              <a:cs typeface="DM Sans Medium"/>
              <a:sym typeface="DM Sans Medium"/>
            </a:endParaRPr>
          </a:p>
        </p:txBody>
      </p:sp>
      <p:sp>
        <p:nvSpPr>
          <p:cNvPr id="334" name="Google Shape;334;p28"/>
          <p:cNvSpPr txBox="1"/>
          <p:nvPr>
            <p:ph idx="17" type="ctrTitle"/>
          </p:nvPr>
        </p:nvSpPr>
        <p:spPr>
          <a:xfrm>
            <a:off x="6071500" y="2459719"/>
            <a:ext cx="2729100" cy="3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Evaluation</a:t>
            </a:r>
            <a:endParaRPr>
              <a:solidFill>
                <a:schemeClr val="lt2"/>
              </a:solidFill>
            </a:endParaRPr>
          </a:p>
        </p:txBody>
      </p:sp>
      <p:sp>
        <p:nvSpPr>
          <p:cNvPr id="335" name="Google Shape;335;p28"/>
          <p:cNvSpPr txBox="1"/>
          <p:nvPr>
            <p:ph idx="18" type="subTitle"/>
          </p:nvPr>
        </p:nvSpPr>
        <p:spPr>
          <a:xfrm>
            <a:off x="5927275" y="2754637"/>
            <a:ext cx="2729100" cy="53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Font typeface="DM Sans Medium"/>
              <a:buChar char="●"/>
            </a:pPr>
            <a:r>
              <a:rPr lang="en" sz="1000">
                <a:solidFill>
                  <a:schemeClr val="dk1"/>
                </a:solidFill>
                <a:latin typeface="DM Sans Medium"/>
                <a:ea typeface="DM Sans Medium"/>
                <a:cs typeface="DM Sans Medium"/>
                <a:sym typeface="DM Sans Medium"/>
              </a:rPr>
              <a:t>Evaluation Metrics</a:t>
            </a:r>
            <a:endParaRPr sz="1000">
              <a:solidFill>
                <a:schemeClr val="dk1"/>
              </a:solidFill>
              <a:latin typeface="DM Sans Medium"/>
              <a:ea typeface="DM Sans Medium"/>
              <a:cs typeface="DM Sans Medium"/>
              <a:sym typeface="DM Sans Medium"/>
            </a:endParaRPr>
          </a:p>
          <a:p>
            <a:pPr indent="-292100" lvl="0" marL="457200" rtl="0" algn="l">
              <a:spcBef>
                <a:spcPts val="0"/>
              </a:spcBef>
              <a:spcAft>
                <a:spcPts val="0"/>
              </a:spcAft>
              <a:buClr>
                <a:schemeClr val="dk1"/>
              </a:buClr>
              <a:buSzPts val="1000"/>
              <a:buFont typeface="DM Sans Medium"/>
              <a:buChar char="●"/>
            </a:pPr>
            <a:r>
              <a:rPr lang="en" sz="1000">
                <a:solidFill>
                  <a:schemeClr val="dk1"/>
                </a:solidFill>
                <a:latin typeface="DM Sans Medium"/>
                <a:ea typeface="DM Sans Medium"/>
                <a:cs typeface="DM Sans Medium"/>
                <a:sym typeface="DM Sans Medium"/>
              </a:rPr>
              <a:t>Results Interpretation</a:t>
            </a:r>
            <a:endParaRPr sz="1000">
              <a:solidFill>
                <a:schemeClr val="dk1"/>
              </a:solidFill>
              <a:latin typeface="DM Sans Medium"/>
              <a:ea typeface="DM Sans Medium"/>
              <a:cs typeface="DM Sans Medium"/>
              <a:sym typeface="DM Sans Medium"/>
            </a:endParaRPr>
          </a:p>
        </p:txBody>
      </p:sp>
      <p:sp>
        <p:nvSpPr>
          <p:cNvPr id="336" name="Google Shape;336;p28"/>
          <p:cNvSpPr txBox="1"/>
          <p:nvPr>
            <p:ph idx="19" type="ctrTitle"/>
          </p:nvPr>
        </p:nvSpPr>
        <p:spPr>
          <a:xfrm>
            <a:off x="6071500" y="3906300"/>
            <a:ext cx="2729100" cy="3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Deployment</a:t>
            </a:r>
            <a:endParaRPr>
              <a:solidFill>
                <a:schemeClr val="lt2"/>
              </a:solidFill>
            </a:endParaRPr>
          </a:p>
        </p:txBody>
      </p:sp>
      <p:cxnSp>
        <p:nvCxnSpPr>
          <p:cNvPr id="337" name="Google Shape;337;p28"/>
          <p:cNvCxnSpPr/>
          <p:nvPr/>
        </p:nvCxnSpPr>
        <p:spPr>
          <a:xfrm>
            <a:off x="978447" y="2292376"/>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38" name="Google Shape;338;p28"/>
          <p:cNvCxnSpPr/>
          <p:nvPr/>
        </p:nvCxnSpPr>
        <p:spPr>
          <a:xfrm>
            <a:off x="978447" y="3508898"/>
            <a:ext cx="7339500" cy="0"/>
          </a:xfrm>
          <a:prstGeom prst="straightConnector1">
            <a:avLst/>
          </a:prstGeom>
          <a:noFill/>
          <a:ln cap="flat" cmpd="sng" w="19050">
            <a:solidFill>
              <a:schemeClr val="lt1"/>
            </a:solidFill>
            <a:prstDash val="solid"/>
            <a:round/>
            <a:headEnd len="med" w="med" type="oval"/>
            <a:tailEnd len="med" w="med" type="oval"/>
          </a:ln>
        </p:spPr>
      </p:cxnSp>
      <p:sp>
        <p:nvSpPr>
          <p:cNvPr id="339" name="Google Shape;339;p28"/>
          <p:cNvSpPr txBox="1"/>
          <p:nvPr/>
        </p:nvSpPr>
        <p:spPr>
          <a:xfrm>
            <a:off x="1948250" y="203325"/>
            <a:ext cx="5272800" cy="69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lt2"/>
                </a:solidFill>
                <a:latin typeface="Viga"/>
                <a:ea typeface="Viga"/>
                <a:cs typeface="Viga"/>
                <a:sym typeface="Viga"/>
              </a:rPr>
              <a:t>Table of </a:t>
            </a:r>
            <a:r>
              <a:rPr b="1" lang="en" sz="4000">
                <a:solidFill>
                  <a:schemeClr val="lt2"/>
                </a:solidFill>
                <a:latin typeface="Viga"/>
                <a:ea typeface="Viga"/>
                <a:cs typeface="Viga"/>
                <a:sym typeface="Viga"/>
              </a:rPr>
              <a:t>contents</a:t>
            </a:r>
            <a:endParaRPr b="1" sz="4000">
              <a:solidFill>
                <a:schemeClr val="lt2"/>
              </a:solidFill>
              <a:latin typeface="Viga"/>
              <a:ea typeface="Viga"/>
              <a:cs typeface="Viga"/>
              <a:sym typeface="Viga"/>
            </a:endParaRPr>
          </a:p>
        </p:txBody>
      </p:sp>
      <p:sp>
        <p:nvSpPr>
          <p:cNvPr id="340" name="Google Shape;34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4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66" name="Google Shape;966;p46"/>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Dataset distribution v</a:t>
            </a:r>
            <a:r>
              <a:rPr lang="en" sz="1500">
                <a:solidFill>
                  <a:schemeClr val="lt2"/>
                </a:solidFill>
                <a:latin typeface="DM Sans"/>
                <a:ea typeface="DM Sans"/>
                <a:cs typeface="DM Sans"/>
                <a:sym typeface="DM Sans"/>
              </a:rPr>
              <a:t>isualization</a:t>
            </a:r>
            <a:r>
              <a:rPr lang="en" sz="1500">
                <a:solidFill>
                  <a:schemeClr val="lt2"/>
                </a:solidFill>
                <a:latin typeface="DM Sans"/>
                <a:ea typeface="DM Sans"/>
                <a:cs typeface="DM Sans"/>
                <a:sym typeface="DM Sans"/>
              </a:rPr>
              <a:t> based on main attack categories</a:t>
            </a:r>
            <a:endParaRPr sz="1500">
              <a:solidFill>
                <a:schemeClr val="lt2"/>
              </a:solidFill>
              <a:latin typeface="DM Sans"/>
              <a:ea typeface="DM Sans"/>
              <a:cs typeface="DM Sans"/>
              <a:sym typeface="DM Sans"/>
            </a:endParaRPr>
          </a:p>
        </p:txBody>
      </p:sp>
      <p:sp>
        <p:nvSpPr>
          <p:cNvPr id="967" name="Google Shape;96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8" name="Google Shape;968;p46"/>
          <p:cNvPicPr preferRelativeResize="0"/>
          <p:nvPr/>
        </p:nvPicPr>
        <p:blipFill>
          <a:blip r:embed="rId3">
            <a:alphaModFix/>
          </a:blip>
          <a:stretch>
            <a:fillRect/>
          </a:stretch>
        </p:blipFill>
        <p:spPr>
          <a:xfrm>
            <a:off x="1171750" y="1168676"/>
            <a:ext cx="6800501" cy="2806150"/>
          </a:xfrm>
          <a:prstGeom prst="rect">
            <a:avLst/>
          </a:prstGeom>
          <a:noFill/>
          <a:ln>
            <a:noFill/>
          </a:ln>
        </p:spPr>
      </p:pic>
      <p:pic>
        <p:nvPicPr>
          <p:cNvPr id="969" name="Google Shape;969;p46"/>
          <p:cNvPicPr preferRelativeResize="0"/>
          <p:nvPr/>
        </p:nvPicPr>
        <p:blipFill rotWithShape="1">
          <a:blip r:embed="rId4">
            <a:alphaModFix/>
          </a:blip>
          <a:srcRect b="0" l="0" r="0" t="0"/>
          <a:stretch/>
        </p:blipFill>
        <p:spPr>
          <a:xfrm>
            <a:off x="1899625" y="3970624"/>
            <a:ext cx="1575850" cy="1116925"/>
          </a:xfrm>
          <a:prstGeom prst="rect">
            <a:avLst/>
          </a:prstGeom>
          <a:noFill/>
          <a:ln>
            <a:noFill/>
          </a:ln>
        </p:spPr>
      </p:pic>
      <p:pic>
        <p:nvPicPr>
          <p:cNvPr id="970" name="Google Shape;970;p46"/>
          <p:cNvPicPr preferRelativeResize="0"/>
          <p:nvPr/>
        </p:nvPicPr>
        <p:blipFill>
          <a:blip r:embed="rId5">
            <a:alphaModFix/>
          </a:blip>
          <a:stretch>
            <a:fillRect/>
          </a:stretch>
        </p:blipFill>
        <p:spPr>
          <a:xfrm>
            <a:off x="5646774" y="3970624"/>
            <a:ext cx="1628494" cy="111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4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76" name="Google Shape;976;p47"/>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Dataset distribution visualization based on main attack categories</a:t>
            </a:r>
            <a:endParaRPr sz="1500">
              <a:solidFill>
                <a:schemeClr val="lt2"/>
              </a:solidFill>
              <a:latin typeface="DM Sans"/>
              <a:ea typeface="DM Sans"/>
              <a:cs typeface="DM Sans"/>
              <a:sym typeface="DM Sans"/>
            </a:endParaRPr>
          </a:p>
        </p:txBody>
      </p:sp>
      <p:sp>
        <p:nvSpPr>
          <p:cNvPr id="977" name="Google Shape;97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8" name="Google Shape;978;p47"/>
          <p:cNvPicPr preferRelativeResize="0"/>
          <p:nvPr/>
        </p:nvPicPr>
        <p:blipFill>
          <a:blip r:embed="rId3">
            <a:alphaModFix/>
          </a:blip>
          <a:stretch>
            <a:fillRect/>
          </a:stretch>
        </p:blipFill>
        <p:spPr>
          <a:xfrm>
            <a:off x="695588" y="1120850"/>
            <a:ext cx="7752825" cy="3790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84" name="Google Shape;984;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5" name="Google Shape;985;p48"/>
          <p:cNvPicPr preferRelativeResize="0"/>
          <p:nvPr/>
        </p:nvPicPr>
        <p:blipFill>
          <a:blip r:embed="rId3">
            <a:alphaModFix/>
          </a:blip>
          <a:stretch>
            <a:fillRect/>
          </a:stretch>
        </p:blipFill>
        <p:spPr>
          <a:xfrm>
            <a:off x="673475" y="1015025"/>
            <a:ext cx="7797051" cy="379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4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91" name="Google Shape;99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2" name="Google Shape;992;p49"/>
          <p:cNvPicPr preferRelativeResize="0"/>
          <p:nvPr/>
        </p:nvPicPr>
        <p:blipFill>
          <a:blip r:embed="rId3">
            <a:alphaModFix/>
          </a:blip>
          <a:stretch>
            <a:fillRect/>
          </a:stretch>
        </p:blipFill>
        <p:spPr>
          <a:xfrm>
            <a:off x="687850" y="1166200"/>
            <a:ext cx="7730090" cy="37908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50"/>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998" name="Google Shape;998;p50"/>
          <p:cNvSpPr txBox="1"/>
          <p:nvPr>
            <p:ph type="title"/>
          </p:nvPr>
        </p:nvSpPr>
        <p:spPr>
          <a:xfrm>
            <a:off x="4525600" y="1566475"/>
            <a:ext cx="3967500" cy="16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600"/>
              <a:t>Paper 1</a:t>
            </a:r>
            <a:endParaRPr sz="8600"/>
          </a:p>
        </p:txBody>
      </p:sp>
      <p:sp>
        <p:nvSpPr>
          <p:cNvPr id="999" name="Google Shape;99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0" name="Google Shape;1000;p50"/>
          <p:cNvSpPr/>
          <p:nvPr/>
        </p:nvSpPr>
        <p:spPr>
          <a:xfrm>
            <a:off x="299356" y="719733"/>
            <a:ext cx="3804471" cy="3398043"/>
          </a:xfrm>
          <a:custGeom>
            <a:rect b="b" l="l" r="r" t="t"/>
            <a:pathLst>
              <a:path extrusionOk="0" h="192197" w="215185">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50"/>
          <p:cNvGrpSpPr/>
          <p:nvPr/>
        </p:nvGrpSpPr>
        <p:grpSpPr>
          <a:xfrm>
            <a:off x="821375" y="1118081"/>
            <a:ext cx="3526417" cy="3305683"/>
            <a:chOff x="5906263" y="1914018"/>
            <a:chExt cx="3526417" cy="3305683"/>
          </a:xfrm>
        </p:grpSpPr>
        <p:sp>
          <p:nvSpPr>
            <p:cNvPr id="1002" name="Google Shape;1002;p50"/>
            <p:cNvSpPr/>
            <p:nvPr/>
          </p:nvSpPr>
          <p:spPr>
            <a:xfrm>
              <a:off x="7913703" y="4201404"/>
              <a:ext cx="1452695" cy="1018297"/>
            </a:xfrm>
            <a:custGeom>
              <a:rect b="b" l="l" r="r" t="t"/>
              <a:pathLst>
                <a:path extrusionOk="0" h="57596" w="82166">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0"/>
            <p:cNvSpPr/>
            <p:nvPr/>
          </p:nvSpPr>
          <p:spPr>
            <a:xfrm>
              <a:off x="5906263" y="1956875"/>
              <a:ext cx="2881239" cy="2667664"/>
            </a:xfrm>
            <a:custGeom>
              <a:rect b="b" l="l" r="r" t="t"/>
              <a:pathLst>
                <a:path extrusionOk="0" h="150886" w="162966">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0"/>
            <p:cNvSpPr/>
            <p:nvPr/>
          </p:nvSpPr>
          <p:spPr>
            <a:xfrm>
              <a:off x="5907995" y="1951677"/>
              <a:ext cx="2877756" cy="2678078"/>
            </a:xfrm>
            <a:custGeom>
              <a:rect b="b" l="l" r="r" t="t"/>
              <a:pathLst>
                <a:path extrusionOk="0" h="151475" w="162769">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0"/>
            <p:cNvSpPr/>
            <p:nvPr/>
          </p:nvSpPr>
          <p:spPr>
            <a:xfrm>
              <a:off x="6005854" y="2016916"/>
              <a:ext cx="2662360" cy="2512134"/>
            </a:xfrm>
            <a:custGeom>
              <a:rect b="b" l="l" r="r" t="t"/>
              <a:pathLst>
                <a:path extrusionOk="0" h="142089" w="150586">
                  <a:moveTo>
                    <a:pt x="84908" y="1"/>
                  </a:moveTo>
                  <a:lnTo>
                    <a:pt x="0" y="23900"/>
                  </a:lnTo>
                  <a:lnTo>
                    <a:pt x="65677" y="142089"/>
                  </a:lnTo>
                  <a:lnTo>
                    <a:pt x="150585" y="118190"/>
                  </a:lnTo>
                  <a:lnTo>
                    <a:pt x="84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0"/>
            <p:cNvSpPr/>
            <p:nvPr/>
          </p:nvSpPr>
          <p:spPr>
            <a:xfrm>
              <a:off x="5998093" y="2010781"/>
              <a:ext cx="2677884" cy="2524439"/>
            </a:xfrm>
            <a:custGeom>
              <a:rect b="b" l="l" r="r" t="t"/>
              <a:pathLst>
                <a:path extrusionOk="0" h="142785" w="151464">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0"/>
            <p:cNvSpPr/>
            <p:nvPr/>
          </p:nvSpPr>
          <p:spPr>
            <a:xfrm>
              <a:off x="7062393" y="2426650"/>
              <a:ext cx="116600" cy="32832"/>
            </a:xfrm>
            <a:custGeom>
              <a:rect b="b" l="l" r="r" t="t"/>
              <a:pathLst>
                <a:path extrusionOk="0" h="1857" w="6595">
                  <a:moveTo>
                    <a:pt x="1" y="1856"/>
                  </a:moveTo>
                  <a:lnTo>
                    <a:pt x="6594"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0"/>
            <p:cNvSpPr/>
            <p:nvPr/>
          </p:nvSpPr>
          <p:spPr>
            <a:xfrm>
              <a:off x="7060944" y="2421717"/>
              <a:ext cx="119446" cy="42821"/>
            </a:xfrm>
            <a:custGeom>
              <a:rect b="b" l="l" r="r" t="t"/>
              <a:pathLst>
                <a:path extrusionOk="0" h="2422" w="6756">
                  <a:moveTo>
                    <a:pt x="6596" y="0"/>
                  </a:moveTo>
                  <a:lnTo>
                    <a:pt x="1" y="1852"/>
                  </a:lnTo>
                  <a:lnTo>
                    <a:pt x="161" y="2421"/>
                  </a:lnTo>
                  <a:lnTo>
                    <a:pt x="6755" y="569"/>
                  </a:lnTo>
                  <a:lnTo>
                    <a:pt x="6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0"/>
            <p:cNvSpPr/>
            <p:nvPr/>
          </p:nvSpPr>
          <p:spPr>
            <a:xfrm>
              <a:off x="6253958" y="2484853"/>
              <a:ext cx="718215" cy="202171"/>
            </a:xfrm>
            <a:custGeom>
              <a:rect b="b" l="l" r="r" t="t"/>
              <a:pathLst>
                <a:path extrusionOk="0" h="11435"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0"/>
            <p:cNvSpPr/>
            <p:nvPr/>
          </p:nvSpPr>
          <p:spPr>
            <a:xfrm>
              <a:off x="6252473" y="2480061"/>
              <a:ext cx="721132" cy="211859"/>
            </a:xfrm>
            <a:custGeom>
              <a:rect b="b" l="l" r="r" t="t"/>
              <a:pathLst>
                <a:path extrusionOk="0" h="11983" w="40788">
                  <a:moveTo>
                    <a:pt x="40627" y="0"/>
                  </a:moveTo>
                  <a:lnTo>
                    <a:pt x="0" y="11413"/>
                  </a:lnTo>
                  <a:lnTo>
                    <a:pt x="160" y="11982"/>
                  </a:lnTo>
                  <a:lnTo>
                    <a:pt x="40787" y="570"/>
                  </a:lnTo>
                  <a:lnTo>
                    <a:pt x="406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0"/>
            <p:cNvSpPr/>
            <p:nvPr/>
          </p:nvSpPr>
          <p:spPr>
            <a:xfrm>
              <a:off x="6934532" y="2507819"/>
              <a:ext cx="289545" cy="81522"/>
            </a:xfrm>
            <a:custGeom>
              <a:rect b="b" l="l" r="r" t="t"/>
              <a:pathLst>
                <a:path extrusionOk="0" h="4611" w="16377">
                  <a:moveTo>
                    <a:pt x="1" y="4611"/>
                  </a:moveTo>
                  <a:lnTo>
                    <a:pt x="1637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0"/>
            <p:cNvSpPr/>
            <p:nvPr/>
          </p:nvSpPr>
          <p:spPr>
            <a:xfrm>
              <a:off x="6933064" y="2502922"/>
              <a:ext cx="292445" cy="91423"/>
            </a:xfrm>
            <a:custGeom>
              <a:rect b="b" l="l" r="r" t="t"/>
              <a:pathLst>
                <a:path extrusionOk="0" h="5171" w="16541">
                  <a:moveTo>
                    <a:pt x="16381" y="0"/>
                  </a:moveTo>
                  <a:lnTo>
                    <a:pt x="1" y="4602"/>
                  </a:lnTo>
                  <a:lnTo>
                    <a:pt x="161" y="5171"/>
                  </a:lnTo>
                  <a:lnTo>
                    <a:pt x="16540" y="570"/>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0"/>
            <p:cNvSpPr/>
            <p:nvPr/>
          </p:nvSpPr>
          <p:spPr>
            <a:xfrm>
              <a:off x="6490817" y="2611548"/>
              <a:ext cx="364756" cy="102668"/>
            </a:xfrm>
            <a:custGeom>
              <a:rect b="b" l="l" r="r" t="t"/>
              <a:pathLst>
                <a:path extrusionOk="0" h="5807" w="20631">
                  <a:moveTo>
                    <a:pt x="1" y="5807"/>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0"/>
            <p:cNvSpPr/>
            <p:nvPr/>
          </p:nvSpPr>
          <p:spPr>
            <a:xfrm>
              <a:off x="6489367" y="2606650"/>
              <a:ext cx="367638" cy="112551"/>
            </a:xfrm>
            <a:custGeom>
              <a:rect b="b" l="l" r="r" t="t"/>
              <a:pathLst>
                <a:path extrusionOk="0" h="6366" w="20794">
                  <a:moveTo>
                    <a:pt x="20634" y="0"/>
                  </a:moveTo>
                  <a:lnTo>
                    <a:pt x="1" y="5797"/>
                  </a:lnTo>
                  <a:lnTo>
                    <a:pt x="161" y="6366"/>
                  </a:lnTo>
                  <a:lnTo>
                    <a:pt x="20793" y="570"/>
                  </a:lnTo>
                  <a:lnTo>
                    <a:pt x="20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0"/>
            <p:cNvSpPr/>
            <p:nvPr/>
          </p:nvSpPr>
          <p:spPr>
            <a:xfrm>
              <a:off x="6299059" y="2733257"/>
              <a:ext cx="124114" cy="34936"/>
            </a:xfrm>
            <a:custGeom>
              <a:rect b="b" l="l" r="r" t="t"/>
              <a:pathLst>
                <a:path extrusionOk="0" h="1976" w="7020">
                  <a:moveTo>
                    <a:pt x="0" y="1976"/>
                  </a:moveTo>
                  <a:lnTo>
                    <a:pt x="7019"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0"/>
            <p:cNvSpPr/>
            <p:nvPr/>
          </p:nvSpPr>
          <p:spPr>
            <a:xfrm>
              <a:off x="6297610" y="2728289"/>
              <a:ext cx="126942" cy="44960"/>
            </a:xfrm>
            <a:custGeom>
              <a:rect b="b" l="l" r="r" t="t"/>
              <a:pathLst>
                <a:path extrusionOk="0" h="2543" w="7180">
                  <a:moveTo>
                    <a:pt x="7019" y="1"/>
                  </a:moveTo>
                  <a:lnTo>
                    <a:pt x="0" y="1972"/>
                  </a:lnTo>
                  <a:lnTo>
                    <a:pt x="160" y="2543"/>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0"/>
            <p:cNvSpPr/>
            <p:nvPr/>
          </p:nvSpPr>
          <p:spPr>
            <a:xfrm>
              <a:off x="6705151" y="2588988"/>
              <a:ext cx="564027" cy="158784"/>
            </a:xfrm>
            <a:custGeom>
              <a:rect b="b" l="l" r="r" t="t"/>
              <a:pathLst>
                <a:path extrusionOk="0" h="8981" w="31902">
                  <a:moveTo>
                    <a:pt x="1" y="8980"/>
                  </a:moveTo>
                  <a:lnTo>
                    <a:pt x="3190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0"/>
            <p:cNvSpPr/>
            <p:nvPr/>
          </p:nvSpPr>
          <p:spPr>
            <a:xfrm>
              <a:off x="6703666" y="2584161"/>
              <a:ext cx="566962" cy="168543"/>
            </a:xfrm>
            <a:custGeom>
              <a:rect b="b" l="l" r="r" t="t"/>
              <a:pathLst>
                <a:path extrusionOk="0" h="9533" w="32068">
                  <a:moveTo>
                    <a:pt x="31908" y="0"/>
                  </a:moveTo>
                  <a:lnTo>
                    <a:pt x="0" y="8963"/>
                  </a:lnTo>
                  <a:lnTo>
                    <a:pt x="160" y="9533"/>
                  </a:lnTo>
                  <a:lnTo>
                    <a:pt x="32067" y="570"/>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0"/>
            <p:cNvSpPr/>
            <p:nvPr/>
          </p:nvSpPr>
          <p:spPr>
            <a:xfrm>
              <a:off x="6344143" y="2782672"/>
              <a:ext cx="236930" cy="66707"/>
            </a:xfrm>
            <a:custGeom>
              <a:rect b="b" l="l" r="r" t="t"/>
              <a:pathLst>
                <a:path extrusionOk="0" h="3773" w="13401">
                  <a:moveTo>
                    <a:pt x="1" y="3772"/>
                  </a:moveTo>
                  <a:lnTo>
                    <a:pt x="1340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0"/>
            <p:cNvSpPr/>
            <p:nvPr/>
          </p:nvSpPr>
          <p:spPr>
            <a:xfrm>
              <a:off x="6342711" y="2777757"/>
              <a:ext cx="239741" cy="76625"/>
            </a:xfrm>
            <a:custGeom>
              <a:rect b="b" l="l" r="r" t="t"/>
              <a:pathLst>
                <a:path extrusionOk="0" h="4334" w="13560">
                  <a:moveTo>
                    <a:pt x="13400" y="0"/>
                  </a:moveTo>
                  <a:lnTo>
                    <a:pt x="0" y="3765"/>
                  </a:lnTo>
                  <a:lnTo>
                    <a:pt x="160" y="4334"/>
                  </a:lnTo>
                  <a:lnTo>
                    <a:pt x="13560" y="569"/>
                  </a:lnTo>
                  <a:lnTo>
                    <a:pt x="134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0"/>
            <p:cNvSpPr/>
            <p:nvPr/>
          </p:nvSpPr>
          <p:spPr>
            <a:xfrm>
              <a:off x="7362511" y="2333742"/>
              <a:ext cx="249536" cy="184349"/>
            </a:xfrm>
            <a:custGeom>
              <a:rect b="b" l="l" r="r" t="t"/>
              <a:pathLst>
                <a:path extrusionOk="0" h="10427" w="14114">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0"/>
            <p:cNvSpPr/>
            <p:nvPr/>
          </p:nvSpPr>
          <p:spPr>
            <a:xfrm>
              <a:off x="7368947" y="2328544"/>
              <a:ext cx="236700" cy="194728"/>
            </a:xfrm>
            <a:custGeom>
              <a:rect b="b" l="l" r="r" t="t"/>
              <a:pathLst>
                <a:path extrusionOk="0" h="11014" w="13388">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0"/>
            <p:cNvSpPr/>
            <p:nvPr/>
          </p:nvSpPr>
          <p:spPr>
            <a:xfrm>
              <a:off x="6455050" y="3016101"/>
              <a:ext cx="116582" cy="32832"/>
            </a:xfrm>
            <a:custGeom>
              <a:rect b="b" l="l" r="r" t="t"/>
              <a:pathLst>
                <a:path extrusionOk="0" h="1857" w="6594">
                  <a:moveTo>
                    <a:pt x="6594" y="1"/>
                  </a:moveTo>
                  <a:lnTo>
                    <a:pt x="0" y="1857"/>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0"/>
            <p:cNvSpPr/>
            <p:nvPr/>
          </p:nvSpPr>
          <p:spPr>
            <a:xfrm>
              <a:off x="6453600" y="3011133"/>
              <a:ext cx="119411" cy="42839"/>
            </a:xfrm>
            <a:custGeom>
              <a:rect b="b" l="l" r="r" t="t"/>
              <a:pathLst>
                <a:path extrusionOk="0" h="2423" w="6754">
                  <a:moveTo>
                    <a:pt x="6594" y="1"/>
                  </a:moveTo>
                  <a:lnTo>
                    <a:pt x="1"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0"/>
            <p:cNvSpPr/>
            <p:nvPr/>
          </p:nvSpPr>
          <p:spPr>
            <a:xfrm>
              <a:off x="6661853" y="2788542"/>
              <a:ext cx="718232" cy="202188"/>
            </a:xfrm>
            <a:custGeom>
              <a:rect b="b" l="l" r="r" t="t"/>
              <a:pathLst>
                <a:path extrusionOk="0" h="11436" w="40624">
                  <a:moveTo>
                    <a:pt x="40623" y="1"/>
                  </a:moveTo>
                  <a:lnTo>
                    <a:pt x="1" y="11435"/>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0"/>
            <p:cNvSpPr/>
            <p:nvPr/>
          </p:nvSpPr>
          <p:spPr>
            <a:xfrm>
              <a:off x="6656407" y="2780869"/>
              <a:ext cx="719099" cy="211506"/>
            </a:xfrm>
            <a:custGeom>
              <a:rect b="b" l="l" r="r" t="t"/>
              <a:pathLst>
                <a:path extrusionOk="0" h="11963" w="40673">
                  <a:moveTo>
                    <a:pt x="40513" y="0"/>
                  </a:moveTo>
                  <a:lnTo>
                    <a:pt x="0" y="11395"/>
                  </a:lnTo>
                  <a:lnTo>
                    <a:pt x="160" y="11962"/>
                  </a:lnTo>
                  <a:lnTo>
                    <a:pt x="40673" y="568"/>
                  </a:lnTo>
                  <a:lnTo>
                    <a:pt x="405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0"/>
            <p:cNvSpPr/>
            <p:nvPr/>
          </p:nvSpPr>
          <p:spPr>
            <a:xfrm>
              <a:off x="6500169" y="3048579"/>
              <a:ext cx="289545" cy="81505"/>
            </a:xfrm>
            <a:custGeom>
              <a:rect b="b" l="l" r="r" t="t"/>
              <a:pathLst>
                <a:path extrusionOk="0" h="4610" w="16377">
                  <a:moveTo>
                    <a:pt x="16376" y="1"/>
                  </a:moveTo>
                  <a:lnTo>
                    <a:pt x="0" y="461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0"/>
            <p:cNvSpPr/>
            <p:nvPr/>
          </p:nvSpPr>
          <p:spPr>
            <a:xfrm>
              <a:off x="6498684" y="3043682"/>
              <a:ext cx="292427" cy="91423"/>
            </a:xfrm>
            <a:custGeom>
              <a:rect b="b" l="l" r="r" t="t"/>
              <a:pathLst>
                <a:path extrusionOk="0" h="5171" w="16540">
                  <a:moveTo>
                    <a:pt x="16380" y="1"/>
                  </a:moveTo>
                  <a:lnTo>
                    <a:pt x="0" y="4601"/>
                  </a:lnTo>
                  <a:lnTo>
                    <a:pt x="160" y="5170"/>
                  </a:lnTo>
                  <a:lnTo>
                    <a:pt x="16540" y="570"/>
                  </a:lnTo>
                  <a:lnTo>
                    <a:pt x="163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0"/>
            <p:cNvSpPr/>
            <p:nvPr/>
          </p:nvSpPr>
          <p:spPr>
            <a:xfrm>
              <a:off x="6868656" y="2923688"/>
              <a:ext cx="364756" cy="102703"/>
            </a:xfrm>
            <a:custGeom>
              <a:rect b="b" l="l" r="r" t="t"/>
              <a:pathLst>
                <a:path extrusionOk="0" h="5809" w="20631">
                  <a:moveTo>
                    <a:pt x="20630" y="0"/>
                  </a:moveTo>
                  <a:lnTo>
                    <a:pt x="0" y="5808"/>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0"/>
            <p:cNvSpPr/>
            <p:nvPr/>
          </p:nvSpPr>
          <p:spPr>
            <a:xfrm>
              <a:off x="6867188" y="2918826"/>
              <a:ext cx="367620" cy="112551"/>
            </a:xfrm>
            <a:custGeom>
              <a:rect b="b" l="l" r="r" t="t"/>
              <a:pathLst>
                <a:path extrusionOk="0" h="6366" w="20793">
                  <a:moveTo>
                    <a:pt x="20633" y="1"/>
                  </a:moveTo>
                  <a:lnTo>
                    <a:pt x="0" y="5796"/>
                  </a:lnTo>
                  <a:lnTo>
                    <a:pt x="160" y="6365"/>
                  </a:lnTo>
                  <a:lnTo>
                    <a:pt x="20793" y="570"/>
                  </a:lnTo>
                  <a:lnTo>
                    <a:pt x="20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0"/>
            <p:cNvSpPr/>
            <p:nvPr/>
          </p:nvSpPr>
          <p:spPr>
            <a:xfrm>
              <a:off x="7301091" y="2869729"/>
              <a:ext cx="124078" cy="34936"/>
            </a:xfrm>
            <a:custGeom>
              <a:rect b="b" l="l" r="r" t="t"/>
              <a:pathLst>
                <a:path extrusionOk="0" h="1976" w="7018">
                  <a:moveTo>
                    <a:pt x="7018" y="0"/>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0"/>
            <p:cNvSpPr/>
            <p:nvPr/>
          </p:nvSpPr>
          <p:spPr>
            <a:xfrm>
              <a:off x="7299659" y="2864672"/>
              <a:ext cx="126942" cy="45031"/>
            </a:xfrm>
            <a:custGeom>
              <a:rect b="b" l="l" r="r" t="t"/>
              <a:pathLst>
                <a:path extrusionOk="0" h="2547" w="7180">
                  <a:moveTo>
                    <a:pt x="7020" y="1"/>
                  </a:moveTo>
                  <a:lnTo>
                    <a:pt x="0" y="1977"/>
                  </a:lnTo>
                  <a:lnTo>
                    <a:pt x="160" y="2546"/>
                  </a:lnTo>
                  <a:lnTo>
                    <a:pt x="7179" y="571"/>
                  </a:lnTo>
                  <a:lnTo>
                    <a:pt x="70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0"/>
            <p:cNvSpPr/>
            <p:nvPr/>
          </p:nvSpPr>
          <p:spPr>
            <a:xfrm>
              <a:off x="6545271" y="3052504"/>
              <a:ext cx="564045" cy="158766"/>
            </a:xfrm>
            <a:custGeom>
              <a:rect b="b" l="l" r="r" t="t"/>
              <a:pathLst>
                <a:path extrusionOk="0" h="8980" w="31903">
                  <a:moveTo>
                    <a:pt x="31902" y="0"/>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0"/>
            <p:cNvSpPr/>
            <p:nvPr/>
          </p:nvSpPr>
          <p:spPr>
            <a:xfrm>
              <a:off x="6543768" y="3047678"/>
              <a:ext cx="566962" cy="168543"/>
            </a:xfrm>
            <a:custGeom>
              <a:rect b="b" l="l" r="r" t="t"/>
              <a:pathLst>
                <a:path extrusionOk="0" h="9533" w="32068">
                  <a:moveTo>
                    <a:pt x="31908" y="0"/>
                  </a:moveTo>
                  <a:lnTo>
                    <a:pt x="1" y="8963"/>
                  </a:lnTo>
                  <a:lnTo>
                    <a:pt x="161" y="9532"/>
                  </a:lnTo>
                  <a:lnTo>
                    <a:pt x="32068" y="569"/>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0"/>
            <p:cNvSpPr/>
            <p:nvPr/>
          </p:nvSpPr>
          <p:spPr>
            <a:xfrm>
              <a:off x="7233394" y="2950880"/>
              <a:ext cx="236894" cy="66707"/>
            </a:xfrm>
            <a:custGeom>
              <a:rect b="b" l="l" r="r" t="t"/>
              <a:pathLst>
                <a:path extrusionOk="0" h="3773" w="13399">
                  <a:moveTo>
                    <a:pt x="13399" y="1"/>
                  </a:moveTo>
                  <a:lnTo>
                    <a:pt x="0" y="3773"/>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0"/>
            <p:cNvSpPr/>
            <p:nvPr/>
          </p:nvSpPr>
          <p:spPr>
            <a:xfrm>
              <a:off x="7231962" y="2945859"/>
              <a:ext cx="239758" cy="76767"/>
            </a:xfrm>
            <a:custGeom>
              <a:rect b="b" l="l" r="r" t="t"/>
              <a:pathLst>
                <a:path extrusionOk="0" h="4342" w="13561">
                  <a:moveTo>
                    <a:pt x="13399" y="0"/>
                  </a:moveTo>
                  <a:lnTo>
                    <a:pt x="1" y="3772"/>
                  </a:lnTo>
                  <a:lnTo>
                    <a:pt x="161" y="4341"/>
                  </a:lnTo>
                  <a:lnTo>
                    <a:pt x="13560" y="569"/>
                  </a:lnTo>
                  <a:lnTo>
                    <a:pt x="133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0"/>
            <p:cNvSpPr/>
            <p:nvPr/>
          </p:nvSpPr>
          <p:spPr>
            <a:xfrm>
              <a:off x="7563639" y="2695634"/>
              <a:ext cx="249518" cy="184367"/>
            </a:xfrm>
            <a:custGeom>
              <a:rect b="b" l="l" r="r" t="t"/>
              <a:pathLst>
                <a:path extrusionOk="0" h="10428" w="14113">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0"/>
            <p:cNvSpPr/>
            <p:nvPr/>
          </p:nvSpPr>
          <p:spPr>
            <a:xfrm>
              <a:off x="7570039" y="2690471"/>
              <a:ext cx="236700" cy="194728"/>
            </a:xfrm>
            <a:custGeom>
              <a:rect b="b" l="l" r="r" t="t"/>
              <a:pathLst>
                <a:path extrusionOk="0" h="11014" w="13388">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0"/>
            <p:cNvSpPr/>
            <p:nvPr/>
          </p:nvSpPr>
          <p:spPr>
            <a:xfrm>
              <a:off x="7464596" y="3150434"/>
              <a:ext cx="116564" cy="32832"/>
            </a:xfrm>
            <a:custGeom>
              <a:rect b="b" l="l" r="r" t="t"/>
              <a:pathLst>
                <a:path extrusionOk="0" h="1857" w="6593">
                  <a:moveTo>
                    <a:pt x="1" y="1857"/>
                  </a:moveTo>
                  <a:lnTo>
                    <a:pt x="659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0"/>
            <p:cNvSpPr/>
            <p:nvPr/>
          </p:nvSpPr>
          <p:spPr>
            <a:xfrm>
              <a:off x="7463270" y="3145183"/>
              <a:ext cx="119393" cy="42962"/>
            </a:xfrm>
            <a:custGeom>
              <a:rect b="b" l="l" r="r" t="t"/>
              <a:pathLst>
                <a:path extrusionOk="0" h="2430" w="6753">
                  <a:moveTo>
                    <a:pt x="6592" y="1"/>
                  </a:moveTo>
                  <a:lnTo>
                    <a:pt x="0" y="1860"/>
                  </a:lnTo>
                  <a:lnTo>
                    <a:pt x="160" y="2429"/>
                  </a:lnTo>
                  <a:lnTo>
                    <a:pt x="6752" y="570"/>
                  </a:lnTo>
                  <a:lnTo>
                    <a:pt x="65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0"/>
            <p:cNvSpPr/>
            <p:nvPr/>
          </p:nvSpPr>
          <p:spPr>
            <a:xfrm>
              <a:off x="6656160" y="3208654"/>
              <a:ext cx="718197" cy="202171"/>
            </a:xfrm>
            <a:custGeom>
              <a:rect b="b" l="l" r="r" t="t"/>
              <a:pathLst>
                <a:path extrusionOk="0" h="11435" w="40622">
                  <a:moveTo>
                    <a:pt x="1" y="11435"/>
                  </a:moveTo>
                  <a:lnTo>
                    <a:pt x="4062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a:off x="6654639" y="3203881"/>
              <a:ext cx="721150" cy="211842"/>
            </a:xfrm>
            <a:custGeom>
              <a:rect b="b" l="l" r="r" t="t"/>
              <a:pathLst>
                <a:path extrusionOk="0" h="11982" w="40789">
                  <a:moveTo>
                    <a:pt x="40628" y="1"/>
                  </a:moveTo>
                  <a:lnTo>
                    <a:pt x="1" y="11413"/>
                  </a:lnTo>
                  <a:lnTo>
                    <a:pt x="161" y="11982"/>
                  </a:lnTo>
                  <a:lnTo>
                    <a:pt x="40788" y="570"/>
                  </a:lnTo>
                  <a:lnTo>
                    <a:pt x="40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0"/>
            <p:cNvSpPr/>
            <p:nvPr/>
          </p:nvSpPr>
          <p:spPr>
            <a:xfrm>
              <a:off x="7336716" y="3231620"/>
              <a:ext cx="289581" cy="81505"/>
            </a:xfrm>
            <a:custGeom>
              <a:rect b="b" l="l" r="r" t="t"/>
              <a:pathLst>
                <a:path extrusionOk="0" h="4610"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0"/>
            <p:cNvSpPr/>
            <p:nvPr/>
          </p:nvSpPr>
          <p:spPr>
            <a:xfrm>
              <a:off x="7335319" y="3226599"/>
              <a:ext cx="292392" cy="91565"/>
            </a:xfrm>
            <a:custGeom>
              <a:rect b="b" l="l" r="r" t="t"/>
              <a:pathLst>
                <a:path extrusionOk="0" h="5179" w="16538">
                  <a:moveTo>
                    <a:pt x="16376" y="0"/>
                  </a:moveTo>
                  <a:lnTo>
                    <a:pt x="0" y="4609"/>
                  </a:lnTo>
                  <a:lnTo>
                    <a:pt x="160" y="5178"/>
                  </a:lnTo>
                  <a:lnTo>
                    <a:pt x="16538" y="569"/>
                  </a:lnTo>
                  <a:lnTo>
                    <a:pt x="16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0"/>
            <p:cNvSpPr/>
            <p:nvPr/>
          </p:nvSpPr>
          <p:spPr>
            <a:xfrm>
              <a:off x="6893019" y="3335331"/>
              <a:ext cx="364774" cy="102703"/>
            </a:xfrm>
            <a:custGeom>
              <a:rect b="b" l="l" r="r" t="t"/>
              <a:pathLst>
                <a:path extrusionOk="0" h="5809" w="20632">
                  <a:moveTo>
                    <a:pt x="1" y="5808"/>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0"/>
            <p:cNvSpPr/>
            <p:nvPr/>
          </p:nvSpPr>
          <p:spPr>
            <a:xfrm>
              <a:off x="6891534" y="3330452"/>
              <a:ext cx="367656" cy="112569"/>
            </a:xfrm>
            <a:custGeom>
              <a:rect b="b" l="l" r="r" t="t"/>
              <a:pathLst>
                <a:path extrusionOk="0" h="6367" w="20795">
                  <a:moveTo>
                    <a:pt x="20634" y="1"/>
                  </a:moveTo>
                  <a:lnTo>
                    <a:pt x="0" y="5797"/>
                  </a:lnTo>
                  <a:lnTo>
                    <a:pt x="160" y="6366"/>
                  </a:lnTo>
                  <a:lnTo>
                    <a:pt x="20794" y="571"/>
                  </a:lnTo>
                  <a:lnTo>
                    <a:pt x="20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0"/>
            <p:cNvSpPr/>
            <p:nvPr/>
          </p:nvSpPr>
          <p:spPr>
            <a:xfrm>
              <a:off x="6701262" y="3457040"/>
              <a:ext cx="124114" cy="34953"/>
            </a:xfrm>
            <a:custGeom>
              <a:rect b="b" l="l" r="r" t="t"/>
              <a:pathLst>
                <a:path extrusionOk="0" h="1977" w="7020">
                  <a:moveTo>
                    <a:pt x="0" y="1976"/>
                  </a:moveTo>
                  <a:lnTo>
                    <a:pt x="7019"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6699794" y="3452108"/>
              <a:ext cx="126942" cy="44960"/>
            </a:xfrm>
            <a:custGeom>
              <a:rect b="b" l="l" r="r" t="t"/>
              <a:pathLst>
                <a:path extrusionOk="0" h="2543" w="7180">
                  <a:moveTo>
                    <a:pt x="7019" y="0"/>
                  </a:moveTo>
                  <a:lnTo>
                    <a:pt x="0" y="1973"/>
                  </a:lnTo>
                  <a:lnTo>
                    <a:pt x="160" y="2542"/>
                  </a:lnTo>
                  <a:lnTo>
                    <a:pt x="7179" y="571"/>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7107336" y="3312772"/>
              <a:ext cx="564045" cy="158802"/>
            </a:xfrm>
            <a:custGeom>
              <a:rect b="b" l="l" r="r" t="t"/>
              <a:pathLst>
                <a:path extrusionOk="0" h="8982" w="31903">
                  <a:moveTo>
                    <a:pt x="1" y="8982"/>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p:nvPr/>
          </p:nvSpPr>
          <p:spPr>
            <a:xfrm>
              <a:off x="7105939" y="3307768"/>
              <a:ext cx="566874" cy="168844"/>
            </a:xfrm>
            <a:custGeom>
              <a:rect b="b" l="l" r="r" t="t"/>
              <a:pathLst>
                <a:path extrusionOk="0" h="9550" w="32063">
                  <a:moveTo>
                    <a:pt x="31901" y="1"/>
                  </a:moveTo>
                  <a:lnTo>
                    <a:pt x="0" y="8980"/>
                  </a:lnTo>
                  <a:lnTo>
                    <a:pt x="160" y="9549"/>
                  </a:lnTo>
                  <a:lnTo>
                    <a:pt x="32062" y="570"/>
                  </a:lnTo>
                  <a:lnTo>
                    <a:pt x="319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0"/>
            <p:cNvSpPr/>
            <p:nvPr/>
          </p:nvSpPr>
          <p:spPr>
            <a:xfrm>
              <a:off x="6746363" y="3506474"/>
              <a:ext cx="236894" cy="66689"/>
            </a:xfrm>
            <a:custGeom>
              <a:rect b="b" l="l" r="r" t="t"/>
              <a:pathLst>
                <a:path extrusionOk="0" h="3772" w="13399">
                  <a:moveTo>
                    <a:pt x="0" y="3772"/>
                  </a:moveTo>
                  <a:lnTo>
                    <a:pt x="13399"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0"/>
            <p:cNvSpPr/>
            <p:nvPr/>
          </p:nvSpPr>
          <p:spPr>
            <a:xfrm>
              <a:off x="6744896" y="3501559"/>
              <a:ext cx="239758" cy="76643"/>
            </a:xfrm>
            <a:custGeom>
              <a:rect b="b" l="l" r="r" t="t"/>
              <a:pathLst>
                <a:path extrusionOk="0" h="4335" w="13561">
                  <a:moveTo>
                    <a:pt x="13401" y="1"/>
                  </a:moveTo>
                  <a:lnTo>
                    <a:pt x="0" y="3765"/>
                  </a:lnTo>
                  <a:lnTo>
                    <a:pt x="160" y="4334"/>
                  </a:lnTo>
                  <a:lnTo>
                    <a:pt x="13561" y="570"/>
                  </a:lnTo>
                  <a:lnTo>
                    <a:pt x="134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0"/>
            <p:cNvSpPr/>
            <p:nvPr/>
          </p:nvSpPr>
          <p:spPr>
            <a:xfrm>
              <a:off x="7776453" y="3057490"/>
              <a:ext cx="225968" cy="184296"/>
            </a:xfrm>
            <a:custGeom>
              <a:rect b="b" l="l" r="r" t="t"/>
              <a:pathLst>
                <a:path extrusionOk="0" h="10424" w="12781">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0"/>
            <p:cNvSpPr/>
            <p:nvPr/>
          </p:nvSpPr>
          <p:spPr>
            <a:xfrm>
              <a:off x="7771131" y="3052363"/>
              <a:ext cx="236700" cy="194728"/>
            </a:xfrm>
            <a:custGeom>
              <a:rect b="b" l="l" r="r" t="t"/>
              <a:pathLst>
                <a:path extrusionOk="0" h="11014" w="13388">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0"/>
            <p:cNvSpPr/>
            <p:nvPr/>
          </p:nvSpPr>
          <p:spPr>
            <a:xfrm>
              <a:off x="6857252" y="3739903"/>
              <a:ext cx="116582" cy="32814"/>
            </a:xfrm>
            <a:custGeom>
              <a:rect b="b" l="l" r="r" t="t"/>
              <a:pathLst>
                <a:path extrusionOk="0" h="1856" w="6594">
                  <a:moveTo>
                    <a:pt x="6594" y="0"/>
                  </a:moveTo>
                  <a:lnTo>
                    <a:pt x="1" y="185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0"/>
            <p:cNvSpPr/>
            <p:nvPr/>
          </p:nvSpPr>
          <p:spPr>
            <a:xfrm>
              <a:off x="6855785" y="3734952"/>
              <a:ext cx="119411" cy="42821"/>
            </a:xfrm>
            <a:custGeom>
              <a:rect b="b" l="l" r="r" t="t"/>
              <a:pathLst>
                <a:path extrusionOk="0" h="2422" w="6754">
                  <a:moveTo>
                    <a:pt x="6594" y="1"/>
                  </a:moveTo>
                  <a:lnTo>
                    <a:pt x="0"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0"/>
            <p:cNvSpPr/>
            <p:nvPr/>
          </p:nvSpPr>
          <p:spPr>
            <a:xfrm>
              <a:off x="7064073" y="3512344"/>
              <a:ext cx="718215" cy="202171"/>
            </a:xfrm>
            <a:custGeom>
              <a:rect b="b" l="l" r="r" t="t"/>
              <a:pathLst>
                <a:path extrusionOk="0" h="11435" w="40623">
                  <a:moveTo>
                    <a:pt x="40622" y="0"/>
                  </a:moveTo>
                  <a:lnTo>
                    <a:pt x="0" y="11435"/>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0"/>
            <p:cNvSpPr/>
            <p:nvPr/>
          </p:nvSpPr>
          <p:spPr>
            <a:xfrm>
              <a:off x="7062659" y="3507305"/>
              <a:ext cx="721043" cy="212248"/>
            </a:xfrm>
            <a:custGeom>
              <a:rect b="b" l="l" r="r" t="t"/>
              <a:pathLst>
                <a:path extrusionOk="0" h="12005" w="40783">
                  <a:moveTo>
                    <a:pt x="40622" y="1"/>
                  </a:moveTo>
                  <a:lnTo>
                    <a:pt x="1" y="11435"/>
                  </a:lnTo>
                  <a:lnTo>
                    <a:pt x="161" y="12004"/>
                  </a:lnTo>
                  <a:lnTo>
                    <a:pt x="40783" y="570"/>
                  </a:lnTo>
                  <a:lnTo>
                    <a:pt x="406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0"/>
            <p:cNvSpPr/>
            <p:nvPr/>
          </p:nvSpPr>
          <p:spPr>
            <a:xfrm>
              <a:off x="6902354" y="3772399"/>
              <a:ext cx="289563" cy="81505"/>
            </a:xfrm>
            <a:custGeom>
              <a:rect b="b" l="l" r="r" t="t"/>
              <a:pathLst>
                <a:path extrusionOk="0" h="4610" w="16378">
                  <a:moveTo>
                    <a:pt x="16378" y="0"/>
                  </a:moveTo>
                  <a:lnTo>
                    <a:pt x="0" y="460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0"/>
            <p:cNvSpPr/>
            <p:nvPr/>
          </p:nvSpPr>
          <p:spPr>
            <a:xfrm>
              <a:off x="6900851" y="3767501"/>
              <a:ext cx="292445" cy="91441"/>
            </a:xfrm>
            <a:custGeom>
              <a:rect b="b" l="l" r="r" t="t"/>
              <a:pathLst>
                <a:path extrusionOk="0" h="5172" w="16541">
                  <a:moveTo>
                    <a:pt x="16381" y="0"/>
                  </a:moveTo>
                  <a:lnTo>
                    <a:pt x="1" y="4601"/>
                  </a:lnTo>
                  <a:lnTo>
                    <a:pt x="161" y="5171"/>
                  </a:lnTo>
                  <a:lnTo>
                    <a:pt x="16541" y="569"/>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p:nvPr/>
          </p:nvSpPr>
          <p:spPr>
            <a:xfrm>
              <a:off x="7270858" y="3647489"/>
              <a:ext cx="364756" cy="102685"/>
            </a:xfrm>
            <a:custGeom>
              <a:rect b="b" l="l" r="r" t="t"/>
              <a:pathLst>
                <a:path extrusionOk="0" h="5808" w="20631">
                  <a:moveTo>
                    <a:pt x="20631" y="1"/>
                  </a:moveTo>
                  <a:lnTo>
                    <a:pt x="0" y="5807"/>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0"/>
            <p:cNvSpPr/>
            <p:nvPr/>
          </p:nvSpPr>
          <p:spPr>
            <a:xfrm>
              <a:off x="7269461" y="3642468"/>
              <a:ext cx="367585" cy="112728"/>
            </a:xfrm>
            <a:custGeom>
              <a:rect b="b" l="l" r="r" t="t"/>
              <a:pathLst>
                <a:path extrusionOk="0" h="6376" w="20791">
                  <a:moveTo>
                    <a:pt x="20629" y="0"/>
                  </a:moveTo>
                  <a:lnTo>
                    <a:pt x="0" y="5807"/>
                  </a:lnTo>
                  <a:lnTo>
                    <a:pt x="160" y="6376"/>
                  </a:lnTo>
                  <a:lnTo>
                    <a:pt x="20790" y="569"/>
                  </a:lnTo>
                  <a:lnTo>
                    <a:pt x="206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0"/>
            <p:cNvSpPr/>
            <p:nvPr/>
          </p:nvSpPr>
          <p:spPr>
            <a:xfrm>
              <a:off x="7703293" y="3593512"/>
              <a:ext cx="124078" cy="34953"/>
            </a:xfrm>
            <a:custGeom>
              <a:rect b="b" l="l" r="r" t="t"/>
              <a:pathLst>
                <a:path extrusionOk="0" h="1977" w="7018">
                  <a:moveTo>
                    <a:pt x="7018" y="1"/>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0"/>
            <p:cNvSpPr/>
            <p:nvPr/>
          </p:nvSpPr>
          <p:spPr>
            <a:xfrm>
              <a:off x="7701967" y="3588244"/>
              <a:ext cx="126925" cy="45066"/>
            </a:xfrm>
            <a:custGeom>
              <a:rect b="b" l="l" r="r" t="t"/>
              <a:pathLst>
                <a:path extrusionOk="0" h="2549" w="7179">
                  <a:moveTo>
                    <a:pt x="7019" y="0"/>
                  </a:moveTo>
                  <a:lnTo>
                    <a:pt x="1" y="1980"/>
                  </a:lnTo>
                  <a:lnTo>
                    <a:pt x="162" y="2549"/>
                  </a:lnTo>
                  <a:lnTo>
                    <a:pt x="7179" y="569"/>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0"/>
            <p:cNvSpPr/>
            <p:nvPr/>
          </p:nvSpPr>
          <p:spPr>
            <a:xfrm>
              <a:off x="6947473" y="3776288"/>
              <a:ext cx="564045" cy="158766"/>
            </a:xfrm>
            <a:custGeom>
              <a:rect b="b" l="l" r="r" t="t"/>
              <a:pathLst>
                <a:path extrusionOk="0" h="8980" w="31903">
                  <a:moveTo>
                    <a:pt x="31903" y="1"/>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0"/>
            <p:cNvSpPr/>
            <p:nvPr/>
          </p:nvSpPr>
          <p:spPr>
            <a:xfrm>
              <a:off x="6946041" y="3771267"/>
              <a:ext cx="566874" cy="168826"/>
            </a:xfrm>
            <a:custGeom>
              <a:rect b="b" l="l" r="r" t="t"/>
              <a:pathLst>
                <a:path extrusionOk="0" h="9549" w="32063">
                  <a:moveTo>
                    <a:pt x="31903" y="0"/>
                  </a:moveTo>
                  <a:lnTo>
                    <a:pt x="1" y="8979"/>
                  </a:lnTo>
                  <a:lnTo>
                    <a:pt x="161" y="9548"/>
                  </a:lnTo>
                  <a:lnTo>
                    <a:pt x="32063" y="569"/>
                  </a:lnTo>
                  <a:lnTo>
                    <a:pt x="319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0"/>
            <p:cNvSpPr/>
            <p:nvPr/>
          </p:nvSpPr>
          <p:spPr>
            <a:xfrm>
              <a:off x="7635579" y="3674699"/>
              <a:ext cx="236930" cy="66689"/>
            </a:xfrm>
            <a:custGeom>
              <a:rect b="b" l="l" r="r" t="t"/>
              <a:pathLst>
                <a:path extrusionOk="0" h="3772" w="13401">
                  <a:moveTo>
                    <a:pt x="13400" y="0"/>
                  </a:moveTo>
                  <a:lnTo>
                    <a:pt x="0" y="377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0"/>
            <p:cNvSpPr/>
            <p:nvPr/>
          </p:nvSpPr>
          <p:spPr>
            <a:xfrm>
              <a:off x="7634288" y="3669377"/>
              <a:ext cx="239723" cy="76873"/>
            </a:xfrm>
            <a:custGeom>
              <a:rect b="b" l="l" r="r" t="t"/>
              <a:pathLst>
                <a:path extrusionOk="0" h="4348" w="13559">
                  <a:moveTo>
                    <a:pt x="13397" y="0"/>
                  </a:moveTo>
                  <a:lnTo>
                    <a:pt x="0" y="3779"/>
                  </a:lnTo>
                  <a:lnTo>
                    <a:pt x="161" y="4348"/>
                  </a:lnTo>
                  <a:lnTo>
                    <a:pt x="13559" y="570"/>
                  </a:lnTo>
                  <a:lnTo>
                    <a:pt x="13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0"/>
            <p:cNvSpPr/>
            <p:nvPr/>
          </p:nvSpPr>
          <p:spPr>
            <a:xfrm>
              <a:off x="7965841" y="3419453"/>
              <a:ext cx="249518" cy="184349"/>
            </a:xfrm>
            <a:custGeom>
              <a:rect b="b" l="l" r="r" t="t"/>
              <a:pathLst>
                <a:path extrusionOk="0" h="10427" w="14113">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0"/>
            <p:cNvSpPr/>
            <p:nvPr/>
          </p:nvSpPr>
          <p:spPr>
            <a:xfrm>
              <a:off x="7972224" y="3414255"/>
              <a:ext cx="236735" cy="194728"/>
            </a:xfrm>
            <a:custGeom>
              <a:rect b="b" l="l" r="r" t="t"/>
              <a:pathLst>
                <a:path extrusionOk="0" h="11014" w="1339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0"/>
            <p:cNvSpPr/>
            <p:nvPr/>
          </p:nvSpPr>
          <p:spPr>
            <a:xfrm>
              <a:off x="7866780" y="3874235"/>
              <a:ext cx="116600" cy="32832"/>
            </a:xfrm>
            <a:custGeom>
              <a:rect b="b" l="l" r="r" t="t"/>
              <a:pathLst>
                <a:path extrusionOk="0" h="1857" w="6595">
                  <a:moveTo>
                    <a:pt x="1" y="1856"/>
                  </a:moveTo>
                  <a:lnTo>
                    <a:pt x="659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0"/>
            <p:cNvSpPr/>
            <p:nvPr/>
          </p:nvSpPr>
          <p:spPr>
            <a:xfrm>
              <a:off x="7865490" y="3868949"/>
              <a:ext cx="119428" cy="42962"/>
            </a:xfrm>
            <a:custGeom>
              <a:rect b="b" l="l" r="r" t="t"/>
              <a:pathLst>
                <a:path extrusionOk="0" h="2430" w="6755">
                  <a:moveTo>
                    <a:pt x="6593" y="1"/>
                  </a:moveTo>
                  <a:lnTo>
                    <a:pt x="1" y="1859"/>
                  </a:lnTo>
                  <a:lnTo>
                    <a:pt x="162" y="2429"/>
                  </a:lnTo>
                  <a:lnTo>
                    <a:pt x="6754" y="570"/>
                  </a:lnTo>
                  <a:lnTo>
                    <a:pt x="65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0"/>
            <p:cNvSpPr/>
            <p:nvPr/>
          </p:nvSpPr>
          <p:spPr>
            <a:xfrm>
              <a:off x="7058345" y="3932456"/>
              <a:ext cx="718215" cy="202153"/>
            </a:xfrm>
            <a:custGeom>
              <a:rect b="b" l="l" r="r" t="t"/>
              <a:pathLst>
                <a:path extrusionOk="0" h="11434"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0"/>
            <p:cNvSpPr/>
            <p:nvPr/>
          </p:nvSpPr>
          <p:spPr>
            <a:xfrm>
              <a:off x="7056948" y="3927435"/>
              <a:ext cx="721043" cy="212213"/>
            </a:xfrm>
            <a:custGeom>
              <a:rect b="b" l="l" r="r" t="t"/>
              <a:pathLst>
                <a:path extrusionOk="0" h="12003" w="40783">
                  <a:moveTo>
                    <a:pt x="40621" y="0"/>
                  </a:moveTo>
                  <a:lnTo>
                    <a:pt x="0" y="11433"/>
                  </a:lnTo>
                  <a:lnTo>
                    <a:pt x="160" y="12003"/>
                  </a:lnTo>
                  <a:lnTo>
                    <a:pt x="40782" y="569"/>
                  </a:lnTo>
                  <a:lnTo>
                    <a:pt x="406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0"/>
            <p:cNvSpPr/>
            <p:nvPr/>
          </p:nvSpPr>
          <p:spPr>
            <a:xfrm>
              <a:off x="7738919" y="3955404"/>
              <a:ext cx="289581" cy="81522"/>
            </a:xfrm>
            <a:custGeom>
              <a:rect b="b" l="l" r="r" t="t"/>
              <a:pathLst>
                <a:path extrusionOk="0" h="4611"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0"/>
            <p:cNvSpPr/>
            <p:nvPr/>
          </p:nvSpPr>
          <p:spPr>
            <a:xfrm>
              <a:off x="7728417" y="3947784"/>
              <a:ext cx="291579" cy="91246"/>
            </a:xfrm>
            <a:custGeom>
              <a:rect b="b" l="l" r="r" t="t"/>
              <a:pathLst>
                <a:path extrusionOk="0" h="5161" w="16492">
                  <a:moveTo>
                    <a:pt x="16333" y="0"/>
                  </a:moveTo>
                  <a:lnTo>
                    <a:pt x="1" y="4593"/>
                  </a:lnTo>
                  <a:lnTo>
                    <a:pt x="159" y="5161"/>
                  </a:lnTo>
                  <a:lnTo>
                    <a:pt x="16491" y="568"/>
                  </a:lnTo>
                  <a:lnTo>
                    <a:pt x="16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0"/>
            <p:cNvSpPr/>
            <p:nvPr/>
          </p:nvSpPr>
          <p:spPr>
            <a:xfrm>
              <a:off x="7295221" y="4059133"/>
              <a:ext cx="364774" cy="102685"/>
            </a:xfrm>
            <a:custGeom>
              <a:rect b="b" l="l" r="r" t="t"/>
              <a:pathLst>
                <a:path extrusionOk="0" h="5808" w="20632">
                  <a:moveTo>
                    <a:pt x="1" y="5808"/>
                  </a:moveTo>
                  <a:lnTo>
                    <a:pt x="2063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7293807" y="4054112"/>
              <a:ext cx="367603" cy="112745"/>
            </a:xfrm>
            <a:custGeom>
              <a:rect b="b" l="l" r="r" t="t"/>
              <a:pathLst>
                <a:path extrusionOk="0" h="6377" w="20792">
                  <a:moveTo>
                    <a:pt x="20631" y="0"/>
                  </a:moveTo>
                  <a:lnTo>
                    <a:pt x="0" y="5807"/>
                  </a:lnTo>
                  <a:lnTo>
                    <a:pt x="160" y="6376"/>
                  </a:lnTo>
                  <a:lnTo>
                    <a:pt x="20792" y="569"/>
                  </a:lnTo>
                  <a:lnTo>
                    <a:pt x="20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p:nvPr/>
          </p:nvSpPr>
          <p:spPr>
            <a:xfrm>
              <a:off x="7103464" y="4180860"/>
              <a:ext cx="124096" cy="34936"/>
            </a:xfrm>
            <a:custGeom>
              <a:rect b="b" l="l" r="r" t="t"/>
              <a:pathLst>
                <a:path extrusionOk="0" h="1976" w="7019">
                  <a:moveTo>
                    <a:pt x="1" y="1976"/>
                  </a:moveTo>
                  <a:lnTo>
                    <a:pt x="7018"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7101979" y="4175927"/>
              <a:ext cx="126942" cy="44943"/>
            </a:xfrm>
            <a:custGeom>
              <a:rect b="b" l="l" r="r" t="t"/>
              <a:pathLst>
                <a:path extrusionOk="0" h="2542" w="7180">
                  <a:moveTo>
                    <a:pt x="7019" y="1"/>
                  </a:moveTo>
                  <a:lnTo>
                    <a:pt x="0" y="1973"/>
                  </a:lnTo>
                  <a:lnTo>
                    <a:pt x="160" y="2542"/>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7509538" y="4036591"/>
              <a:ext cx="564045" cy="158766"/>
            </a:xfrm>
            <a:custGeom>
              <a:rect b="b" l="l" r="r" t="t"/>
              <a:pathLst>
                <a:path extrusionOk="0" h="8980" w="31903">
                  <a:moveTo>
                    <a:pt x="1" y="8980"/>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7499461" y="4028670"/>
              <a:ext cx="565336" cy="168243"/>
            </a:xfrm>
            <a:custGeom>
              <a:rect b="b" l="l" r="r" t="t"/>
              <a:pathLst>
                <a:path extrusionOk="0" h="9516" w="31976">
                  <a:moveTo>
                    <a:pt x="31816" y="0"/>
                  </a:moveTo>
                  <a:lnTo>
                    <a:pt x="0" y="8948"/>
                  </a:lnTo>
                  <a:lnTo>
                    <a:pt x="160" y="9516"/>
                  </a:lnTo>
                  <a:lnTo>
                    <a:pt x="31976" y="568"/>
                  </a:lnTo>
                  <a:lnTo>
                    <a:pt x="3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0"/>
            <p:cNvSpPr/>
            <p:nvPr/>
          </p:nvSpPr>
          <p:spPr>
            <a:xfrm>
              <a:off x="7148566" y="4230275"/>
              <a:ext cx="236894" cy="66707"/>
            </a:xfrm>
            <a:custGeom>
              <a:rect b="b" l="l" r="r" t="t"/>
              <a:pathLst>
                <a:path extrusionOk="0" h="3773" w="13399">
                  <a:moveTo>
                    <a:pt x="0" y="3772"/>
                  </a:moveTo>
                  <a:lnTo>
                    <a:pt x="13399"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0"/>
            <p:cNvSpPr/>
            <p:nvPr/>
          </p:nvSpPr>
          <p:spPr>
            <a:xfrm>
              <a:off x="7147063" y="4225396"/>
              <a:ext cx="239776" cy="76607"/>
            </a:xfrm>
            <a:custGeom>
              <a:rect b="b" l="l" r="r" t="t"/>
              <a:pathLst>
                <a:path extrusionOk="0" h="4333" w="13562">
                  <a:moveTo>
                    <a:pt x="13402" y="1"/>
                  </a:moveTo>
                  <a:lnTo>
                    <a:pt x="1" y="3764"/>
                  </a:lnTo>
                  <a:lnTo>
                    <a:pt x="161" y="4333"/>
                  </a:lnTo>
                  <a:lnTo>
                    <a:pt x="13562" y="570"/>
                  </a:lnTo>
                  <a:lnTo>
                    <a:pt x="134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0"/>
            <p:cNvSpPr/>
            <p:nvPr/>
          </p:nvSpPr>
          <p:spPr>
            <a:xfrm>
              <a:off x="8178638" y="3781239"/>
              <a:ext cx="225968" cy="184314"/>
            </a:xfrm>
            <a:custGeom>
              <a:rect b="b" l="l" r="r" t="t"/>
              <a:pathLst>
                <a:path extrusionOk="0" h="10425" w="12781">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p:nvPr/>
          </p:nvSpPr>
          <p:spPr>
            <a:xfrm>
              <a:off x="8173334" y="3776164"/>
              <a:ext cx="236700" cy="194710"/>
            </a:xfrm>
            <a:custGeom>
              <a:rect b="b" l="l" r="r" t="t"/>
              <a:pathLst>
                <a:path extrusionOk="0" h="11013" w="13388">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6387795" y="1919216"/>
              <a:ext cx="737256" cy="419387"/>
            </a:xfrm>
            <a:custGeom>
              <a:rect b="b" l="l" r="r" t="t"/>
              <a:pathLst>
                <a:path extrusionOk="0" h="23721" w="4170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6390235" y="1914018"/>
              <a:ext cx="742631" cy="430756"/>
            </a:xfrm>
            <a:custGeom>
              <a:rect b="b" l="l" r="r" t="t"/>
              <a:pathLst>
                <a:path extrusionOk="0" h="24364" w="42004">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7388978" y="2235971"/>
              <a:ext cx="244161" cy="259295"/>
            </a:xfrm>
            <a:custGeom>
              <a:rect b="b" l="l" r="r" t="t"/>
              <a:pathLst>
                <a:path extrusionOk="0" h="14666" w="1381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7586959" y="2592241"/>
              <a:ext cx="244143" cy="259295"/>
            </a:xfrm>
            <a:custGeom>
              <a:rect b="b" l="l" r="r" t="t"/>
              <a:pathLst>
                <a:path extrusionOk="0" h="14666" w="13809">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8692737" y="2530078"/>
              <a:ext cx="349763" cy="225013"/>
            </a:xfrm>
            <a:custGeom>
              <a:rect b="b" l="l" r="r" t="t"/>
              <a:pathLst>
                <a:path extrusionOk="0" h="12727" w="19783">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0"/>
            <p:cNvSpPr/>
            <p:nvPr/>
          </p:nvSpPr>
          <p:spPr>
            <a:xfrm>
              <a:off x="8689678" y="2524862"/>
              <a:ext cx="357454" cy="235409"/>
            </a:xfrm>
            <a:custGeom>
              <a:rect b="b" l="l" r="r" t="t"/>
              <a:pathLst>
                <a:path extrusionOk="0" h="13315" w="20218">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8708808" y="2460401"/>
              <a:ext cx="65310" cy="51307"/>
            </a:xfrm>
            <a:custGeom>
              <a:rect b="b" l="l" r="r" t="t"/>
              <a:pathLst>
                <a:path extrusionOk="0" h="2902" w="3694">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8711425" y="2455150"/>
              <a:ext cx="68227" cy="61756"/>
            </a:xfrm>
            <a:custGeom>
              <a:rect b="b" l="l" r="r" t="t"/>
              <a:pathLst>
                <a:path extrusionOk="0" h="3493" w="3859">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7862466" y="2156570"/>
              <a:ext cx="1570214" cy="1013294"/>
            </a:xfrm>
            <a:custGeom>
              <a:rect b="b" l="l" r="r" t="t"/>
              <a:pathLst>
                <a:path extrusionOk="0" h="57313" w="88813">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7856879" y="2151302"/>
              <a:ext cx="1568729" cy="1023796"/>
            </a:xfrm>
            <a:custGeom>
              <a:rect b="b" l="l" r="r" t="t"/>
              <a:pathLst>
                <a:path extrusionOk="0" h="57907" w="88729">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8604779" y="2692858"/>
              <a:ext cx="42414" cy="27298"/>
            </a:xfrm>
            <a:custGeom>
              <a:rect b="b" l="l" r="r" t="t"/>
              <a:pathLst>
                <a:path extrusionOk="0" h="1544" w="2399">
                  <a:moveTo>
                    <a:pt x="2399" y="0"/>
                  </a:moveTo>
                  <a:lnTo>
                    <a:pt x="0" y="1544"/>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8599104" y="2687625"/>
              <a:ext cx="54048" cy="37764"/>
            </a:xfrm>
            <a:custGeom>
              <a:rect b="b" l="l" r="r" t="t"/>
              <a:pathLst>
                <a:path extrusionOk="0" h="2136" w="3057">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8698978" y="2457767"/>
              <a:ext cx="313502" cy="201764"/>
            </a:xfrm>
            <a:custGeom>
              <a:rect b="b" l="l" r="r" t="t"/>
              <a:pathLst>
                <a:path extrusionOk="0" h="11412" w="17732">
                  <a:moveTo>
                    <a:pt x="17731" y="1"/>
                  </a:moveTo>
                  <a:lnTo>
                    <a:pt x="0" y="1141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0"/>
            <p:cNvSpPr/>
            <p:nvPr/>
          </p:nvSpPr>
          <p:spPr>
            <a:xfrm>
              <a:off x="8693320" y="2452516"/>
              <a:ext cx="325153" cy="212248"/>
            </a:xfrm>
            <a:custGeom>
              <a:rect b="b" l="l" r="r" t="t"/>
              <a:pathLst>
                <a:path extrusionOk="0" h="12005" w="18391">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0"/>
            <p:cNvSpPr/>
            <p:nvPr/>
          </p:nvSpPr>
          <p:spPr>
            <a:xfrm>
              <a:off x="7842134" y="3143769"/>
              <a:ext cx="56682" cy="30498"/>
            </a:xfrm>
            <a:custGeom>
              <a:rect b="b" l="l" r="r" t="t"/>
              <a:pathLst>
                <a:path extrusionOk="0" h="1725" w="3206">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p:nvPr/>
          </p:nvSpPr>
          <p:spPr>
            <a:xfrm>
              <a:off x="7835858" y="3138518"/>
              <a:ext cx="69500" cy="40929"/>
            </a:xfrm>
            <a:custGeom>
              <a:rect b="b" l="l" r="r" t="t"/>
              <a:pathLst>
                <a:path extrusionOk="0" h="2315" w="3931">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0"/>
            <p:cNvSpPr/>
            <p:nvPr/>
          </p:nvSpPr>
          <p:spPr>
            <a:xfrm>
              <a:off x="7862466" y="2987884"/>
              <a:ext cx="196213" cy="181980"/>
            </a:xfrm>
            <a:custGeom>
              <a:rect b="b" l="l" r="r" t="t"/>
              <a:pathLst>
                <a:path extrusionOk="0" h="10293" w="11098">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p:nvPr/>
          </p:nvSpPr>
          <p:spPr>
            <a:xfrm>
              <a:off x="7856879" y="2982651"/>
              <a:ext cx="207157" cy="192447"/>
            </a:xfrm>
            <a:custGeom>
              <a:rect b="b" l="l" r="r" t="t"/>
              <a:pathLst>
                <a:path extrusionOk="0" h="10885" w="11717">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0"/>
            <p:cNvSpPr/>
            <p:nvPr/>
          </p:nvSpPr>
          <p:spPr>
            <a:xfrm>
              <a:off x="9005531" y="2156570"/>
              <a:ext cx="427149" cy="344442"/>
            </a:xfrm>
            <a:custGeom>
              <a:rect b="b" l="l" r="r" t="t"/>
              <a:pathLst>
                <a:path extrusionOk="0" h="19482" w="2416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0"/>
            <p:cNvSpPr/>
            <p:nvPr/>
          </p:nvSpPr>
          <p:spPr>
            <a:xfrm>
              <a:off x="9000280" y="2151302"/>
              <a:ext cx="425328" cy="354944"/>
            </a:xfrm>
            <a:custGeom>
              <a:rect b="b" l="l" r="r" t="t"/>
              <a:pathLst>
                <a:path extrusionOk="0" h="20076" w="24057">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0"/>
            <p:cNvSpPr/>
            <p:nvPr/>
          </p:nvSpPr>
          <p:spPr>
            <a:xfrm>
              <a:off x="9056680" y="2156570"/>
              <a:ext cx="376001" cy="310974"/>
            </a:xfrm>
            <a:custGeom>
              <a:rect b="b" l="l" r="r" t="t"/>
              <a:pathLst>
                <a:path extrusionOk="0" h="17589" w="21267">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0"/>
            <p:cNvSpPr/>
            <p:nvPr/>
          </p:nvSpPr>
          <p:spPr>
            <a:xfrm>
              <a:off x="9051429" y="2151302"/>
              <a:ext cx="374180" cy="321475"/>
            </a:xfrm>
            <a:custGeom>
              <a:rect b="b" l="l" r="r" t="t"/>
              <a:pathLst>
                <a:path extrusionOk="0" h="18183" w="21164">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0"/>
            <p:cNvSpPr/>
            <p:nvPr/>
          </p:nvSpPr>
          <p:spPr>
            <a:xfrm>
              <a:off x="8597990" y="2534251"/>
              <a:ext cx="31700" cy="62676"/>
            </a:xfrm>
            <a:custGeom>
              <a:rect b="b" l="l" r="r" t="t"/>
              <a:pathLst>
                <a:path extrusionOk="0" h="3545" w="1793">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0"/>
            <p:cNvSpPr/>
            <p:nvPr/>
          </p:nvSpPr>
          <p:spPr>
            <a:xfrm>
              <a:off x="8596487" y="2529017"/>
              <a:ext cx="38648" cy="73142"/>
            </a:xfrm>
            <a:custGeom>
              <a:rect b="b" l="l" r="r" t="t"/>
              <a:pathLst>
                <a:path extrusionOk="0" h="4137" w="2186">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0"/>
            <p:cNvSpPr/>
            <p:nvPr/>
          </p:nvSpPr>
          <p:spPr>
            <a:xfrm>
              <a:off x="8619241" y="2490882"/>
              <a:ext cx="38100" cy="86950"/>
            </a:xfrm>
            <a:custGeom>
              <a:rect b="b" l="l" r="r" t="t"/>
              <a:pathLst>
                <a:path extrusionOk="0" h="4918" w="2155">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0"/>
            <p:cNvSpPr/>
            <p:nvPr/>
          </p:nvSpPr>
          <p:spPr>
            <a:xfrm>
              <a:off x="8614450" y="2485613"/>
              <a:ext cx="48408" cy="97434"/>
            </a:xfrm>
            <a:custGeom>
              <a:rect b="b" l="l" r="r" t="t"/>
              <a:pathLst>
                <a:path extrusionOk="0" h="5511" w="2738">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0"/>
            <p:cNvSpPr/>
            <p:nvPr/>
          </p:nvSpPr>
          <p:spPr>
            <a:xfrm>
              <a:off x="8646910" y="2484941"/>
              <a:ext cx="45172" cy="80674"/>
            </a:xfrm>
            <a:custGeom>
              <a:rect b="b" l="l" r="r" t="t"/>
              <a:pathLst>
                <a:path extrusionOk="0" h="4563" w="2555">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0"/>
            <p:cNvSpPr/>
            <p:nvPr/>
          </p:nvSpPr>
          <p:spPr>
            <a:xfrm>
              <a:off x="8641695" y="2479725"/>
              <a:ext cx="55745" cy="91123"/>
            </a:xfrm>
            <a:custGeom>
              <a:rect b="b" l="l" r="r" t="t"/>
              <a:pathLst>
                <a:path extrusionOk="0" h="5154" w="3153">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0"/>
            <p:cNvSpPr/>
            <p:nvPr/>
          </p:nvSpPr>
          <p:spPr>
            <a:xfrm>
              <a:off x="8664254" y="2483297"/>
              <a:ext cx="64338" cy="71728"/>
            </a:xfrm>
            <a:custGeom>
              <a:rect b="b" l="l" r="r" t="t"/>
              <a:pathLst>
                <a:path extrusionOk="0" h="4057" w="3639">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0"/>
            <p:cNvSpPr/>
            <p:nvPr/>
          </p:nvSpPr>
          <p:spPr>
            <a:xfrm>
              <a:off x="8667278" y="2477993"/>
              <a:ext cx="67255" cy="82265"/>
            </a:xfrm>
            <a:custGeom>
              <a:rect b="b" l="l" r="r" t="t"/>
              <a:pathLst>
                <a:path extrusionOk="0" h="4653" w="3804">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0"/>
            <p:cNvSpPr/>
            <p:nvPr/>
          </p:nvSpPr>
          <p:spPr>
            <a:xfrm>
              <a:off x="8247890" y="2513494"/>
              <a:ext cx="358727" cy="423772"/>
            </a:xfrm>
            <a:custGeom>
              <a:rect b="b" l="l" r="r" t="t"/>
              <a:pathLst>
                <a:path extrusionOk="0" h="23969" w="2029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0"/>
            <p:cNvSpPr/>
            <p:nvPr/>
          </p:nvSpPr>
          <p:spPr>
            <a:xfrm>
              <a:off x="8243541" y="2508243"/>
              <a:ext cx="368982" cy="434221"/>
            </a:xfrm>
            <a:custGeom>
              <a:rect b="b" l="l" r="r" t="t"/>
              <a:pathLst>
                <a:path extrusionOk="0" h="24560" w="2087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0"/>
            <p:cNvSpPr/>
            <p:nvPr/>
          </p:nvSpPr>
          <p:spPr>
            <a:xfrm>
              <a:off x="8121478" y="2423786"/>
              <a:ext cx="450204" cy="397217"/>
            </a:xfrm>
            <a:custGeom>
              <a:rect b="b" l="l" r="r" t="t"/>
              <a:pathLst>
                <a:path extrusionOk="0" h="22467" w="25464">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0"/>
            <p:cNvSpPr/>
            <p:nvPr/>
          </p:nvSpPr>
          <p:spPr>
            <a:xfrm>
              <a:off x="8134173" y="2418553"/>
              <a:ext cx="443167" cy="407701"/>
            </a:xfrm>
            <a:custGeom>
              <a:rect b="b" l="l" r="r" t="t"/>
              <a:pathLst>
                <a:path extrusionOk="0" h="23060" w="25066">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0"/>
            <p:cNvSpPr/>
            <p:nvPr/>
          </p:nvSpPr>
          <p:spPr>
            <a:xfrm>
              <a:off x="8337457" y="2709636"/>
              <a:ext cx="73991" cy="90557"/>
            </a:xfrm>
            <a:custGeom>
              <a:rect b="b" l="l" r="r" t="t"/>
              <a:pathLst>
                <a:path extrusionOk="0" h="5122" w="4185">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0"/>
            <p:cNvSpPr/>
            <p:nvPr/>
          </p:nvSpPr>
          <p:spPr>
            <a:xfrm>
              <a:off x="8336043" y="2704403"/>
              <a:ext cx="80886" cy="100988"/>
            </a:xfrm>
            <a:custGeom>
              <a:rect b="b" l="l" r="r" t="t"/>
              <a:pathLst>
                <a:path extrusionOk="0" h="5712" w="4575">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0"/>
            <p:cNvSpPr/>
            <p:nvPr/>
          </p:nvSpPr>
          <p:spPr>
            <a:xfrm>
              <a:off x="8410087" y="2793563"/>
              <a:ext cx="265819" cy="181485"/>
            </a:xfrm>
            <a:custGeom>
              <a:rect b="b" l="l" r="r" t="t"/>
              <a:pathLst>
                <a:path extrusionOk="0" h="10265" w="15035">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0"/>
            <p:cNvSpPr/>
            <p:nvPr/>
          </p:nvSpPr>
          <p:spPr>
            <a:xfrm>
              <a:off x="8404022" y="2788330"/>
              <a:ext cx="278478" cy="191934"/>
            </a:xfrm>
            <a:custGeom>
              <a:rect b="b" l="l" r="r" t="t"/>
              <a:pathLst>
                <a:path extrusionOk="0" h="10856" w="15751">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0"/>
            <p:cNvSpPr/>
            <p:nvPr/>
          </p:nvSpPr>
          <p:spPr>
            <a:xfrm>
              <a:off x="8826415" y="2624719"/>
              <a:ext cx="218931" cy="175509"/>
            </a:xfrm>
            <a:custGeom>
              <a:rect b="b" l="l" r="r" t="t"/>
              <a:pathLst>
                <a:path extrusionOk="0" h="9927" w="12383">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0"/>
            <p:cNvSpPr/>
            <p:nvPr/>
          </p:nvSpPr>
          <p:spPr>
            <a:xfrm>
              <a:off x="8821164" y="2619504"/>
              <a:ext cx="225650" cy="185941"/>
            </a:xfrm>
            <a:custGeom>
              <a:rect b="b" l="l" r="r" t="t"/>
              <a:pathLst>
                <a:path extrusionOk="0" h="10517" w="12763">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0"/>
            <p:cNvSpPr/>
            <p:nvPr/>
          </p:nvSpPr>
          <p:spPr>
            <a:xfrm>
              <a:off x="8041582" y="2970805"/>
              <a:ext cx="199059" cy="388925"/>
            </a:xfrm>
            <a:custGeom>
              <a:rect b="b" l="l" r="r" t="t"/>
              <a:pathLst>
                <a:path extrusionOk="0" h="21998" w="11259">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0"/>
            <p:cNvSpPr/>
            <p:nvPr/>
          </p:nvSpPr>
          <p:spPr>
            <a:xfrm>
              <a:off x="8047576" y="2965607"/>
              <a:ext cx="198299" cy="399338"/>
            </a:xfrm>
            <a:custGeom>
              <a:rect b="b" l="l" r="r" t="t"/>
              <a:pathLst>
                <a:path extrusionOk="0" h="22587" w="11216">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0"/>
            <p:cNvSpPr/>
            <p:nvPr/>
          </p:nvSpPr>
          <p:spPr>
            <a:xfrm>
              <a:off x="8155336" y="3022873"/>
              <a:ext cx="13508" cy="53146"/>
            </a:xfrm>
            <a:custGeom>
              <a:rect b="b" l="l" r="r" t="t"/>
              <a:pathLst>
                <a:path extrusionOk="0" h="3006" w="764">
                  <a:moveTo>
                    <a:pt x="0" y="3006"/>
                  </a:moveTo>
                  <a:lnTo>
                    <a:pt x="763"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0"/>
            <p:cNvSpPr/>
            <p:nvPr/>
          </p:nvSpPr>
          <p:spPr>
            <a:xfrm>
              <a:off x="8149430" y="3017551"/>
              <a:ext cx="25247" cy="63701"/>
            </a:xfrm>
            <a:custGeom>
              <a:rect b="b" l="l" r="r" t="t"/>
              <a:pathLst>
                <a:path extrusionOk="0" h="3603" w="1428">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0"/>
            <p:cNvSpPr/>
            <p:nvPr/>
          </p:nvSpPr>
          <p:spPr>
            <a:xfrm>
              <a:off x="8027385" y="3257999"/>
              <a:ext cx="193366" cy="234066"/>
            </a:xfrm>
            <a:custGeom>
              <a:rect b="b" l="l" r="r" t="t"/>
              <a:pathLst>
                <a:path extrusionOk="0" h="13239" w="10937">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0"/>
            <p:cNvSpPr/>
            <p:nvPr/>
          </p:nvSpPr>
          <p:spPr>
            <a:xfrm>
              <a:off x="8022417" y="3252748"/>
              <a:ext cx="197804" cy="244497"/>
            </a:xfrm>
            <a:custGeom>
              <a:rect b="b" l="l" r="r" t="t"/>
              <a:pathLst>
                <a:path extrusionOk="0" h="13829" w="11188">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0"/>
            <p:cNvSpPr/>
            <p:nvPr/>
          </p:nvSpPr>
          <p:spPr>
            <a:xfrm>
              <a:off x="7973355" y="4437609"/>
              <a:ext cx="264457" cy="218949"/>
            </a:xfrm>
            <a:custGeom>
              <a:rect b="b" l="l" r="r" t="t"/>
              <a:pathLst>
                <a:path extrusionOk="0" h="12384" w="14958">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0"/>
            <p:cNvSpPr/>
            <p:nvPr/>
          </p:nvSpPr>
          <p:spPr>
            <a:xfrm>
              <a:off x="7973744" y="4432464"/>
              <a:ext cx="269249" cy="229221"/>
            </a:xfrm>
            <a:custGeom>
              <a:rect b="b" l="l" r="r" t="t"/>
              <a:pathLst>
                <a:path extrusionOk="0" h="12965" w="15229">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0"/>
            <p:cNvSpPr/>
            <p:nvPr/>
          </p:nvSpPr>
          <p:spPr>
            <a:xfrm>
              <a:off x="7975035" y="4449843"/>
              <a:ext cx="241951" cy="206715"/>
            </a:xfrm>
            <a:custGeom>
              <a:rect b="b" l="l" r="r" t="t"/>
              <a:pathLst>
                <a:path extrusionOk="0" h="11692" w="13685">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0"/>
            <p:cNvSpPr/>
            <p:nvPr/>
          </p:nvSpPr>
          <p:spPr>
            <a:xfrm>
              <a:off x="7967627" y="4444610"/>
              <a:ext cx="254999" cy="217075"/>
            </a:xfrm>
            <a:custGeom>
              <a:rect b="b" l="l" r="r" t="t"/>
              <a:pathLst>
                <a:path extrusionOk="0" h="12278" w="14423">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0"/>
            <p:cNvSpPr/>
            <p:nvPr/>
          </p:nvSpPr>
          <p:spPr>
            <a:xfrm>
              <a:off x="8089920" y="3466464"/>
              <a:ext cx="1188591" cy="1193365"/>
            </a:xfrm>
            <a:custGeom>
              <a:rect b="b" l="l" r="r" t="t"/>
              <a:pathLst>
                <a:path extrusionOk="0" h="67498" w="67228">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0"/>
            <p:cNvSpPr/>
            <p:nvPr/>
          </p:nvSpPr>
          <p:spPr>
            <a:xfrm>
              <a:off x="8090291" y="3461072"/>
              <a:ext cx="1194372" cy="1203990"/>
            </a:xfrm>
            <a:custGeom>
              <a:rect b="b" l="l" r="r" t="t"/>
              <a:pathLst>
                <a:path extrusionOk="0" h="68099" w="67555">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9070930" y="4590488"/>
              <a:ext cx="235727" cy="205972"/>
            </a:xfrm>
            <a:custGeom>
              <a:rect b="b" l="l" r="r" t="t"/>
              <a:pathLst>
                <a:path extrusionOk="0" h="11650" w="13333">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0"/>
            <p:cNvSpPr/>
            <p:nvPr/>
          </p:nvSpPr>
          <p:spPr>
            <a:xfrm>
              <a:off x="9067305" y="4585254"/>
              <a:ext cx="244497" cy="216421"/>
            </a:xfrm>
            <a:custGeom>
              <a:rect b="b" l="l" r="r" t="t"/>
              <a:pathLst>
                <a:path extrusionOk="0" h="12241" w="13829">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0"/>
            <p:cNvSpPr/>
            <p:nvPr/>
          </p:nvSpPr>
          <p:spPr>
            <a:xfrm>
              <a:off x="9078355" y="4620950"/>
              <a:ext cx="228302" cy="175509"/>
            </a:xfrm>
            <a:custGeom>
              <a:rect b="b" l="l" r="r" t="t"/>
              <a:pathLst>
                <a:path extrusionOk="0" h="9927" w="12913">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0"/>
            <p:cNvSpPr/>
            <p:nvPr/>
          </p:nvSpPr>
          <p:spPr>
            <a:xfrm>
              <a:off x="9073069" y="4615717"/>
              <a:ext cx="238733" cy="185958"/>
            </a:xfrm>
            <a:custGeom>
              <a:rect b="b" l="l" r="r" t="t"/>
              <a:pathLst>
                <a:path extrusionOk="0" h="10518" w="13503">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a:off x="9184647" y="4638825"/>
              <a:ext cx="121974" cy="157635"/>
            </a:xfrm>
            <a:custGeom>
              <a:rect b="b" l="l" r="r" t="t"/>
              <a:pathLst>
                <a:path extrusionOk="0" h="8916" w="6899">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0"/>
            <p:cNvSpPr/>
            <p:nvPr/>
          </p:nvSpPr>
          <p:spPr>
            <a:xfrm>
              <a:off x="9177664" y="4633609"/>
              <a:ext cx="134138" cy="168066"/>
            </a:xfrm>
            <a:custGeom>
              <a:rect b="b" l="l" r="r" t="t"/>
              <a:pathLst>
                <a:path extrusionOk="0" h="9506" w="7587">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0"/>
            <p:cNvSpPr/>
            <p:nvPr/>
          </p:nvSpPr>
          <p:spPr>
            <a:xfrm>
              <a:off x="8746838" y="3798671"/>
              <a:ext cx="179487" cy="92979"/>
            </a:xfrm>
            <a:custGeom>
              <a:rect b="b" l="l" r="r" t="t"/>
              <a:pathLst>
                <a:path extrusionOk="0" h="5259" w="10152">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0"/>
            <p:cNvSpPr/>
            <p:nvPr/>
          </p:nvSpPr>
          <p:spPr>
            <a:xfrm>
              <a:off x="8823852" y="3824325"/>
              <a:ext cx="155991" cy="30357"/>
            </a:xfrm>
            <a:custGeom>
              <a:rect b="b" l="l" r="r" t="t"/>
              <a:pathLst>
                <a:path extrusionOk="0" h="1717" w="8823">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0"/>
            <p:cNvSpPr/>
            <p:nvPr/>
          </p:nvSpPr>
          <p:spPr>
            <a:xfrm>
              <a:off x="8058661" y="2663173"/>
              <a:ext cx="943670" cy="967644"/>
            </a:xfrm>
            <a:custGeom>
              <a:rect b="b" l="l" r="r" t="t"/>
              <a:pathLst>
                <a:path extrusionOk="0" h="54731" w="53375">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0"/>
            <p:cNvSpPr/>
            <p:nvPr/>
          </p:nvSpPr>
          <p:spPr>
            <a:xfrm>
              <a:off x="8052579" y="2657975"/>
              <a:ext cx="951874" cy="978075"/>
            </a:xfrm>
            <a:custGeom>
              <a:rect b="b" l="l" r="r" t="t"/>
              <a:pathLst>
                <a:path extrusionOk="0" h="55321" w="53839">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0"/>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0"/>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0"/>
            <p:cNvSpPr/>
            <p:nvPr/>
          </p:nvSpPr>
          <p:spPr>
            <a:xfrm>
              <a:off x="8509254" y="3396469"/>
              <a:ext cx="27068" cy="234348"/>
            </a:xfrm>
            <a:custGeom>
              <a:rect b="b" l="l" r="r" t="t"/>
              <a:pathLst>
                <a:path extrusionOk="0" h="13255" w="1531">
                  <a:moveTo>
                    <a:pt x="1530" y="1"/>
                  </a:moveTo>
                  <a:lnTo>
                    <a:pt x="1530" y="1"/>
                  </a:lnTo>
                  <a:cubicBezTo>
                    <a:pt x="1" y="7647"/>
                    <a:pt x="851" y="13255"/>
                    <a:pt x="851" y="13255"/>
                  </a:cubicBezTo>
                  <a:lnTo>
                    <a:pt x="15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0"/>
            <p:cNvSpPr/>
            <p:nvPr/>
          </p:nvSpPr>
          <p:spPr>
            <a:xfrm>
              <a:off x="8504250" y="3391236"/>
              <a:ext cx="37747" cy="244815"/>
            </a:xfrm>
            <a:custGeom>
              <a:rect b="b" l="l" r="r" t="t"/>
              <a:pathLst>
                <a:path extrusionOk="0" h="13847" w="2135">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0"/>
            <p:cNvSpPr/>
            <p:nvPr/>
          </p:nvSpPr>
          <p:spPr>
            <a:xfrm>
              <a:off x="8497231" y="3258264"/>
              <a:ext cx="54083" cy="198299"/>
            </a:xfrm>
            <a:custGeom>
              <a:rect b="b" l="l" r="r" t="t"/>
              <a:pathLst>
                <a:path extrusionOk="0" h="11216" w="3059">
                  <a:moveTo>
                    <a:pt x="3059" y="1"/>
                  </a:moveTo>
                  <a:lnTo>
                    <a:pt x="3059" y="1"/>
                  </a:lnTo>
                  <a:cubicBezTo>
                    <a:pt x="1" y="8496"/>
                    <a:pt x="1" y="11216"/>
                    <a:pt x="1" y="11216"/>
                  </a:cubicBezTo>
                  <a:lnTo>
                    <a:pt x="30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0"/>
            <p:cNvSpPr/>
            <p:nvPr/>
          </p:nvSpPr>
          <p:spPr>
            <a:xfrm>
              <a:off x="8492033" y="3253137"/>
              <a:ext cx="65151" cy="208642"/>
            </a:xfrm>
            <a:custGeom>
              <a:rect b="b" l="l" r="r" t="t"/>
              <a:pathLst>
                <a:path extrusionOk="0" h="11801" w="3685">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0"/>
            <p:cNvSpPr/>
            <p:nvPr/>
          </p:nvSpPr>
          <p:spPr>
            <a:xfrm>
              <a:off x="8266225" y="3161325"/>
              <a:ext cx="113771" cy="125121"/>
            </a:xfrm>
            <a:custGeom>
              <a:rect b="b" l="l" r="r" t="t"/>
              <a:pathLst>
                <a:path extrusionOk="0" h="7077" w="6435">
                  <a:moveTo>
                    <a:pt x="162" y="1"/>
                  </a:moveTo>
                  <a:lnTo>
                    <a:pt x="1" y="2413"/>
                  </a:lnTo>
                  <a:lnTo>
                    <a:pt x="6434" y="7076"/>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0"/>
            <p:cNvSpPr/>
            <p:nvPr/>
          </p:nvSpPr>
          <p:spPr>
            <a:xfrm>
              <a:off x="8260302" y="3155950"/>
              <a:ext cx="126571" cy="135729"/>
            </a:xfrm>
            <a:custGeom>
              <a:rect b="b" l="l" r="r" t="t"/>
              <a:pathLst>
                <a:path extrusionOk="0" h="7677" w="7159">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0"/>
            <p:cNvSpPr/>
            <p:nvPr/>
          </p:nvSpPr>
          <p:spPr>
            <a:xfrm>
              <a:off x="8795104" y="2743334"/>
              <a:ext cx="37004" cy="204734"/>
            </a:xfrm>
            <a:custGeom>
              <a:rect b="b" l="l" r="r" t="t"/>
              <a:pathLst>
                <a:path extrusionOk="0" h="11580" w="2093">
                  <a:moveTo>
                    <a:pt x="2092" y="1"/>
                  </a:moveTo>
                  <a:lnTo>
                    <a:pt x="1" y="2574"/>
                  </a:lnTo>
                  <a:lnTo>
                    <a:pt x="1" y="11580"/>
                  </a:lnTo>
                  <a:lnTo>
                    <a:pt x="20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0"/>
            <p:cNvSpPr/>
            <p:nvPr/>
          </p:nvSpPr>
          <p:spPr>
            <a:xfrm>
              <a:off x="8789888" y="2738119"/>
              <a:ext cx="47860" cy="215183"/>
            </a:xfrm>
            <a:custGeom>
              <a:rect b="b" l="l" r="r" t="t"/>
              <a:pathLst>
                <a:path extrusionOk="0" h="12171" w="2707">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51"/>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1164" name="Google Shape;1164;p51"/>
          <p:cNvSpPr txBox="1"/>
          <p:nvPr>
            <p:ph type="title"/>
          </p:nvPr>
        </p:nvSpPr>
        <p:spPr>
          <a:xfrm>
            <a:off x="4727975" y="1735800"/>
            <a:ext cx="47454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t>Data Preparation</a:t>
            </a:r>
            <a:endParaRPr sz="5100"/>
          </a:p>
        </p:txBody>
      </p:sp>
      <p:sp>
        <p:nvSpPr>
          <p:cNvPr id="1165" name="Google Shape;1165;p51"/>
          <p:cNvSpPr txBox="1"/>
          <p:nvPr>
            <p:ph idx="2" type="title"/>
          </p:nvPr>
        </p:nvSpPr>
        <p:spPr>
          <a:xfrm>
            <a:off x="2988101" y="1113500"/>
            <a:ext cx="26577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100"/>
              <a:t>03</a:t>
            </a:r>
            <a:endParaRPr sz="5100"/>
          </a:p>
        </p:txBody>
      </p:sp>
      <p:grpSp>
        <p:nvGrpSpPr>
          <p:cNvPr id="1166" name="Google Shape;1166;p51"/>
          <p:cNvGrpSpPr/>
          <p:nvPr/>
        </p:nvGrpSpPr>
        <p:grpSpPr>
          <a:xfrm>
            <a:off x="621888" y="388054"/>
            <a:ext cx="3694120" cy="4125705"/>
            <a:chOff x="4749388" y="610304"/>
            <a:chExt cx="3694120" cy="4125705"/>
          </a:xfrm>
        </p:grpSpPr>
        <p:grpSp>
          <p:nvGrpSpPr>
            <p:cNvPr id="1167" name="Google Shape;1167;p51"/>
            <p:cNvGrpSpPr/>
            <p:nvPr/>
          </p:nvGrpSpPr>
          <p:grpSpPr>
            <a:xfrm>
              <a:off x="4749388" y="610304"/>
              <a:ext cx="3414364" cy="4125705"/>
              <a:chOff x="4749388" y="610304"/>
              <a:chExt cx="3414364" cy="4125705"/>
            </a:xfrm>
          </p:grpSpPr>
          <p:sp>
            <p:nvSpPr>
              <p:cNvPr id="1168" name="Google Shape;1168;p51"/>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1"/>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1"/>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1"/>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1"/>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1"/>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1"/>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1"/>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1"/>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1"/>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1"/>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1"/>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1"/>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1"/>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1"/>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1"/>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1"/>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1"/>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1"/>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1"/>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1"/>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1"/>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1"/>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1"/>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1"/>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1"/>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1"/>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1"/>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1"/>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1"/>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1"/>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1"/>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1"/>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1"/>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1"/>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1"/>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1"/>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1"/>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1"/>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1"/>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1"/>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1"/>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1"/>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1"/>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1"/>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1"/>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1"/>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1"/>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1"/>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1"/>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1"/>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1"/>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1"/>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1"/>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1"/>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1"/>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1"/>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1"/>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1"/>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1"/>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1"/>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1"/>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1"/>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1"/>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1"/>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1"/>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1"/>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1"/>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1"/>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1"/>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1"/>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1"/>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1"/>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1"/>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1"/>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1"/>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1"/>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1"/>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1"/>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51"/>
            <p:cNvGrpSpPr/>
            <p:nvPr/>
          </p:nvGrpSpPr>
          <p:grpSpPr>
            <a:xfrm>
              <a:off x="4866130" y="1140950"/>
              <a:ext cx="3577378" cy="3177375"/>
              <a:chOff x="4866130" y="1140950"/>
              <a:chExt cx="3577378" cy="3177375"/>
            </a:xfrm>
          </p:grpSpPr>
          <p:grpSp>
            <p:nvGrpSpPr>
              <p:cNvPr id="1256" name="Google Shape;1256;p51"/>
              <p:cNvGrpSpPr/>
              <p:nvPr/>
            </p:nvGrpSpPr>
            <p:grpSpPr>
              <a:xfrm>
                <a:off x="7218455" y="3425403"/>
                <a:ext cx="627776" cy="773482"/>
                <a:chOff x="7218455" y="3425403"/>
                <a:chExt cx="627776" cy="773482"/>
              </a:xfrm>
            </p:grpSpPr>
            <p:sp>
              <p:nvSpPr>
                <p:cNvPr id="1257" name="Google Shape;1257;p51"/>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1"/>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1"/>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1"/>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1"/>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1"/>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1"/>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1"/>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1"/>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1"/>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1"/>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1"/>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1"/>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1"/>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1"/>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1"/>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1"/>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1"/>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1"/>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1"/>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1"/>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1"/>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1"/>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1"/>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1"/>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1"/>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1"/>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1"/>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1"/>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51"/>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8" name="Google Shape;1288;p51"/>
              <p:cNvGrpSpPr/>
              <p:nvPr/>
            </p:nvGrpSpPr>
            <p:grpSpPr>
              <a:xfrm>
                <a:off x="7232021" y="2929018"/>
                <a:ext cx="1211486" cy="416719"/>
                <a:chOff x="7232021" y="2929018"/>
                <a:chExt cx="1211486" cy="416719"/>
              </a:xfrm>
            </p:grpSpPr>
            <p:sp>
              <p:nvSpPr>
                <p:cNvPr id="1289" name="Google Shape;1289;p51"/>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1"/>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1"/>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1"/>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1"/>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1"/>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1"/>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1"/>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1"/>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1"/>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1"/>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1"/>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1"/>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51"/>
              <p:cNvGrpSpPr/>
              <p:nvPr/>
            </p:nvGrpSpPr>
            <p:grpSpPr>
              <a:xfrm>
                <a:off x="4866130" y="1597718"/>
                <a:ext cx="618424" cy="1349710"/>
                <a:chOff x="4866130" y="1597718"/>
                <a:chExt cx="618424" cy="1349710"/>
              </a:xfrm>
            </p:grpSpPr>
            <p:sp>
              <p:nvSpPr>
                <p:cNvPr id="1303" name="Google Shape;1303;p51"/>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1"/>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1"/>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1"/>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1"/>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1"/>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1"/>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51"/>
              <p:cNvGrpSpPr/>
              <p:nvPr/>
            </p:nvGrpSpPr>
            <p:grpSpPr>
              <a:xfrm>
                <a:off x="5312187" y="1140950"/>
                <a:ext cx="627501" cy="773285"/>
                <a:chOff x="5312187" y="1140950"/>
                <a:chExt cx="627501" cy="773285"/>
              </a:xfrm>
            </p:grpSpPr>
            <p:sp>
              <p:nvSpPr>
                <p:cNvPr id="1316" name="Google Shape;1316;p51"/>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1"/>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1"/>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1"/>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1"/>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1"/>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1"/>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1"/>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1"/>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1"/>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1"/>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1"/>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1"/>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1"/>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1"/>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1"/>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1"/>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1"/>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1"/>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1"/>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1"/>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1"/>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1"/>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1"/>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1"/>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1"/>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1"/>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1"/>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1"/>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1"/>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1"/>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1"/>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1"/>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49" name="Google Shape;134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5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a:t>
            </a:r>
            <a:endParaRPr/>
          </a:p>
        </p:txBody>
      </p:sp>
      <p:sp>
        <p:nvSpPr>
          <p:cNvPr id="1355" name="Google Shape;1355;p52"/>
          <p:cNvSpPr txBox="1"/>
          <p:nvPr/>
        </p:nvSpPr>
        <p:spPr>
          <a:xfrm>
            <a:off x="626525" y="1293275"/>
            <a:ext cx="7842300" cy="85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700"/>
              </a:spcBef>
              <a:spcAft>
                <a:spcPts val="0"/>
              </a:spcAft>
              <a:buClr>
                <a:schemeClr val="lt2"/>
              </a:buClr>
              <a:buSzPts val="1800"/>
              <a:buFont typeface="DM Sans"/>
              <a:buChar char="●"/>
            </a:pPr>
            <a:r>
              <a:rPr b="1" lang="en" sz="1500">
                <a:solidFill>
                  <a:srgbClr val="212121"/>
                </a:solidFill>
                <a:highlight>
                  <a:srgbClr val="FFFFFF"/>
                </a:highlight>
                <a:latin typeface="Roboto"/>
                <a:ea typeface="Roboto"/>
                <a:cs typeface="Roboto"/>
                <a:sym typeface="Roboto"/>
              </a:rPr>
              <a:t>Categorical Features </a:t>
            </a:r>
            <a:r>
              <a:rPr b="1" lang="en" sz="1500">
                <a:solidFill>
                  <a:srgbClr val="212121"/>
                </a:solidFill>
                <a:highlight>
                  <a:srgbClr val="FFFFFF"/>
                </a:highlight>
                <a:latin typeface="Roboto"/>
                <a:ea typeface="Roboto"/>
                <a:cs typeface="Roboto"/>
                <a:sym typeface="Roboto"/>
              </a:rPr>
              <a:t>Encoding </a:t>
            </a:r>
            <a:r>
              <a:rPr b="1" lang="en" sz="1500">
                <a:solidFill>
                  <a:srgbClr val="212121"/>
                </a:solidFill>
                <a:highlight>
                  <a:srgbClr val="FFFFFF"/>
                </a:highlight>
                <a:latin typeface="Roboto"/>
                <a:ea typeface="Roboto"/>
                <a:cs typeface="Roboto"/>
                <a:sym typeface="Roboto"/>
              </a:rPr>
              <a:t>:</a:t>
            </a:r>
            <a:endParaRPr b="1" sz="1500">
              <a:solidFill>
                <a:schemeClr val="lt2"/>
              </a:solidFill>
              <a:latin typeface="DM Sans"/>
              <a:ea typeface="DM Sans"/>
              <a:cs typeface="DM Sans"/>
              <a:sym typeface="DM Sans"/>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Encoding 'xAttack' column using Ordinal Encoding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Encoding the categorical features (flag, service, protocol_type) using OneHotEncoder</a:t>
            </a:r>
            <a:endParaRPr sz="1200">
              <a:solidFill>
                <a:srgbClr val="374151"/>
              </a:solidFill>
              <a:latin typeface="Roboto"/>
              <a:ea typeface="Roboto"/>
              <a:cs typeface="Roboto"/>
              <a:sym typeface="Roboto"/>
            </a:endParaRPr>
          </a:p>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sp>
        <p:nvSpPr>
          <p:cNvPr id="1356" name="Google Shape;1356;p52"/>
          <p:cNvSpPr txBox="1"/>
          <p:nvPr/>
        </p:nvSpPr>
        <p:spPr>
          <a:xfrm>
            <a:off x="626525" y="2493425"/>
            <a:ext cx="6826200" cy="89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b="1" lang="en" sz="1500">
                <a:solidFill>
                  <a:schemeClr val="lt2"/>
                </a:solidFill>
                <a:latin typeface="DM Sans"/>
                <a:ea typeface="DM Sans"/>
                <a:cs typeface="DM Sans"/>
                <a:sym typeface="DM Sans"/>
              </a:rPr>
              <a:t>Feature selection using ANOVA:</a:t>
            </a:r>
            <a:endParaRPr b="1" sz="1500">
              <a:solidFill>
                <a:schemeClr val="lt2"/>
              </a:solidFill>
              <a:latin typeface="DM Sans"/>
              <a:ea typeface="DM Sans"/>
              <a:cs typeface="DM Sans"/>
              <a:sym typeface="DM Sans"/>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retaining only features that exhibit a substantial impact on the target label</a:t>
            </a:r>
            <a:endParaRPr b="1" sz="1500">
              <a:solidFill>
                <a:schemeClr val="lt2"/>
              </a:solidFill>
              <a:latin typeface="DM Sans"/>
              <a:ea typeface="DM Sans"/>
              <a:cs typeface="DM Sans"/>
              <a:sym typeface="DM Sans"/>
            </a:endParaRPr>
          </a:p>
        </p:txBody>
      </p:sp>
      <p:pic>
        <p:nvPicPr>
          <p:cNvPr id="1357" name="Google Shape;1357;p52"/>
          <p:cNvPicPr preferRelativeResize="0"/>
          <p:nvPr/>
        </p:nvPicPr>
        <p:blipFill>
          <a:blip r:embed="rId3">
            <a:alphaModFix/>
          </a:blip>
          <a:stretch>
            <a:fillRect/>
          </a:stretch>
        </p:blipFill>
        <p:spPr>
          <a:xfrm>
            <a:off x="1700649" y="3191944"/>
            <a:ext cx="3797125" cy="1464725"/>
          </a:xfrm>
          <a:prstGeom prst="rect">
            <a:avLst/>
          </a:prstGeom>
          <a:noFill/>
          <a:ln>
            <a:noFill/>
          </a:ln>
        </p:spPr>
      </p:pic>
      <p:sp>
        <p:nvSpPr>
          <p:cNvPr id="1358" name="Google Shape;135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5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a:t>
            </a:r>
            <a:endParaRPr/>
          </a:p>
        </p:txBody>
      </p:sp>
      <p:sp>
        <p:nvSpPr>
          <p:cNvPr id="1364" name="Google Shape;1364;p53"/>
          <p:cNvSpPr txBox="1"/>
          <p:nvPr/>
        </p:nvSpPr>
        <p:spPr>
          <a:xfrm>
            <a:off x="626525" y="3274475"/>
            <a:ext cx="7842300" cy="41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700"/>
              </a:spcBef>
              <a:spcAft>
                <a:spcPts val="0"/>
              </a:spcAft>
              <a:buClr>
                <a:schemeClr val="lt2"/>
              </a:buClr>
              <a:buSzPts val="1800"/>
              <a:buFont typeface="DM Sans"/>
              <a:buChar char="●"/>
            </a:pPr>
            <a:r>
              <a:rPr b="1" lang="en" sz="1500">
                <a:solidFill>
                  <a:srgbClr val="212121"/>
                </a:solidFill>
                <a:highlight>
                  <a:srgbClr val="FFFFFF"/>
                </a:highlight>
                <a:latin typeface="Roboto"/>
                <a:ea typeface="Roboto"/>
                <a:cs typeface="Roboto"/>
                <a:sym typeface="Roboto"/>
              </a:rPr>
              <a:t>Data Partitioning</a:t>
            </a:r>
            <a:r>
              <a:rPr b="1" lang="en" sz="1500">
                <a:solidFill>
                  <a:srgbClr val="212121"/>
                </a:solidFill>
                <a:highlight>
                  <a:srgbClr val="FFFFFF"/>
                </a:highlight>
                <a:latin typeface="Roboto"/>
                <a:ea typeface="Roboto"/>
                <a:cs typeface="Roboto"/>
                <a:sym typeface="Roboto"/>
              </a:rPr>
              <a:t> :</a:t>
            </a:r>
            <a:endParaRPr b="1" sz="1500">
              <a:solidFill>
                <a:schemeClr val="lt2"/>
              </a:solidFill>
              <a:latin typeface="DM Sans"/>
              <a:ea typeface="DM Sans"/>
              <a:cs typeface="DM Sans"/>
              <a:sym typeface="DM Sans"/>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Dividing the dataset into two parts: </a:t>
            </a:r>
            <a:endParaRPr sz="1200">
              <a:solidFill>
                <a:srgbClr val="374151"/>
              </a:solidFill>
              <a:latin typeface="Roboto"/>
              <a:ea typeface="Roboto"/>
              <a:cs typeface="Roboto"/>
              <a:sym typeface="Roboto"/>
            </a:endParaRPr>
          </a:p>
          <a:p>
            <a:pPr indent="0" lvl="0" marL="914400" rtl="0" algn="l">
              <a:spcBef>
                <a:spcPts val="0"/>
              </a:spcBef>
              <a:spcAft>
                <a:spcPts val="0"/>
              </a:spcAft>
              <a:buNone/>
            </a:pPr>
            <a:r>
              <a:rPr lang="en" sz="1200">
                <a:solidFill>
                  <a:srgbClr val="374151"/>
                </a:solidFill>
                <a:latin typeface="Roboto"/>
                <a:ea typeface="Roboto"/>
                <a:cs typeface="Roboto"/>
                <a:sym typeface="Roboto"/>
              </a:rPr>
              <a:t>X_attack, containing all features (excluding 'xAttack')</a:t>
            </a:r>
            <a:endParaRPr sz="1200">
              <a:solidFill>
                <a:srgbClr val="374151"/>
              </a:solidFill>
              <a:latin typeface="Roboto"/>
              <a:ea typeface="Roboto"/>
              <a:cs typeface="Roboto"/>
              <a:sym typeface="Roboto"/>
            </a:endParaRPr>
          </a:p>
          <a:p>
            <a:pPr indent="0" lvl="0" marL="914400" rtl="0" algn="l">
              <a:spcBef>
                <a:spcPts val="0"/>
              </a:spcBef>
              <a:spcAft>
                <a:spcPts val="0"/>
              </a:spcAft>
              <a:buNone/>
            </a:pPr>
            <a:r>
              <a:rPr lang="en" sz="1200">
                <a:solidFill>
                  <a:srgbClr val="374151"/>
                </a:solidFill>
                <a:latin typeface="Roboto"/>
                <a:ea typeface="Roboto"/>
                <a:cs typeface="Roboto"/>
                <a:sym typeface="Roboto"/>
              </a:rPr>
              <a:t> y_attack, exclusively comprising the target label 'xAttack'</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                   Clear distinction between input features and the target variable in subsequent analysis steps</a:t>
            </a:r>
            <a:endParaRPr sz="1200">
              <a:solidFill>
                <a:srgbClr val="374151"/>
              </a:solidFill>
              <a:latin typeface="Roboto"/>
              <a:ea typeface="Roboto"/>
              <a:cs typeface="Roboto"/>
              <a:sym typeface="Roboto"/>
            </a:endParaRPr>
          </a:p>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sp>
        <p:nvSpPr>
          <p:cNvPr id="1365" name="Google Shape;1365;p53"/>
          <p:cNvSpPr/>
          <p:nvPr/>
        </p:nvSpPr>
        <p:spPr>
          <a:xfrm>
            <a:off x="878425" y="4252400"/>
            <a:ext cx="510600" cy="137400"/>
          </a:xfrm>
          <a:prstGeom prst="rightArrow">
            <a:avLst>
              <a:gd fmla="val 50000" name="adj1"/>
              <a:gd fmla="val 50000" name="adj2"/>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highlight>
                <a:schemeClr val="accent2"/>
              </a:highlight>
              <a:latin typeface="DM Sans"/>
              <a:ea typeface="DM Sans"/>
              <a:cs typeface="DM Sans"/>
              <a:sym typeface="DM Sans"/>
            </a:endParaRPr>
          </a:p>
        </p:txBody>
      </p:sp>
      <p:sp>
        <p:nvSpPr>
          <p:cNvPr id="1366" name="Google Shape;136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7" name="Google Shape;1367;p53"/>
          <p:cNvSpPr txBox="1"/>
          <p:nvPr/>
        </p:nvSpPr>
        <p:spPr>
          <a:xfrm>
            <a:off x="541625" y="994575"/>
            <a:ext cx="7842300" cy="98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DM Sans"/>
              <a:buChar char="●"/>
            </a:pPr>
            <a:r>
              <a:rPr b="1" lang="en" sz="1500">
                <a:solidFill>
                  <a:srgbClr val="212121"/>
                </a:solidFill>
                <a:highlight>
                  <a:srgbClr val="FFFFFF"/>
                </a:highlight>
                <a:latin typeface="Roboto"/>
                <a:ea typeface="Roboto"/>
                <a:cs typeface="Roboto"/>
                <a:sym typeface="Roboto"/>
              </a:rPr>
              <a:t>Scaling</a:t>
            </a:r>
            <a:r>
              <a:rPr b="1" lang="en" sz="1500">
                <a:solidFill>
                  <a:srgbClr val="212121"/>
                </a:solidFill>
                <a:highlight>
                  <a:srgbClr val="FFFFFF"/>
                </a:highlight>
                <a:latin typeface="Roboto"/>
                <a:ea typeface="Roboto"/>
                <a:cs typeface="Roboto"/>
                <a:sym typeface="Roboto"/>
              </a:rPr>
              <a:t> </a:t>
            </a:r>
            <a:r>
              <a:rPr b="1" lang="en" sz="1500">
                <a:solidFill>
                  <a:srgbClr val="212121"/>
                </a:solidFill>
                <a:highlight>
                  <a:srgbClr val="FFFFFF"/>
                </a:highlight>
                <a:latin typeface="Roboto"/>
                <a:ea typeface="Roboto"/>
                <a:cs typeface="Roboto"/>
                <a:sym typeface="Roboto"/>
              </a:rPr>
              <a:t>Features</a:t>
            </a:r>
            <a:r>
              <a:rPr b="1" lang="en" sz="1500">
                <a:solidFill>
                  <a:srgbClr val="212121"/>
                </a:solidFill>
                <a:highlight>
                  <a:srgbClr val="FFFFFF"/>
                </a:highlight>
                <a:latin typeface="Roboto"/>
                <a:ea typeface="Roboto"/>
                <a:cs typeface="Roboto"/>
                <a:sym typeface="Roboto"/>
              </a:rPr>
              <a:t>:</a:t>
            </a:r>
            <a:endParaRPr sz="18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scaling numerical features to a specific range, usually between 0 and 1 using </a:t>
            </a:r>
            <a:r>
              <a:rPr lang="en" sz="1200">
                <a:solidFill>
                  <a:srgbClr val="374151"/>
                </a:solidFill>
                <a:highlight>
                  <a:schemeClr val="accent2"/>
                </a:highlight>
                <a:latin typeface="Roboto"/>
                <a:ea typeface="Roboto"/>
                <a:cs typeface="Roboto"/>
                <a:sym typeface="Roboto"/>
              </a:rPr>
              <a:t>Min-Max normalization</a:t>
            </a:r>
            <a:endParaRPr sz="1200">
              <a:solidFill>
                <a:srgbClr val="374151"/>
              </a:solidFill>
              <a:highlight>
                <a:schemeClr val="accent2"/>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ensuring that all features contribute equally to the analysis by eliminating the influence of varying scales.</a:t>
            </a:r>
            <a:endParaRPr sz="1200">
              <a:solidFill>
                <a:srgbClr val="212121"/>
              </a:solidFill>
              <a:highlight>
                <a:srgbClr val="FFFFFF"/>
              </a:highlight>
              <a:latin typeface="Roboto"/>
              <a:ea typeface="Roboto"/>
              <a:cs typeface="Roboto"/>
              <a:sym typeface="Roboto"/>
            </a:endParaRPr>
          </a:p>
          <a:p>
            <a:pPr indent="0" lvl="0" marL="914400" rtl="0" algn="l">
              <a:spcBef>
                <a:spcPts val="500"/>
              </a:spcBef>
              <a:spcAft>
                <a:spcPts val="0"/>
              </a:spcAft>
              <a:buNone/>
            </a:pPr>
            <a:r>
              <a:t/>
            </a:r>
            <a:endParaRPr sz="1800">
              <a:solidFill>
                <a:schemeClr val="lt2"/>
              </a:solidFill>
              <a:latin typeface="DM Sans"/>
              <a:ea typeface="DM Sans"/>
              <a:cs typeface="DM Sans"/>
              <a:sym typeface="DM Sans"/>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pic>
        <p:nvPicPr>
          <p:cNvPr id="1368" name="Google Shape;1368;p53"/>
          <p:cNvPicPr preferRelativeResize="0"/>
          <p:nvPr/>
        </p:nvPicPr>
        <p:blipFill>
          <a:blip r:embed="rId3">
            <a:alphaModFix/>
          </a:blip>
          <a:stretch>
            <a:fillRect/>
          </a:stretch>
        </p:blipFill>
        <p:spPr>
          <a:xfrm>
            <a:off x="2423424" y="2071724"/>
            <a:ext cx="4078700" cy="120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54"/>
          <p:cNvSpPr txBox="1"/>
          <p:nvPr>
            <p:ph type="title"/>
          </p:nvPr>
        </p:nvSpPr>
        <p:spPr>
          <a:xfrm>
            <a:off x="281550" y="1956400"/>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500"/>
              <a:t>Modeling</a:t>
            </a:r>
            <a:endParaRPr sz="6500"/>
          </a:p>
        </p:txBody>
      </p:sp>
      <p:sp>
        <p:nvSpPr>
          <p:cNvPr id="1374" name="Google Shape;1374;p54"/>
          <p:cNvSpPr txBox="1"/>
          <p:nvPr>
            <p:ph idx="2" type="title"/>
          </p:nvPr>
        </p:nvSpPr>
        <p:spPr>
          <a:xfrm>
            <a:off x="357750" y="1740700"/>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04</a:t>
            </a:r>
            <a:endParaRPr sz="6500"/>
          </a:p>
        </p:txBody>
      </p:sp>
      <p:grpSp>
        <p:nvGrpSpPr>
          <p:cNvPr id="1375" name="Google Shape;1375;p54"/>
          <p:cNvGrpSpPr/>
          <p:nvPr/>
        </p:nvGrpSpPr>
        <p:grpSpPr>
          <a:xfrm>
            <a:off x="3964621" y="732498"/>
            <a:ext cx="4824206" cy="3496465"/>
            <a:chOff x="133200" y="238100"/>
            <a:chExt cx="7227275" cy="5238150"/>
          </a:xfrm>
        </p:grpSpPr>
        <p:sp>
          <p:nvSpPr>
            <p:cNvPr id="1376" name="Google Shape;1376;p54"/>
            <p:cNvSpPr/>
            <p:nvPr/>
          </p:nvSpPr>
          <p:spPr>
            <a:xfrm>
              <a:off x="133200" y="238100"/>
              <a:ext cx="7227275" cy="5238150"/>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77" name="Google Shape;1377;p54"/>
            <p:cNvSpPr/>
            <p:nvPr/>
          </p:nvSpPr>
          <p:spPr>
            <a:xfrm>
              <a:off x="2973700" y="480500"/>
              <a:ext cx="1210525" cy="1216150"/>
            </a:xfrm>
            <a:custGeom>
              <a:rect b="b" l="l" r="r" t="t"/>
              <a:pathLst>
                <a:path extrusionOk="0" h="48646" w="48421">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78" name="Google Shape;1378;p54"/>
            <p:cNvSpPr/>
            <p:nvPr/>
          </p:nvSpPr>
          <p:spPr>
            <a:xfrm>
              <a:off x="2973700" y="416800"/>
              <a:ext cx="1210525" cy="1216150"/>
            </a:xfrm>
            <a:custGeom>
              <a:rect b="b" l="l" r="r" t="t"/>
              <a:pathLst>
                <a:path extrusionOk="0" h="48646" w="48421">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79" name="Google Shape;1379;p54"/>
            <p:cNvSpPr/>
            <p:nvPr/>
          </p:nvSpPr>
          <p:spPr>
            <a:xfrm>
              <a:off x="2963600" y="407500"/>
              <a:ext cx="1230500" cy="1234700"/>
            </a:xfrm>
            <a:custGeom>
              <a:rect b="b" l="l" r="r" t="t"/>
              <a:pathLst>
                <a:path extrusionOk="0" h="49388" w="4922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0" name="Google Shape;1380;p54"/>
            <p:cNvSpPr/>
            <p:nvPr/>
          </p:nvSpPr>
          <p:spPr>
            <a:xfrm>
              <a:off x="1927200" y="1756100"/>
              <a:ext cx="2152400" cy="2162325"/>
            </a:xfrm>
            <a:custGeom>
              <a:rect b="b" l="l" r="r" t="t"/>
              <a:pathLst>
                <a:path extrusionOk="0" h="86493" w="86096">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1" name="Google Shape;1381;p54"/>
            <p:cNvSpPr/>
            <p:nvPr/>
          </p:nvSpPr>
          <p:spPr>
            <a:xfrm>
              <a:off x="1927200" y="1669825"/>
              <a:ext cx="2152400" cy="2162375"/>
            </a:xfrm>
            <a:custGeom>
              <a:rect b="b" l="l" r="r" t="t"/>
              <a:pathLst>
                <a:path extrusionOk="0" h="86495" w="86096">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2" name="Google Shape;1382;p54"/>
            <p:cNvSpPr/>
            <p:nvPr/>
          </p:nvSpPr>
          <p:spPr>
            <a:xfrm>
              <a:off x="1917125" y="1660550"/>
              <a:ext cx="2172350" cy="2180925"/>
            </a:xfrm>
            <a:custGeom>
              <a:rect b="b" l="l" r="r" t="t"/>
              <a:pathLst>
                <a:path extrusionOk="0" h="87237" w="86894">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3" name="Google Shape;1383;p54"/>
            <p:cNvSpPr/>
            <p:nvPr/>
          </p:nvSpPr>
          <p:spPr>
            <a:xfrm>
              <a:off x="3959700" y="2245050"/>
              <a:ext cx="2152375" cy="2162350"/>
            </a:xfrm>
            <a:custGeom>
              <a:rect b="b" l="l" r="r" t="t"/>
              <a:pathLst>
                <a:path extrusionOk="0" h="86494" w="86095">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4" name="Google Shape;1384;p54"/>
            <p:cNvSpPr/>
            <p:nvPr/>
          </p:nvSpPr>
          <p:spPr>
            <a:xfrm>
              <a:off x="3959700" y="2158775"/>
              <a:ext cx="2152375" cy="2162375"/>
            </a:xfrm>
            <a:custGeom>
              <a:rect b="b" l="l" r="r" t="t"/>
              <a:pathLst>
                <a:path extrusionOk="0" h="86495" w="86095">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5" name="Google Shape;1385;p54"/>
            <p:cNvSpPr/>
            <p:nvPr/>
          </p:nvSpPr>
          <p:spPr>
            <a:xfrm>
              <a:off x="3949600" y="2149500"/>
              <a:ext cx="2172425" cy="2180900"/>
            </a:xfrm>
            <a:custGeom>
              <a:rect b="b" l="l" r="r" t="t"/>
              <a:pathLst>
                <a:path extrusionOk="0" h="87236" w="86897">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6" name="Google Shape;1386;p54"/>
            <p:cNvSpPr/>
            <p:nvPr/>
          </p:nvSpPr>
          <p:spPr>
            <a:xfrm>
              <a:off x="5638800" y="3738150"/>
              <a:ext cx="407500" cy="367050"/>
            </a:xfrm>
            <a:custGeom>
              <a:rect b="b" l="l" r="r" t="t"/>
              <a:pathLst>
                <a:path extrusionOk="0" h="14682" w="1630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7" name="Google Shape;1387;p54"/>
            <p:cNvSpPr/>
            <p:nvPr/>
          </p:nvSpPr>
          <p:spPr>
            <a:xfrm>
              <a:off x="5632450" y="3729600"/>
              <a:ext cx="427800" cy="387400"/>
            </a:xfrm>
            <a:custGeom>
              <a:rect b="b" l="l" r="r" t="t"/>
              <a:pathLst>
                <a:path extrusionOk="0" h="15496" w="17112">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8" name="Google Shape;1388;p54"/>
            <p:cNvSpPr/>
            <p:nvPr/>
          </p:nvSpPr>
          <p:spPr>
            <a:xfrm>
              <a:off x="5130575" y="4063075"/>
              <a:ext cx="290675" cy="212750"/>
            </a:xfrm>
            <a:custGeom>
              <a:rect b="b" l="l" r="r" t="t"/>
              <a:pathLst>
                <a:path extrusionOk="0" h="8510" w="11627">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89" name="Google Shape;1389;p54"/>
            <p:cNvSpPr/>
            <p:nvPr/>
          </p:nvSpPr>
          <p:spPr>
            <a:xfrm>
              <a:off x="5127850" y="4054500"/>
              <a:ext cx="303250" cy="236100"/>
            </a:xfrm>
            <a:custGeom>
              <a:rect b="b" l="l" r="r" t="t"/>
              <a:pathLst>
                <a:path extrusionOk="0" h="9444" w="1213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0" name="Google Shape;1390;p54"/>
            <p:cNvSpPr/>
            <p:nvPr/>
          </p:nvSpPr>
          <p:spPr>
            <a:xfrm>
              <a:off x="5741425" y="3353475"/>
              <a:ext cx="210250" cy="262950"/>
            </a:xfrm>
            <a:custGeom>
              <a:rect b="b" l="l" r="r" t="t"/>
              <a:pathLst>
                <a:path extrusionOk="0" h="10518" w="841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1" name="Google Shape;1391;p54"/>
            <p:cNvSpPr/>
            <p:nvPr/>
          </p:nvSpPr>
          <p:spPr>
            <a:xfrm>
              <a:off x="5733575" y="3344875"/>
              <a:ext cx="228050" cy="281425"/>
            </a:xfrm>
            <a:custGeom>
              <a:rect b="b" l="l" r="r" t="t"/>
              <a:pathLst>
                <a:path extrusionOk="0" h="11257" w="9122">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2" name="Google Shape;1392;p54"/>
            <p:cNvSpPr/>
            <p:nvPr/>
          </p:nvSpPr>
          <p:spPr>
            <a:xfrm>
              <a:off x="5347125" y="4216450"/>
              <a:ext cx="194475" cy="425450"/>
            </a:xfrm>
            <a:custGeom>
              <a:rect b="b" l="l" r="r" t="t"/>
              <a:pathLst>
                <a:path extrusionOk="0" h="17018" w="7779">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3" name="Google Shape;1393;p54"/>
            <p:cNvSpPr/>
            <p:nvPr/>
          </p:nvSpPr>
          <p:spPr>
            <a:xfrm>
              <a:off x="5338250" y="4207900"/>
              <a:ext cx="212975" cy="442575"/>
            </a:xfrm>
            <a:custGeom>
              <a:rect b="b" l="l" r="r" t="t"/>
              <a:pathLst>
                <a:path extrusionOk="0" h="17703" w="8519">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4" name="Google Shape;1394;p54"/>
            <p:cNvSpPr/>
            <p:nvPr/>
          </p:nvSpPr>
          <p:spPr>
            <a:xfrm>
              <a:off x="5523425" y="4919025"/>
              <a:ext cx="365475" cy="181875"/>
            </a:xfrm>
            <a:custGeom>
              <a:rect b="b" l="l" r="r" t="t"/>
              <a:pathLst>
                <a:path extrusionOk="0" h="7275" w="14619">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5" name="Google Shape;1395;p54"/>
            <p:cNvSpPr/>
            <p:nvPr/>
          </p:nvSpPr>
          <p:spPr>
            <a:xfrm>
              <a:off x="5525475" y="4910550"/>
              <a:ext cx="334650" cy="198850"/>
            </a:xfrm>
            <a:custGeom>
              <a:rect b="b" l="l" r="r" t="t"/>
              <a:pathLst>
                <a:path extrusionOk="0" h="7954" w="13386">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6" name="Google Shape;1396;p54"/>
            <p:cNvSpPr/>
            <p:nvPr/>
          </p:nvSpPr>
          <p:spPr>
            <a:xfrm>
              <a:off x="5453625" y="4504375"/>
              <a:ext cx="1037200" cy="744450"/>
            </a:xfrm>
            <a:custGeom>
              <a:rect b="b" l="l" r="r" t="t"/>
              <a:pathLst>
                <a:path extrusionOk="0" h="29778" w="41488">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7" name="Google Shape;1397;p54"/>
            <p:cNvSpPr/>
            <p:nvPr/>
          </p:nvSpPr>
          <p:spPr>
            <a:xfrm>
              <a:off x="5913475" y="4810525"/>
              <a:ext cx="96075" cy="285950"/>
            </a:xfrm>
            <a:custGeom>
              <a:rect b="b" l="l" r="r" t="t"/>
              <a:pathLst>
                <a:path extrusionOk="0" h="11438" w="3843">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8" name="Google Shape;1398;p54"/>
            <p:cNvSpPr/>
            <p:nvPr/>
          </p:nvSpPr>
          <p:spPr>
            <a:xfrm>
              <a:off x="6387250" y="4779000"/>
              <a:ext cx="85275" cy="178575"/>
            </a:xfrm>
            <a:custGeom>
              <a:rect b="b" l="l" r="r" t="t"/>
              <a:pathLst>
                <a:path extrusionOk="0" h="7143" w="3411">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399" name="Google Shape;1399;p54"/>
            <p:cNvSpPr/>
            <p:nvPr/>
          </p:nvSpPr>
          <p:spPr>
            <a:xfrm>
              <a:off x="5356400" y="3558800"/>
              <a:ext cx="1041800" cy="1322550"/>
            </a:xfrm>
            <a:custGeom>
              <a:rect b="b" l="l" r="r" t="t"/>
              <a:pathLst>
                <a:path extrusionOk="0" h="52902" w="41672">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0" name="Google Shape;1400;p54"/>
            <p:cNvSpPr/>
            <p:nvPr/>
          </p:nvSpPr>
          <p:spPr>
            <a:xfrm>
              <a:off x="5359225" y="3546175"/>
              <a:ext cx="1057750" cy="1344000"/>
            </a:xfrm>
            <a:custGeom>
              <a:rect b="b" l="l" r="r" t="t"/>
              <a:pathLst>
                <a:path extrusionOk="0" h="53760" w="4231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1" name="Google Shape;1401;p54"/>
            <p:cNvSpPr/>
            <p:nvPr/>
          </p:nvSpPr>
          <p:spPr>
            <a:xfrm>
              <a:off x="5856600" y="4439350"/>
              <a:ext cx="187175" cy="72575"/>
            </a:xfrm>
            <a:custGeom>
              <a:rect b="b" l="l" r="r" t="t"/>
              <a:pathLst>
                <a:path extrusionOk="0" h="2903" w="7487">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2" name="Google Shape;1402;p54"/>
            <p:cNvSpPr/>
            <p:nvPr/>
          </p:nvSpPr>
          <p:spPr>
            <a:xfrm>
              <a:off x="5874475" y="4483475"/>
              <a:ext cx="168700" cy="65725"/>
            </a:xfrm>
            <a:custGeom>
              <a:rect b="b" l="l" r="r" t="t"/>
              <a:pathLst>
                <a:path extrusionOk="0" h="2629" w="6748">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3" name="Google Shape;1403;p54"/>
            <p:cNvSpPr/>
            <p:nvPr/>
          </p:nvSpPr>
          <p:spPr>
            <a:xfrm>
              <a:off x="5583275" y="3511925"/>
              <a:ext cx="1060350" cy="1271750"/>
            </a:xfrm>
            <a:custGeom>
              <a:rect b="b" l="l" r="r" t="t"/>
              <a:pathLst>
                <a:path extrusionOk="0" h="50870" w="42414">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4" name="Google Shape;1404;p54"/>
            <p:cNvSpPr/>
            <p:nvPr/>
          </p:nvSpPr>
          <p:spPr>
            <a:xfrm>
              <a:off x="5714400" y="3569250"/>
              <a:ext cx="205975" cy="396225"/>
            </a:xfrm>
            <a:custGeom>
              <a:rect b="b" l="l" r="r" t="t"/>
              <a:pathLst>
                <a:path extrusionOk="0" h="15849" w="8239">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5" name="Google Shape;1405;p54"/>
            <p:cNvSpPr/>
            <p:nvPr/>
          </p:nvSpPr>
          <p:spPr>
            <a:xfrm>
              <a:off x="5777825" y="3713750"/>
              <a:ext cx="323375" cy="285500"/>
            </a:xfrm>
            <a:custGeom>
              <a:rect b="b" l="l" r="r" t="t"/>
              <a:pathLst>
                <a:path extrusionOk="0" h="11420" w="12935">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6" name="Google Shape;1406;p54"/>
            <p:cNvSpPr/>
            <p:nvPr/>
          </p:nvSpPr>
          <p:spPr>
            <a:xfrm>
              <a:off x="6129100" y="4061550"/>
              <a:ext cx="424450" cy="684700"/>
            </a:xfrm>
            <a:custGeom>
              <a:rect b="b" l="l" r="r" t="t"/>
              <a:pathLst>
                <a:path extrusionOk="0" h="27388" w="16978">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7" name="Google Shape;1407;p54"/>
            <p:cNvSpPr/>
            <p:nvPr/>
          </p:nvSpPr>
          <p:spPr>
            <a:xfrm>
              <a:off x="6105925" y="4034525"/>
              <a:ext cx="387425" cy="650650"/>
            </a:xfrm>
            <a:custGeom>
              <a:rect b="b" l="l" r="r" t="t"/>
              <a:pathLst>
                <a:path extrusionOk="0" h="26026" w="15497">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8" name="Google Shape;1408;p54"/>
            <p:cNvSpPr/>
            <p:nvPr/>
          </p:nvSpPr>
          <p:spPr>
            <a:xfrm>
              <a:off x="4612200" y="693350"/>
              <a:ext cx="1274525" cy="1028100"/>
            </a:xfrm>
            <a:custGeom>
              <a:rect b="b" l="l" r="r" t="t"/>
              <a:pathLst>
                <a:path extrusionOk="0" h="41124" w="50981">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09" name="Google Shape;1409;p54"/>
            <p:cNvSpPr/>
            <p:nvPr/>
          </p:nvSpPr>
          <p:spPr>
            <a:xfrm>
              <a:off x="4825175" y="909275"/>
              <a:ext cx="942150" cy="497100"/>
            </a:xfrm>
            <a:custGeom>
              <a:rect b="b" l="l" r="r" t="t"/>
              <a:pathLst>
                <a:path extrusionOk="0" h="19884" w="37686">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0" name="Google Shape;1410;p54"/>
            <p:cNvSpPr/>
            <p:nvPr/>
          </p:nvSpPr>
          <p:spPr>
            <a:xfrm>
              <a:off x="4793625" y="826875"/>
              <a:ext cx="828125" cy="283075"/>
            </a:xfrm>
            <a:custGeom>
              <a:rect b="b" l="l" r="r" t="t"/>
              <a:pathLst>
                <a:path extrusionOk="0" h="11323" w="33125">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1" name="Google Shape;1411;p54"/>
            <p:cNvSpPr/>
            <p:nvPr/>
          </p:nvSpPr>
          <p:spPr>
            <a:xfrm>
              <a:off x="4714250" y="932600"/>
              <a:ext cx="88225" cy="275250"/>
            </a:xfrm>
            <a:custGeom>
              <a:rect b="b" l="l" r="r" t="t"/>
              <a:pathLst>
                <a:path extrusionOk="0" h="11010" w="3529">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2" name="Google Shape;1412;p54"/>
            <p:cNvSpPr/>
            <p:nvPr/>
          </p:nvSpPr>
          <p:spPr>
            <a:xfrm>
              <a:off x="4639150" y="916625"/>
              <a:ext cx="137825" cy="260825"/>
            </a:xfrm>
            <a:custGeom>
              <a:rect b="b" l="l" r="r" t="t"/>
              <a:pathLst>
                <a:path extrusionOk="0" h="10433" w="5513">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3" name="Google Shape;1413;p54"/>
            <p:cNvSpPr/>
            <p:nvPr/>
          </p:nvSpPr>
          <p:spPr>
            <a:xfrm>
              <a:off x="4688850" y="1495400"/>
              <a:ext cx="762925" cy="871700"/>
            </a:xfrm>
            <a:custGeom>
              <a:rect b="b" l="l" r="r" t="t"/>
              <a:pathLst>
                <a:path extrusionOk="0" h="34868" w="30517">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4" name="Google Shape;1414;p54"/>
            <p:cNvSpPr/>
            <p:nvPr/>
          </p:nvSpPr>
          <p:spPr>
            <a:xfrm>
              <a:off x="4858250" y="1527775"/>
              <a:ext cx="333825" cy="184425"/>
            </a:xfrm>
            <a:custGeom>
              <a:rect b="b" l="l" r="r" t="t"/>
              <a:pathLst>
                <a:path extrusionOk="0" h="7377" w="13353">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5" name="Google Shape;1415;p54"/>
            <p:cNvSpPr/>
            <p:nvPr/>
          </p:nvSpPr>
          <p:spPr>
            <a:xfrm>
              <a:off x="4844650" y="1519800"/>
              <a:ext cx="356525" cy="200975"/>
            </a:xfrm>
            <a:custGeom>
              <a:rect b="b" l="l" r="r" t="t"/>
              <a:pathLst>
                <a:path extrusionOk="0" h="8039" w="14261">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6" name="Google Shape;1416;p54"/>
            <p:cNvSpPr/>
            <p:nvPr/>
          </p:nvSpPr>
          <p:spPr>
            <a:xfrm>
              <a:off x="4398550" y="1135475"/>
              <a:ext cx="1147700" cy="1132850"/>
            </a:xfrm>
            <a:custGeom>
              <a:rect b="b" l="l" r="r" t="t"/>
              <a:pathLst>
                <a:path extrusionOk="0" h="45314" w="45908">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7" name="Google Shape;1417;p54"/>
            <p:cNvSpPr/>
            <p:nvPr/>
          </p:nvSpPr>
          <p:spPr>
            <a:xfrm>
              <a:off x="4386750" y="1126925"/>
              <a:ext cx="1168525" cy="1150900"/>
            </a:xfrm>
            <a:custGeom>
              <a:rect b="b" l="l" r="r" t="t"/>
              <a:pathLst>
                <a:path extrusionOk="0" h="46036" w="46741">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8" name="Google Shape;1418;p54"/>
            <p:cNvSpPr/>
            <p:nvPr/>
          </p:nvSpPr>
          <p:spPr>
            <a:xfrm>
              <a:off x="4924500" y="1268075"/>
              <a:ext cx="117175" cy="145525"/>
            </a:xfrm>
            <a:custGeom>
              <a:rect b="b" l="l" r="r" t="t"/>
              <a:pathLst>
                <a:path extrusionOk="0" h="5821" w="4687">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19" name="Google Shape;1419;p54"/>
            <p:cNvSpPr/>
            <p:nvPr/>
          </p:nvSpPr>
          <p:spPr>
            <a:xfrm>
              <a:off x="4914975" y="1259175"/>
              <a:ext cx="131300" cy="162975"/>
            </a:xfrm>
            <a:custGeom>
              <a:rect b="b" l="l" r="r" t="t"/>
              <a:pathLst>
                <a:path extrusionOk="0" h="6519" w="5252">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0" name="Google Shape;1420;p54"/>
            <p:cNvSpPr/>
            <p:nvPr/>
          </p:nvSpPr>
          <p:spPr>
            <a:xfrm>
              <a:off x="4807250" y="1023050"/>
              <a:ext cx="278950" cy="303000"/>
            </a:xfrm>
            <a:custGeom>
              <a:rect b="b" l="l" r="r" t="t"/>
              <a:pathLst>
                <a:path extrusionOk="0" h="12120" w="11158">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1" name="Google Shape;1421;p54"/>
            <p:cNvSpPr/>
            <p:nvPr/>
          </p:nvSpPr>
          <p:spPr>
            <a:xfrm>
              <a:off x="4797300" y="1004975"/>
              <a:ext cx="297475" cy="329650"/>
            </a:xfrm>
            <a:custGeom>
              <a:rect b="b" l="l" r="r" t="t"/>
              <a:pathLst>
                <a:path extrusionOk="0" h="13186" w="11899">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2" name="Google Shape;1422;p54"/>
            <p:cNvSpPr/>
            <p:nvPr/>
          </p:nvSpPr>
          <p:spPr>
            <a:xfrm>
              <a:off x="4840175" y="1114775"/>
              <a:ext cx="145575" cy="130075"/>
            </a:xfrm>
            <a:custGeom>
              <a:rect b="b" l="l" r="r" t="t"/>
              <a:pathLst>
                <a:path extrusionOk="0" h="5203" w="5823">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3" name="Google Shape;1423;p54"/>
            <p:cNvSpPr/>
            <p:nvPr/>
          </p:nvSpPr>
          <p:spPr>
            <a:xfrm>
              <a:off x="4958625" y="1093850"/>
              <a:ext cx="86775" cy="27250"/>
            </a:xfrm>
            <a:custGeom>
              <a:rect b="b" l="l" r="r" t="t"/>
              <a:pathLst>
                <a:path extrusionOk="0" h="1090" w="3471">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4" name="Google Shape;1424;p54"/>
            <p:cNvSpPr/>
            <p:nvPr/>
          </p:nvSpPr>
          <p:spPr>
            <a:xfrm>
              <a:off x="4944400" y="1251825"/>
              <a:ext cx="65675" cy="24875"/>
            </a:xfrm>
            <a:custGeom>
              <a:rect b="b" l="l" r="r" t="t"/>
              <a:pathLst>
                <a:path extrusionOk="0" h="995" w="2627">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5" name="Google Shape;1425;p54"/>
            <p:cNvSpPr/>
            <p:nvPr/>
          </p:nvSpPr>
          <p:spPr>
            <a:xfrm>
              <a:off x="4868150" y="1150850"/>
              <a:ext cx="46800" cy="21325"/>
            </a:xfrm>
            <a:custGeom>
              <a:rect b="b" l="l" r="r" t="t"/>
              <a:pathLst>
                <a:path extrusionOk="0" h="853" w="1872">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6" name="Google Shape;1426;p54"/>
            <p:cNvSpPr/>
            <p:nvPr/>
          </p:nvSpPr>
          <p:spPr>
            <a:xfrm>
              <a:off x="4983050" y="1140550"/>
              <a:ext cx="58275" cy="21125"/>
            </a:xfrm>
            <a:custGeom>
              <a:rect b="b" l="l" r="r" t="t"/>
              <a:pathLst>
                <a:path extrusionOk="0" h="845" w="2331">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7" name="Google Shape;1427;p54"/>
            <p:cNvSpPr/>
            <p:nvPr/>
          </p:nvSpPr>
          <p:spPr>
            <a:xfrm>
              <a:off x="4296950" y="2262775"/>
              <a:ext cx="184550" cy="195975"/>
            </a:xfrm>
            <a:custGeom>
              <a:rect b="b" l="l" r="r" t="t"/>
              <a:pathLst>
                <a:path extrusionOk="0" h="7839" w="7382">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8" name="Google Shape;1428;p54"/>
            <p:cNvSpPr/>
            <p:nvPr/>
          </p:nvSpPr>
          <p:spPr>
            <a:xfrm>
              <a:off x="4298275" y="2253675"/>
              <a:ext cx="192550" cy="213675"/>
            </a:xfrm>
            <a:custGeom>
              <a:rect b="b" l="l" r="r" t="t"/>
              <a:pathLst>
                <a:path extrusionOk="0" h="8547" w="7702">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29" name="Google Shape;1429;p54"/>
            <p:cNvSpPr/>
            <p:nvPr/>
          </p:nvSpPr>
          <p:spPr>
            <a:xfrm>
              <a:off x="5254950" y="2220850"/>
              <a:ext cx="133075" cy="226425"/>
            </a:xfrm>
            <a:custGeom>
              <a:rect b="b" l="l" r="r" t="t"/>
              <a:pathLst>
                <a:path extrusionOk="0" h="9057" w="5323">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0" name="Google Shape;1430;p54"/>
            <p:cNvSpPr/>
            <p:nvPr/>
          </p:nvSpPr>
          <p:spPr>
            <a:xfrm>
              <a:off x="5246300" y="2210675"/>
              <a:ext cx="150675" cy="245150"/>
            </a:xfrm>
            <a:custGeom>
              <a:rect b="b" l="l" r="r" t="t"/>
              <a:pathLst>
                <a:path extrusionOk="0" h="9806" w="6027">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1" name="Google Shape;1431;p54"/>
            <p:cNvSpPr/>
            <p:nvPr/>
          </p:nvSpPr>
          <p:spPr>
            <a:xfrm>
              <a:off x="1337525" y="3829075"/>
              <a:ext cx="375050" cy="110550"/>
            </a:xfrm>
            <a:custGeom>
              <a:rect b="b" l="l" r="r" t="t"/>
              <a:pathLst>
                <a:path extrusionOk="0" h="4422" w="15002">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2" name="Google Shape;1432;p54"/>
            <p:cNvSpPr/>
            <p:nvPr/>
          </p:nvSpPr>
          <p:spPr>
            <a:xfrm>
              <a:off x="1346025" y="3820500"/>
              <a:ext cx="328850" cy="127700"/>
            </a:xfrm>
            <a:custGeom>
              <a:rect b="b" l="l" r="r" t="t"/>
              <a:pathLst>
                <a:path extrusionOk="0" h="5108" w="13154">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3" name="Google Shape;1433;p54"/>
            <p:cNvSpPr/>
            <p:nvPr/>
          </p:nvSpPr>
          <p:spPr>
            <a:xfrm>
              <a:off x="856000" y="4382275"/>
              <a:ext cx="231525" cy="455175"/>
            </a:xfrm>
            <a:custGeom>
              <a:rect b="b" l="l" r="r" t="t"/>
              <a:pathLst>
                <a:path extrusionOk="0" h="18207" w="9261">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4" name="Google Shape;1434;p54"/>
            <p:cNvSpPr/>
            <p:nvPr/>
          </p:nvSpPr>
          <p:spPr>
            <a:xfrm>
              <a:off x="846750" y="4373675"/>
              <a:ext cx="249975" cy="472325"/>
            </a:xfrm>
            <a:custGeom>
              <a:rect b="b" l="l" r="r" t="t"/>
              <a:pathLst>
                <a:path extrusionOk="0" h="18893" w="9999">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5" name="Google Shape;1435;p54"/>
            <p:cNvSpPr/>
            <p:nvPr/>
          </p:nvSpPr>
          <p:spPr>
            <a:xfrm>
              <a:off x="910850" y="4404550"/>
              <a:ext cx="89175" cy="440075"/>
            </a:xfrm>
            <a:custGeom>
              <a:rect b="b" l="l" r="r" t="t"/>
              <a:pathLst>
                <a:path extrusionOk="0" h="17603" w="3567">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6" name="Google Shape;1436;p54"/>
            <p:cNvSpPr/>
            <p:nvPr/>
          </p:nvSpPr>
          <p:spPr>
            <a:xfrm>
              <a:off x="1022575" y="3877575"/>
              <a:ext cx="1055800" cy="694525"/>
            </a:xfrm>
            <a:custGeom>
              <a:rect b="b" l="l" r="r" t="t"/>
              <a:pathLst>
                <a:path extrusionOk="0" h="27781" w="42232">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7" name="Google Shape;1437;p54"/>
            <p:cNvSpPr/>
            <p:nvPr/>
          </p:nvSpPr>
          <p:spPr>
            <a:xfrm>
              <a:off x="1434850" y="4276150"/>
              <a:ext cx="360825" cy="54875"/>
            </a:xfrm>
            <a:custGeom>
              <a:rect b="b" l="l" r="r" t="t"/>
              <a:pathLst>
                <a:path extrusionOk="0" h="2195" w="14433">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8" name="Google Shape;1438;p54"/>
            <p:cNvSpPr/>
            <p:nvPr/>
          </p:nvSpPr>
          <p:spPr>
            <a:xfrm>
              <a:off x="1430100" y="3368225"/>
              <a:ext cx="555650" cy="514025"/>
            </a:xfrm>
            <a:custGeom>
              <a:rect b="b" l="l" r="r" t="t"/>
              <a:pathLst>
                <a:path extrusionOk="0" h="20561" w="22226">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39" name="Google Shape;1439;p54"/>
            <p:cNvSpPr/>
            <p:nvPr/>
          </p:nvSpPr>
          <p:spPr>
            <a:xfrm>
              <a:off x="1854100" y="2460300"/>
              <a:ext cx="327550" cy="227525"/>
            </a:xfrm>
            <a:custGeom>
              <a:rect b="b" l="l" r="r" t="t"/>
              <a:pathLst>
                <a:path extrusionOk="0" h="9101" w="13102">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0" name="Google Shape;1440;p54"/>
            <p:cNvSpPr/>
            <p:nvPr/>
          </p:nvSpPr>
          <p:spPr>
            <a:xfrm>
              <a:off x="1844775" y="2451775"/>
              <a:ext cx="332550" cy="244475"/>
            </a:xfrm>
            <a:custGeom>
              <a:rect b="b" l="l" r="r" t="t"/>
              <a:pathLst>
                <a:path extrusionOk="0" h="9779" w="13302">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1" name="Google Shape;1441;p54"/>
            <p:cNvSpPr/>
            <p:nvPr/>
          </p:nvSpPr>
          <p:spPr>
            <a:xfrm>
              <a:off x="661500" y="2639125"/>
              <a:ext cx="1278075" cy="1632050"/>
            </a:xfrm>
            <a:custGeom>
              <a:rect b="b" l="l" r="r" t="t"/>
              <a:pathLst>
                <a:path extrusionOk="0" h="65282" w="51123">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2" name="Google Shape;1442;p54"/>
            <p:cNvSpPr/>
            <p:nvPr/>
          </p:nvSpPr>
          <p:spPr>
            <a:xfrm>
              <a:off x="678200" y="2630575"/>
              <a:ext cx="1271150" cy="1649150"/>
            </a:xfrm>
            <a:custGeom>
              <a:rect b="b" l="l" r="r" t="t"/>
              <a:pathLst>
                <a:path extrusionOk="0" h="65966" w="50846">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3" name="Google Shape;1443;p54"/>
            <p:cNvSpPr/>
            <p:nvPr/>
          </p:nvSpPr>
          <p:spPr>
            <a:xfrm>
              <a:off x="1243075" y="2870025"/>
              <a:ext cx="216150" cy="205850"/>
            </a:xfrm>
            <a:custGeom>
              <a:rect b="b" l="l" r="r" t="t"/>
              <a:pathLst>
                <a:path extrusionOk="0" h="8234" w="8646">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4" name="Google Shape;1444;p54"/>
            <p:cNvSpPr/>
            <p:nvPr/>
          </p:nvSpPr>
          <p:spPr>
            <a:xfrm>
              <a:off x="1629200" y="2749375"/>
              <a:ext cx="444550" cy="438700"/>
            </a:xfrm>
            <a:custGeom>
              <a:rect b="b" l="l" r="r" t="t"/>
              <a:pathLst>
                <a:path extrusionOk="0" h="17548" w="17782">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5" name="Google Shape;1445;p54"/>
            <p:cNvSpPr/>
            <p:nvPr/>
          </p:nvSpPr>
          <p:spPr>
            <a:xfrm>
              <a:off x="1620650" y="2740850"/>
              <a:ext cx="452750" cy="455825"/>
            </a:xfrm>
            <a:custGeom>
              <a:rect b="b" l="l" r="r" t="t"/>
              <a:pathLst>
                <a:path extrusionOk="0" h="18233" w="1811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6" name="Google Shape;1446;p54"/>
            <p:cNvSpPr/>
            <p:nvPr/>
          </p:nvSpPr>
          <p:spPr>
            <a:xfrm>
              <a:off x="1762875" y="3053800"/>
              <a:ext cx="108775" cy="110050"/>
            </a:xfrm>
            <a:custGeom>
              <a:rect b="b" l="l" r="r" t="t"/>
              <a:pathLst>
                <a:path extrusionOk="0" h="4402" w="4351">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7" name="Google Shape;1447;p54"/>
            <p:cNvSpPr/>
            <p:nvPr/>
          </p:nvSpPr>
          <p:spPr>
            <a:xfrm>
              <a:off x="1991050" y="2878175"/>
              <a:ext cx="50650" cy="72700"/>
            </a:xfrm>
            <a:custGeom>
              <a:rect b="b" l="l" r="r" t="t"/>
              <a:pathLst>
                <a:path extrusionOk="0" h="2908" w="2026">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8" name="Google Shape;1448;p54"/>
            <p:cNvSpPr/>
            <p:nvPr/>
          </p:nvSpPr>
          <p:spPr>
            <a:xfrm>
              <a:off x="1573675" y="2546575"/>
              <a:ext cx="560250" cy="516125"/>
            </a:xfrm>
            <a:custGeom>
              <a:rect b="b" l="l" r="r" t="t"/>
              <a:pathLst>
                <a:path extrusionOk="0" h="20645" w="2241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49" name="Google Shape;1449;p54"/>
            <p:cNvSpPr/>
            <p:nvPr/>
          </p:nvSpPr>
          <p:spPr>
            <a:xfrm>
              <a:off x="1532125" y="2921050"/>
              <a:ext cx="222125" cy="382425"/>
            </a:xfrm>
            <a:custGeom>
              <a:rect b="b" l="l" r="r" t="t"/>
              <a:pathLst>
                <a:path extrusionOk="0" h="15297" w="8885">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50" name="Google Shape;1450;p54"/>
            <p:cNvSpPr/>
            <p:nvPr/>
          </p:nvSpPr>
          <p:spPr>
            <a:xfrm>
              <a:off x="1522925" y="2912475"/>
              <a:ext cx="241725" cy="399575"/>
            </a:xfrm>
            <a:custGeom>
              <a:rect b="b" l="l" r="r" t="t"/>
              <a:pathLst>
                <a:path extrusionOk="0" h="15983" w="9669">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51" name="Google Shape;1451;p54"/>
            <p:cNvSpPr/>
            <p:nvPr/>
          </p:nvSpPr>
          <p:spPr>
            <a:xfrm>
              <a:off x="2346900" y="3534925"/>
              <a:ext cx="324125" cy="236200"/>
            </a:xfrm>
            <a:custGeom>
              <a:rect b="b" l="l" r="r" t="t"/>
              <a:pathLst>
                <a:path extrusionOk="0" h="9448" w="12965">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52" name="Google Shape;1452;p54"/>
            <p:cNvSpPr/>
            <p:nvPr/>
          </p:nvSpPr>
          <p:spPr>
            <a:xfrm>
              <a:off x="2338150" y="3526375"/>
              <a:ext cx="340775" cy="253300"/>
            </a:xfrm>
            <a:custGeom>
              <a:rect b="b" l="l" r="r" t="t"/>
              <a:pathLst>
                <a:path extrusionOk="0" h="10132" w="13631">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53" name="Google Shape;1453;p54"/>
            <p:cNvSpPr/>
            <p:nvPr/>
          </p:nvSpPr>
          <p:spPr>
            <a:xfrm>
              <a:off x="1379175" y="3308050"/>
              <a:ext cx="1004775" cy="699250"/>
            </a:xfrm>
            <a:custGeom>
              <a:rect b="b" l="l" r="r" t="t"/>
              <a:pathLst>
                <a:path extrusionOk="0" h="27970" w="40191">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54" name="Google Shape;1454;p54"/>
            <p:cNvSpPr/>
            <p:nvPr/>
          </p:nvSpPr>
          <p:spPr>
            <a:xfrm>
              <a:off x="1369825" y="3299475"/>
              <a:ext cx="1023475" cy="716400"/>
            </a:xfrm>
            <a:custGeom>
              <a:rect b="b" l="l" r="r" t="t"/>
              <a:pathLst>
                <a:path extrusionOk="0" h="28656" w="40939">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55" name="Google Shape;1455;p54"/>
            <p:cNvSpPr/>
            <p:nvPr/>
          </p:nvSpPr>
          <p:spPr>
            <a:xfrm>
              <a:off x="948575" y="3965550"/>
              <a:ext cx="435275" cy="313675"/>
            </a:xfrm>
            <a:custGeom>
              <a:rect b="b" l="l" r="r" t="t"/>
              <a:pathLst>
                <a:path extrusionOk="0" h="12547" w="17411">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456" name="Google Shape;1456;p54"/>
            <p:cNvSpPr/>
            <p:nvPr/>
          </p:nvSpPr>
          <p:spPr>
            <a:xfrm>
              <a:off x="938375" y="3956975"/>
              <a:ext cx="454775" cy="330925"/>
            </a:xfrm>
            <a:custGeom>
              <a:rect b="b" l="l" r="r" t="t"/>
              <a:pathLst>
                <a:path extrusionOk="0" h="13237" w="18191">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grpSp>
      <p:sp>
        <p:nvSpPr>
          <p:cNvPr id="1457" name="Google Shape;145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5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Individual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63" name="Google Shape;1463;p55"/>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5"/>
          <p:cNvSpPr txBox="1"/>
          <p:nvPr>
            <p:ph idx="4294967295" type="body"/>
          </p:nvPr>
        </p:nvSpPr>
        <p:spPr>
          <a:xfrm>
            <a:off x="742950" y="2135550"/>
            <a:ext cx="18669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0.97</a:t>
            </a:r>
            <a:endParaRPr sz="1400"/>
          </a:p>
          <a:p>
            <a:pPr indent="-317500" lvl="0" marL="457200" rtl="0" algn="l">
              <a:spcBef>
                <a:spcPts val="0"/>
              </a:spcBef>
              <a:spcAft>
                <a:spcPts val="0"/>
              </a:spcAft>
              <a:buSzPts val="1400"/>
              <a:buChar char="●"/>
            </a:pPr>
            <a:r>
              <a:rPr lang="en" sz="1400"/>
              <a:t>Precision: 0.98</a:t>
            </a:r>
            <a:endParaRPr sz="1400"/>
          </a:p>
          <a:p>
            <a:pPr indent="-317500" lvl="0" marL="457200" rtl="0" algn="l">
              <a:spcBef>
                <a:spcPts val="0"/>
              </a:spcBef>
              <a:spcAft>
                <a:spcPts val="0"/>
              </a:spcAft>
              <a:buSzPts val="1400"/>
              <a:buChar char="●"/>
            </a:pPr>
            <a:r>
              <a:rPr lang="en" sz="1400"/>
              <a:t>Recall: 0.95</a:t>
            </a:r>
            <a:endParaRPr sz="1400"/>
          </a:p>
          <a:p>
            <a:pPr indent="-317500" lvl="0" marL="457200" rtl="0" algn="l">
              <a:spcBef>
                <a:spcPts val="0"/>
              </a:spcBef>
              <a:spcAft>
                <a:spcPts val="0"/>
              </a:spcAft>
              <a:buSzPts val="1400"/>
              <a:buChar char="●"/>
            </a:pPr>
            <a:r>
              <a:rPr lang="en" sz="1400"/>
              <a:t>F1 Score: 0.96</a:t>
            </a:r>
            <a:endParaRPr sz="1400"/>
          </a:p>
        </p:txBody>
      </p:sp>
      <p:sp>
        <p:nvSpPr>
          <p:cNvPr id="1465" name="Google Shape;1465;p55"/>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5"/>
          <p:cNvSpPr txBox="1"/>
          <p:nvPr>
            <p:ph type="title"/>
          </p:nvPr>
        </p:nvSpPr>
        <p:spPr>
          <a:xfrm>
            <a:off x="6952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Logistic regression </a:t>
            </a:r>
            <a:endParaRPr sz="1500"/>
          </a:p>
        </p:txBody>
      </p:sp>
      <p:sp>
        <p:nvSpPr>
          <p:cNvPr id="1467" name="Google Shape;1467;p55"/>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5"/>
          <p:cNvSpPr txBox="1"/>
          <p:nvPr>
            <p:ph idx="4294967295" type="body"/>
          </p:nvPr>
        </p:nvSpPr>
        <p:spPr>
          <a:xfrm>
            <a:off x="2657400" y="213555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0.983</a:t>
            </a:r>
            <a:endParaRPr sz="1400"/>
          </a:p>
          <a:p>
            <a:pPr indent="-317500" lvl="0" marL="457200" rtl="0" algn="l">
              <a:spcBef>
                <a:spcPts val="0"/>
              </a:spcBef>
              <a:spcAft>
                <a:spcPts val="0"/>
              </a:spcAft>
              <a:buSzPts val="1400"/>
              <a:buChar char="●"/>
            </a:pPr>
            <a:r>
              <a:rPr lang="en" sz="1400"/>
              <a:t>Precision: 0.946</a:t>
            </a:r>
            <a:endParaRPr sz="1400"/>
          </a:p>
          <a:p>
            <a:pPr indent="-317500" lvl="0" marL="457200" rtl="0" algn="l">
              <a:spcBef>
                <a:spcPts val="0"/>
              </a:spcBef>
              <a:spcAft>
                <a:spcPts val="0"/>
              </a:spcAft>
              <a:buSzPts val="1400"/>
              <a:buChar char="●"/>
            </a:pPr>
            <a:r>
              <a:rPr lang="en" sz="1400"/>
              <a:t>Recall: 0.974</a:t>
            </a:r>
            <a:endParaRPr sz="1400"/>
          </a:p>
          <a:p>
            <a:pPr indent="-317500" lvl="0" marL="457200" rtl="0" algn="l">
              <a:spcBef>
                <a:spcPts val="0"/>
              </a:spcBef>
              <a:spcAft>
                <a:spcPts val="0"/>
              </a:spcAft>
              <a:buSzPts val="1400"/>
              <a:buChar char="●"/>
            </a:pPr>
            <a:r>
              <a:rPr lang="en" sz="1400"/>
              <a:t>F1 Score: 0.96</a:t>
            </a:r>
            <a:endParaRPr sz="1400"/>
          </a:p>
        </p:txBody>
      </p:sp>
      <p:sp>
        <p:nvSpPr>
          <p:cNvPr id="1469" name="Google Shape;1469;p55"/>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5"/>
          <p:cNvSpPr txBox="1"/>
          <p:nvPr>
            <p:ph type="title"/>
          </p:nvPr>
        </p:nvSpPr>
        <p:spPr>
          <a:xfrm>
            <a:off x="27526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Logistic regression </a:t>
            </a:r>
            <a:endParaRPr sz="1500"/>
          </a:p>
          <a:p>
            <a:pPr indent="0" lvl="0" marL="0" rtl="0" algn="l">
              <a:spcBef>
                <a:spcPts val="0"/>
              </a:spcBef>
              <a:spcAft>
                <a:spcPts val="0"/>
              </a:spcAft>
              <a:buNone/>
            </a:pPr>
            <a:r>
              <a:t/>
            </a:r>
            <a:endParaRPr sz="1500"/>
          </a:p>
        </p:txBody>
      </p:sp>
      <p:sp>
        <p:nvSpPr>
          <p:cNvPr id="1471" name="Google Shape;1471;p55"/>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5"/>
          <p:cNvSpPr txBox="1"/>
          <p:nvPr>
            <p:ph idx="4294967295" type="body"/>
          </p:nvPr>
        </p:nvSpPr>
        <p:spPr>
          <a:xfrm>
            <a:off x="4762500" y="210880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0.964</a:t>
            </a:r>
            <a:endParaRPr sz="1400"/>
          </a:p>
          <a:p>
            <a:pPr indent="-317500" lvl="0" marL="457200" rtl="0" algn="l">
              <a:spcBef>
                <a:spcPts val="0"/>
              </a:spcBef>
              <a:spcAft>
                <a:spcPts val="0"/>
              </a:spcAft>
              <a:buSzPts val="1400"/>
              <a:buChar char="●"/>
            </a:pPr>
            <a:r>
              <a:rPr lang="en" sz="1400"/>
              <a:t>Precision: 0.9</a:t>
            </a:r>
            <a:endParaRPr sz="1400"/>
          </a:p>
          <a:p>
            <a:pPr indent="-317500" lvl="0" marL="457200" rtl="0" algn="l">
              <a:spcBef>
                <a:spcPts val="0"/>
              </a:spcBef>
              <a:spcAft>
                <a:spcPts val="0"/>
              </a:spcAft>
              <a:buSzPts val="1400"/>
              <a:buChar char="●"/>
            </a:pPr>
            <a:r>
              <a:rPr lang="en" sz="1400"/>
              <a:t>Recall: 0.952</a:t>
            </a:r>
            <a:endParaRPr sz="1400"/>
          </a:p>
          <a:p>
            <a:pPr indent="-317500" lvl="0" marL="457200" rtl="0" algn="l">
              <a:spcBef>
                <a:spcPts val="0"/>
              </a:spcBef>
              <a:spcAft>
                <a:spcPts val="0"/>
              </a:spcAft>
              <a:buSzPts val="1400"/>
              <a:buChar char="●"/>
            </a:pPr>
            <a:r>
              <a:rPr lang="en" sz="1400"/>
              <a:t>F1 Score: 0.925</a:t>
            </a:r>
            <a:endParaRPr sz="1400"/>
          </a:p>
          <a:p>
            <a:pPr indent="0" lvl="0" marL="457200" rtl="0" algn="l">
              <a:spcBef>
                <a:spcPts val="1600"/>
              </a:spcBef>
              <a:spcAft>
                <a:spcPts val="1600"/>
              </a:spcAft>
              <a:buNone/>
            </a:pPr>
            <a:r>
              <a:t/>
            </a:r>
            <a:endParaRPr sz="1400"/>
          </a:p>
        </p:txBody>
      </p:sp>
      <p:sp>
        <p:nvSpPr>
          <p:cNvPr id="1473" name="Google Shape;1473;p55"/>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5"/>
          <p:cNvSpPr txBox="1"/>
          <p:nvPr>
            <p:ph type="title"/>
          </p:nvPr>
        </p:nvSpPr>
        <p:spPr>
          <a:xfrm>
            <a:off x="48100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Logistic regression </a:t>
            </a:r>
            <a:endParaRPr sz="1500"/>
          </a:p>
          <a:p>
            <a:pPr indent="0" lvl="0" marL="0" rtl="0" algn="l">
              <a:spcBef>
                <a:spcPts val="0"/>
              </a:spcBef>
              <a:spcAft>
                <a:spcPts val="0"/>
              </a:spcAft>
              <a:buNone/>
            </a:pPr>
            <a:r>
              <a:t/>
            </a:r>
            <a:endParaRPr sz="1500"/>
          </a:p>
        </p:txBody>
      </p:sp>
      <p:sp>
        <p:nvSpPr>
          <p:cNvPr id="1475" name="Google Shape;1475;p55"/>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5"/>
          <p:cNvSpPr txBox="1"/>
          <p:nvPr>
            <p:ph idx="4294967295" type="body"/>
          </p:nvPr>
        </p:nvSpPr>
        <p:spPr>
          <a:xfrm>
            <a:off x="69342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0.996</a:t>
            </a:r>
            <a:endParaRPr sz="1400"/>
          </a:p>
          <a:p>
            <a:pPr indent="-317500" lvl="0" marL="457200" rtl="0" algn="l">
              <a:spcBef>
                <a:spcPts val="0"/>
              </a:spcBef>
              <a:spcAft>
                <a:spcPts val="0"/>
              </a:spcAft>
              <a:buSzPts val="1400"/>
              <a:buChar char="●"/>
            </a:pPr>
            <a:r>
              <a:rPr lang="en" sz="1400"/>
              <a:t>Precision: 0.982</a:t>
            </a:r>
            <a:endParaRPr sz="1400"/>
          </a:p>
          <a:p>
            <a:pPr indent="-317500" lvl="0" marL="457200" rtl="0" algn="l">
              <a:spcBef>
                <a:spcPts val="0"/>
              </a:spcBef>
              <a:spcAft>
                <a:spcPts val="0"/>
              </a:spcAft>
              <a:buSzPts val="1400"/>
              <a:buChar char="●"/>
            </a:pPr>
            <a:r>
              <a:rPr lang="en" sz="1400"/>
              <a:t>Recall: 0.828</a:t>
            </a:r>
            <a:endParaRPr sz="1400"/>
          </a:p>
          <a:p>
            <a:pPr indent="-317500" lvl="0" marL="457200" rtl="0" algn="l">
              <a:spcBef>
                <a:spcPts val="0"/>
              </a:spcBef>
              <a:spcAft>
                <a:spcPts val="0"/>
              </a:spcAft>
              <a:buSzPts val="1400"/>
              <a:buChar char="●"/>
            </a:pPr>
            <a:r>
              <a:rPr lang="en" sz="1400"/>
              <a:t>F1 Score: 0.89</a:t>
            </a:r>
            <a:endParaRPr sz="1400"/>
          </a:p>
        </p:txBody>
      </p:sp>
      <p:sp>
        <p:nvSpPr>
          <p:cNvPr id="1477" name="Google Shape;1477;p55"/>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5"/>
          <p:cNvSpPr txBox="1"/>
          <p:nvPr>
            <p:ph type="title"/>
          </p:nvPr>
        </p:nvSpPr>
        <p:spPr>
          <a:xfrm>
            <a:off x="6979625"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Logistic regression </a:t>
            </a:r>
            <a:endParaRPr sz="1500"/>
          </a:p>
          <a:p>
            <a:pPr indent="0" lvl="0" marL="0" rtl="0" algn="l">
              <a:spcBef>
                <a:spcPts val="0"/>
              </a:spcBef>
              <a:spcAft>
                <a:spcPts val="0"/>
              </a:spcAft>
              <a:buNone/>
            </a:pPr>
            <a:r>
              <a:t/>
            </a:r>
            <a:endParaRPr sz="1500"/>
          </a:p>
        </p:txBody>
      </p:sp>
      <p:sp>
        <p:nvSpPr>
          <p:cNvPr id="1479" name="Google Shape;147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0" name="Google Shape;1480;p55"/>
          <p:cNvSpPr txBox="1"/>
          <p:nvPr>
            <p:ph type="title"/>
          </p:nvPr>
        </p:nvSpPr>
        <p:spPr>
          <a:xfrm>
            <a:off x="1373850" y="1879900"/>
            <a:ext cx="6060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Dos</a:t>
            </a:r>
            <a:endParaRPr sz="1500"/>
          </a:p>
        </p:txBody>
      </p:sp>
      <p:sp>
        <p:nvSpPr>
          <p:cNvPr id="1481" name="Google Shape;1481;p55"/>
          <p:cNvSpPr txBox="1"/>
          <p:nvPr>
            <p:ph type="title"/>
          </p:nvPr>
        </p:nvSpPr>
        <p:spPr>
          <a:xfrm>
            <a:off x="3431025" y="1879900"/>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Probe</a:t>
            </a:r>
            <a:endParaRPr sz="1500"/>
          </a:p>
        </p:txBody>
      </p:sp>
      <p:sp>
        <p:nvSpPr>
          <p:cNvPr id="1482" name="Google Shape;1482;p55"/>
          <p:cNvSpPr txBox="1"/>
          <p:nvPr>
            <p:ph type="title"/>
          </p:nvPr>
        </p:nvSpPr>
        <p:spPr>
          <a:xfrm>
            <a:off x="54913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R2L</a:t>
            </a:r>
            <a:endParaRPr sz="1500"/>
          </a:p>
        </p:txBody>
      </p:sp>
      <p:sp>
        <p:nvSpPr>
          <p:cNvPr id="1483" name="Google Shape;1483;p55"/>
          <p:cNvSpPr txBox="1"/>
          <p:nvPr>
            <p:ph type="title"/>
          </p:nvPr>
        </p:nvSpPr>
        <p:spPr>
          <a:xfrm>
            <a:off x="77652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U2R</a:t>
            </a:r>
            <a:endParaRPr sz="1500"/>
          </a:p>
        </p:txBody>
      </p:sp>
      <p:pic>
        <p:nvPicPr>
          <p:cNvPr id="1484" name="Google Shape;1484;p55"/>
          <p:cNvPicPr preferRelativeResize="0"/>
          <p:nvPr/>
        </p:nvPicPr>
        <p:blipFill>
          <a:blip r:embed="rId3">
            <a:alphaModFix/>
          </a:blip>
          <a:stretch>
            <a:fillRect/>
          </a:stretch>
        </p:blipFill>
        <p:spPr>
          <a:xfrm>
            <a:off x="3688525" y="3308950"/>
            <a:ext cx="2325852" cy="184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4191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t>Business Understanding</a:t>
            </a:r>
            <a:endParaRPr sz="5100"/>
          </a:p>
        </p:txBody>
      </p:sp>
      <p:sp>
        <p:nvSpPr>
          <p:cNvPr id="346" name="Google Shape;346;p29"/>
          <p:cNvSpPr/>
          <p:nvPr/>
        </p:nvSpPr>
        <p:spPr>
          <a:xfrm>
            <a:off x="4664050" y="1314599"/>
            <a:ext cx="4279065" cy="3330851"/>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347" name="Google Shape;347;p29"/>
          <p:cNvGrpSpPr/>
          <p:nvPr/>
        </p:nvGrpSpPr>
        <p:grpSpPr>
          <a:xfrm>
            <a:off x="6787569" y="1623798"/>
            <a:ext cx="1524512" cy="3199926"/>
            <a:chOff x="5431588" y="1307171"/>
            <a:chExt cx="1423580" cy="2988072"/>
          </a:xfrm>
        </p:grpSpPr>
        <p:sp>
          <p:nvSpPr>
            <p:cNvPr id="348" name="Google Shape;348;p29"/>
            <p:cNvSpPr/>
            <p:nvPr/>
          </p:nvSpPr>
          <p:spPr>
            <a:xfrm>
              <a:off x="5536047" y="1312545"/>
              <a:ext cx="1313785" cy="2977344"/>
            </a:xfrm>
            <a:custGeom>
              <a:rect b="b" l="l" r="r" t="t"/>
              <a:pathLst>
                <a:path extrusionOk="0" h="156250" w="68947">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49" name="Google Shape;349;p29"/>
            <p:cNvSpPr/>
            <p:nvPr/>
          </p:nvSpPr>
          <p:spPr>
            <a:xfrm>
              <a:off x="5530674" y="1307171"/>
              <a:ext cx="1324494" cy="2988072"/>
            </a:xfrm>
            <a:custGeom>
              <a:rect b="b" l="l" r="r" t="t"/>
              <a:pathLst>
                <a:path extrusionOk="0" h="156813" w="69509">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0" name="Google Shape;350;p29"/>
            <p:cNvSpPr/>
            <p:nvPr/>
          </p:nvSpPr>
          <p:spPr>
            <a:xfrm>
              <a:off x="6788418" y="1565043"/>
              <a:ext cx="35004" cy="268733"/>
            </a:xfrm>
            <a:custGeom>
              <a:rect b="b" l="l" r="r" t="t"/>
              <a:pathLst>
                <a:path extrusionOk="0" h="14103" w="1837">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1" name="Google Shape;351;p29"/>
            <p:cNvSpPr/>
            <p:nvPr/>
          </p:nvSpPr>
          <p:spPr>
            <a:xfrm>
              <a:off x="6788418" y="1885033"/>
              <a:ext cx="35004" cy="165512"/>
            </a:xfrm>
            <a:custGeom>
              <a:rect b="b" l="l" r="r" t="t"/>
              <a:pathLst>
                <a:path extrusionOk="0" h="8686" w="1837">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2" name="Google Shape;352;p29"/>
            <p:cNvSpPr/>
            <p:nvPr/>
          </p:nvSpPr>
          <p:spPr>
            <a:xfrm>
              <a:off x="5436923" y="1312545"/>
              <a:ext cx="1313766" cy="2977344"/>
            </a:xfrm>
            <a:custGeom>
              <a:rect b="b" l="l" r="r" t="t"/>
              <a:pathLst>
                <a:path extrusionOk="0" h="156250" w="68946">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3" name="Google Shape;353;p29"/>
            <p:cNvSpPr/>
            <p:nvPr/>
          </p:nvSpPr>
          <p:spPr>
            <a:xfrm>
              <a:off x="5431588" y="1307171"/>
              <a:ext cx="1324475" cy="2988072"/>
            </a:xfrm>
            <a:custGeom>
              <a:rect b="b" l="l" r="r" t="t"/>
              <a:pathLst>
                <a:path extrusionOk="0" h="156813" w="69508">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4" name="Google Shape;354;p29"/>
            <p:cNvSpPr/>
            <p:nvPr/>
          </p:nvSpPr>
          <p:spPr>
            <a:xfrm>
              <a:off x="5524405" y="1510774"/>
              <a:ext cx="1138841" cy="2553675"/>
            </a:xfrm>
            <a:custGeom>
              <a:rect b="b" l="l" r="r" t="t"/>
              <a:pathLst>
                <a:path extrusionOk="0" h="134016" w="59766">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5" name="Google Shape;355;p29"/>
            <p:cNvSpPr/>
            <p:nvPr/>
          </p:nvSpPr>
          <p:spPr>
            <a:xfrm>
              <a:off x="5908897" y="1413079"/>
              <a:ext cx="334834" cy="32146"/>
            </a:xfrm>
            <a:custGeom>
              <a:rect b="b" l="l" r="r" t="t"/>
              <a:pathLst>
                <a:path extrusionOk="0" h="1687" w="17572">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6" name="Google Shape;356;p29"/>
            <p:cNvSpPr/>
            <p:nvPr/>
          </p:nvSpPr>
          <p:spPr>
            <a:xfrm>
              <a:off x="5994701" y="4116888"/>
              <a:ext cx="58308" cy="75839"/>
            </a:xfrm>
            <a:custGeom>
              <a:rect b="b" l="l" r="r" t="t"/>
              <a:pathLst>
                <a:path extrusionOk="0" h="3980" w="306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7" name="Google Shape;357;p29"/>
            <p:cNvSpPr/>
            <p:nvPr/>
          </p:nvSpPr>
          <p:spPr>
            <a:xfrm>
              <a:off x="5896301" y="1685680"/>
              <a:ext cx="395010" cy="460597"/>
            </a:xfrm>
            <a:custGeom>
              <a:rect b="b" l="l" r="r" t="t"/>
              <a:pathLst>
                <a:path extrusionOk="0" h="24172" w="2073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8" name="Google Shape;358;p29"/>
            <p:cNvSpPr/>
            <p:nvPr/>
          </p:nvSpPr>
          <p:spPr>
            <a:xfrm>
              <a:off x="6018806" y="1738157"/>
              <a:ext cx="150001" cy="174906"/>
            </a:xfrm>
            <a:custGeom>
              <a:rect b="b" l="l" r="r" t="t"/>
              <a:pathLst>
                <a:path extrusionOk="0" h="9179" w="7872">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9" name="Google Shape;359;p29"/>
            <p:cNvSpPr/>
            <p:nvPr/>
          </p:nvSpPr>
          <p:spPr>
            <a:xfrm>
              <a:off x="6013432" y="1732803"/>
              <a:ext cx="160748" cy="185634"/>
            </a:xfrm>
            <a:custGeom>
              <a:rect b="b" l="l" r="r" t="t"/>
              <a:pathLst>
                <a:path extrusionOk="0" h="9742" w="8436">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0" name="Google Shape;360;p29"/>
            <p:cNvSpPr/>
            <p:nvPr/>
          </p:nvSpPr>
          <p:spPr>
            <a:xfrm>
              <a:off x="5957544" y="1936386"/>
              <a:ext cx="272525" cy="209891"/>
            </a:xfrm>
            <a:custGeom>
              <a:rect b="b" l="l" r="r" t="t"/>
              <a:pathLst>
                <a:path extrusionOk="0" h="11015" w="14302">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1" name="Google Shape;361;p29"/>
            <p:cNvSpPr/>
            <p:nvPr/>
          </p:nvSpPr>
          <p:spPr>
            <a:xfrm>
              <a:off x="5952190" y="1931032"/>
              <a:ext cx="283234" cy="220619"/>
            </a:xfrm>
            <a:custGeom>
              <a:rect b="b" l="l" r="r" t="t"/>
              <a:pathLst>
                <a:path extrusionOk="0" h="11578" w="14864">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2" name="Google Shape;362;p29"/>
            <p:cNvSpPr/>
            <p:nvPr/>
          </p:nvSpPr>
          <p:spPr>
            <a:xfrm>
              <a:off x="5807695" y="2262875"/>
              <a:ext cx="572222" cy="655835"/>
            </a:xfrm>
            <a:custGeom>
              <a:rect b="b" l="l" r="r" t="t"/>
              <a:pathLst>
                <a:path extrusionOk="0" h="34418" w="3003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3" name="Google Shape;363;p29"/>
            <p:cNvSpPr/>
            <p:nvPr/>
          </p:nvSpPr>
          <p:spPr>
            <a:xfrm>
              <a:off x="5760458" y="2716555"/>
              <a:ext cx="666715" cy="630778"/>
            </a:xfrm>
            <a:custGeom>
              <a:rect b="b" l="l" r="r" t="t"/>
              <a:pathLst>
                <a:path extrusionOk="0" h="33103" w="34989">
                  <a:moveTo>
                    <a:pt x="1" y="1"/>
                  </a:moveTo>
                  <a:lnTo>
                    <a:pt x="1" y="33102"/>
                  </a:lnTo>
                  <a:lnTo>
                    <a:pt x="34989" y="33102"/>
                  </a:lnTo>
                  <a:lnTo>
                    <a:pt x="34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4" name="Google Shape;364;p29"/>
            <p:cNvSpPr/>
            <p:nvPr/>
          </p:nvSpPr>
          <p:spPr>
            <a:xfrm>
              <a:off x="6003181" y="2875188"/>
              <a:ext cx="187806" cy="275745"/>
            </a:xfrm>
            <a:custGeom>
              <a:rect b="b" l="l" r="r" t="t"/>
              <a:pathLst>
                <a:path extrusionOk="0" h="14471" w="9856">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5" name="Google Shape;365;p29"/>
            <p:cNvSpPr/>
            <p:nvPr/>
          </p:nvSpPr>
          <p:spPr>
            <a:xfrm>
              <a:off x="5996759" y="2869853"/>
              <a:ext cx="200611" cy="286435"/>
            </a:xfrm>
            <a:custGeom>
              <a:rect b="b" l="l" r="r" t="t"/>
              <a:pathLst>
                <a:path extrusionOk="0" h="15032" w="10528">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6" name="Google Shape;366;p29"/>
            <p:cNvSpPr/>
            <p:nvPr/>
          </p:nvSpPr>
          <p:spPr>
            <a:xfrm>
              <a:off x="5887574" y="2853485"/>
              <a:ext cx="775672" cy="1061878"/>
            </a:xfrm>
            <a:custGeom>
              <a:rect b="b" l="l" r="r" t="t"/>
              <a:pathLst>
                <a:path extrusionOk="0" h="55727" w="40707">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7" name="Google Shape;367;p29"/>
            <p:cNvSpPr/>
            <p:nvPr/>
          </p:nvSpPr>
          <p:spPr>
            <a:xfrm>
              <a:off x="6507643" y="1676190"/>
              <a:ext cx="155603" cy="218351"/>
            </a:xfrm>
            <a:custGeom>
              <a:rect b="b" l="l" r="r" t="t"/>
              <a:pathLst>
                <a:path extrusionOk="0" h="11459" w="8166">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8" name="Google Shape;368;p29"/>
            <p:cNvSpPr/>
            <p:nvPr/>
          </p:nvSpPr>
          <p:spPr>
            <a:xfrm>
              <a:off x="5524405" y="1952545"/>
              <a:ext cx="945204" cy="1292558"/>
            </a:xfrm>
            <a:custGeom>
              <a:rect b="b" l="l" r="r" t="t"/>
              <a:pathLst>
                <a:path extrusionOk="0" h="67833" w="49604">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69" name="Google Shape;369;p29"/>
            <p:cNvSpPr/>
            <p:nvPr/>
          </p:nvSpPr>
          <p:spPr>
            <a:xfrm>
              <a:off x="5795367" y="3956807"/>
              <a:ext cx="66388" cy="83975"/>
            </a:xfrm>
            <a:custGeom>
              <a:rect b="b" l="l" r="r" t="t"/>
              <a:pathLst>
                <a:path extrusionOk="0" h="4407" w="3484">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0" name="Google Shape;370;p29"/>
            <p:cNvSpPr/>
            <p:nvPr/>
          </p:nvSpPr>
          <p:spPr>
            <a:xfrm>
              <a:off x="6033802" y="3081344"/>
              <a:ext cx="629444" cy="862906"/>
            </a:xfrm>
            <a:custGeom>
              <a:rect b="b" l="l" r="r" t="t"/>
              <a:pathLst>
                <a:path extrusionOk="0" h="45285" w="33033">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grpSp>
        <p:nvGrpSpPr>
          <p:cNvPr id="371" name="Google Shape;371;p29"/>
          <p:cNvGrpSpPr/>
          <p:nvPr/>
        </p:nvGrpSpPr>
        <p:grpSpPr>
          <a:xfrm>
            <a:off x="5092173" y="1963985"/>
            <a:ext cx="1891146" cy="2887347"/>
            <a:chOff x="3605604" y="1716301"/>
            <a:chExt cx="1765941" cy="2696187"/>
          </a:xfrm>
        </p:grpSpPr>
        <p:sp>
          <p:nvSpPr>
            <p:cNvPr id="372" name="Google Shape;372;p29"/>
            <p:cNvSpPr/>
            <p:nvPr/>
          </p:nvSpPr>
          <p:spPr>
            <a:xfrm>
              <a:off x="3611854" y="1721637"/>
              <a:ext cx="862372" cy="1070872"/>
            </a:xfrm>
            <a:custGeom>
              <a:rect b="b" l="l" r="r" t="t"/>
              <a:pathLst>
                <a:path extrusionOk="0" h="56199" w="45257">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3" name="Google Shape;373;p29"/>
            <p:cNvSpPr/>
            <p:nvPr/>
          </p:nvSpPr>
          <p:spPr>
            <a:xfrm>
              <a:off x="3605604" y="1716301"/>
              <a:ext cx="873958" cy="1081600"/>
            </a:xfrm>
            <a:custGeom>
              <a:rect b="b" l="l" r="r" t="t"/>
              <a:pathLst>
                <a:path extrusionOk="0" h="56762" w="45865">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4" name="Google Shape;374;p29"/>
            <p:cNvSpPr/>
            <p:nvPr/>
          </p:nvSpPr>
          <p:spPr>
            <a:xfrm>
              <a:off x="3675879" y="1804945"/>
              <a:ext cx="751834" cy="809971"/>
            </a:xfrm>
            <a:custGeom>
              <a:rect b="b" l="l" r="r" t="t"/>
              <a:pathLst>
                <a:path extrusionOk="0" h="42507" w="39456">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5" name="Google Shape;375;p29"/>
            <p:cNvSpPr/>
            <p:nvPr/>
          </p:nvSpPr>
          <p:spPr>
            <a:xfrm>
              <a:off x="3755434" y="2044505"/>
              <a:ext cx="476127" cy="739029"/>
            </a:xfrm>
            <a:custGeom>
              <a:rect b="b" l="l" r="r" t="t"/>
              <a:pathLst>
                <a:path extrusionOk="0" h="38784" w="24987">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6" name="Google Shape;376;p29"/>
            <p:cNvSpPr/>
            <p:nvPr/>
          </p:nvSpPr>
          <p:spPr>
            <a:xfrm>
              <a:off x="4191431" y="1996448"/>
              <a:ext cx="18617" cy="24695"/>
            </a:xfrm>
            <a:custGeom>
              <a:rect b="b" l="l" r="r" t="t"/>
              <a:pathLst>
                <a:path extrusionOk="0" h="1296" w="977">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7" name="Google Shape;377;p29"/>
            <p:cNvSpPr/>
            <p:nvPr/>
          </p:nvSpPr>
          <p:spPr>
            <a:xfrm>
              <a:off x="4388670" y="2630732"/>
              <a:ext cx="395296" cy="343219"/>
            </a:xfrm>
            <a:custGeom>
              <a:rect b="b" l="l" r="r" t="t"/>
              <a:pathLst>
                <a:path extrusionOk="0" h="18012" w="20745">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8" name="Google Shape;378;p29"/>
            <p:cNvSpPr/>
            <p:nvPr/>
          </p:nvSpPr>
          <p:spPr>
            <a:xfrm>
              <a:off x="4384249" y="2625301"/>
              <a:ext cx="406500" cy="353985"/>
            </a:xfrm>
            <a:custGeom>
              <a:rect b="b" l="l" r="r" t="t"/>
              <a:pathLst>
                <a:path extrusionOk="0" h="18577" w="21333">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79" name="Google Shape;379;p29"/>
            <p:cNvSpPr/>
            <p:nvPr/>
          </p:nvSpPr>
          <p:spPr>
            <a:xfrm>
              <a:off x="4508811" y="4188573"/>
              <a:ext cx="245352" cy="128126"/>
            </a:xfrm>
            <a:custGeom>
              <a:rect b="b" l="l" r="r" t="t"/>
              <a:pathLst>
                <a:path extrusionOk="0" h="6724" w="12876">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0" name="Google Shape;380;p29"/>
            <p:cNvSpPr/>
            <p:nvPr/>
          </p:nvSpPr>
          <p:spPr>
            <a:xfrm>
              <a:off x="4503228" y="4183200"/>
              <a:ext cx="256366" cy="138854"/>
            </a:xfrm>
            <a:custGeom>
              <a:rect b="b" l="l" r="r" t="t"/>
              <a:pathLst>
                <a:path extrusionOk="0" h="7287" w="13454">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1" name="Google Shape;381;p29"/>
            <p:cNvSpPr/>
            <p:nvPr/>
          </p:nvSpPr>
          <p:spPr>
            <a:xfrm>
              <a:off x="4521483" y="4255837"/>
              <a:ext cx="228431" cy="60843"/>
            </a:xfrm>
            <a:custGeom>
              <a:rect b="b" l="l" r="r" t="t"/>
              <a:pathLst>
                <a:path extrusionOk="0" h="3193" w="11988">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2" name="Google Shape;382;p29"/>
            <p:cNvSpPr/>
            <p:nvPr/>
          </p:nvSpPr>
          <p:spPr>
            <a:xfrm>
              <a:off x="4516052" y="4250483"/>
              <a:ext cx="239426" cy="71571"/>
            </a:xfrm>
            <a:custGeom>
              <a:rect b="b" l="l" r="r" t="t"/>
              <a:pathLst>
                <a:path extrusionOk="0" h="3756" w="12565">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3" name="Google Shape;383;p29"/>
            <p:cNvSpPr/>
            <p:nvPr/>
          </p:nvSpPr>
          <p:spPr>
            <a:xfrm>
              <a:off x="3818982" y="2130728"/>
              <a:ext cx="867593" cy="2102071"/>
            </a:xfrm>
            <a:custGeom>
              <a:rect b="b" l="l" r="r" t="t"/>
              <a:pathLst>
                <a:path extrusionOk="0" h="110316" w="45531">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4" name="Google Shape;384;p29"/>
            <p:cNvSpPr/>
            <p:nvPr/>
          </p:nvSpPr>
          <p:spPr>
            <a:xfrm>
              <a:off x="3813647" y="2125393"/>
              <a:ext cx="875825" cy="2112780"/>
            </a:xfrm>
            <a:custGeom>
              <a:rect b="b" l="l" r="r" t="t"/>
              <a:pathLst>
                <a:path extrusionOk="0" h="110878" w="45963">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5" name="Google Shape;385;p29"/>
            <p:cNvSpPr/>
            <p:nvPr/>
          </p:nvSpPr>
          <p:spPr>
            <a:xfrm>
              <a:off x="4471959" y="2414229"/>
              <a:ext cx="34032" cy="79383"/>
            </a:xfrm>
            <a:custGeom>
              <a:rect b="b" l="l" r="r" t="t"/>
              <a:pathLst>
                <a:path extrusionOk="0" h="4166" w="1786">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6" name="Google Shape;386;p29"/>
            <p:cNvSpPr/>
            <p:nvPr/>
          </p:nvSpPr>
          <p:spPr>
            <a:xfrm>
              <a:off x="4276817" y="2645537"/>
              <a:ext cx="102554" cy="34871"/>
            </a:xfrm>
            <a:custGeom>
              <a:rect b="b" l="l" r="r" t="t"/>
              <a:pathLst>
                <a:path extrusionOk="0" h="1830" w="5382">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7" name="Google Shape;387;p29"/>
            <p:cNvSpPr/>
            <p:nvPr/>
          </p:nvSpPr>
          <p:spPr>
            <a:xfrm>
              <a:off x="3818982" y="2883248"/>
              <a:ext cx="867593" cy="1349551"/>
            </a:xfrm>
            <a:custGeom>
              <a:rect b="b" l="l" r="r" t="t"/>
              <a:pathLst>
                <a:path extrusionOk="0" h="70824" w="45531">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8" name="Google Shape;388;p29"/>
            <p:cNvSpPr/>
            <p:nvPr/>
          </p:nvSpPr>
          <p:spPr>
            <a:xfrm>
              <a:off x="3813647" y="2877894"/>
              <a:ext cx="875844" cy="1360260"/>
            </a:xfrm>
            <a:custGeom>
              <a:rect b="b" l="l" r="r" t="t"/>
              <a:pathLst>
                <a:path extrusionOk="0" h="71386" w="45964">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89" name="Google Shape;389;p29"/>
            <p:cNvSpPr/>
            <p:nvPr/>
          </p:nvSpPr>
          <p:spPr>
            <a:xfrm>
              <a:off x="5055175" y="2964518"/>
              <a:ext cx="217551" cy="233233"/>
            </a:xfrm>
            <a:custGeom>
              <a:rect b="b" l="l" r="r" t="t"/>
              <a:pathLst>
                <a:path extrusionOk="0" h="12240" w="11417">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0" name="Google Shape;390;p29"/>
            <p:cNvSpPr/>
            <p:nvPr/>
          </p:nvSpPr>
          <p:spPr>
            <a:xfrm>
              <a:off x="5049840" y="2959183"/>
              <a:ext cx="228241" cy="243904"/>
            </a:xfrm>
            <a:custGeom>
              <a:rect b="b" l="l" r="r" t="t"/>
              <a:pathLst>
                <a:path extrusionOk="0" h="12800" w="11978">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1" name="Google Shape;391;p29"/>
            <p:cNvSpPr/>
            <p:nvPr/>
          </p:nvSpPr>
          <p:spPr>
            <a:xfrm>
              <a:off x="4085943" y="2913203"/>
              <a:ext cx="1280229" cy="76601"/>
            </a:xfrm>
            <a:custGeom>
              <a:rect b="b" l="l" r="r" t="t"/>
              <a:pathLst>
                <a:path extrusionOk="0" h="4020" w="67186">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2" name="Google Shape;392;p29"/>
            <p:cNvSpPr/>
            <p:nvPr/>
          </p:nvSpPr>
          <p:spPr>
            <a:xfrm>
              <a:off x="4080588" y="2907868"/>
              <a:ext cx="1290957" cy="87291"/>
            </a:xfrm>
            <a:custGeom>
              <a:rect b="b" l="l" r="r" t="t"/>
              <a:pathLst>
                <a:path extrusionOk="0" h="4581" w="67749">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3" name="Google Shape;393;p29"/>
            <p:cNvSpPr/>
            <p:nvPr/>
          </p:nvSpPr>
          <p:spPr>
            <a:xfrm>
              <a:off x="4903783" y="2901732"/>
              <a:ext cx="98000" cy="99562"/>
            </a:xfrm>
            <a:custGeom>
              <a:rect b="b" l="l" r="r" t="t"/>
              <a:pathLst>
                <a:path extrusionOk="0" h="5225" w="5143">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4" name="Google Shape;394;p29"/>
            <p:cNvSpPr/>
            <p:nvPr/>
          </p:nvSpPr>
          <p:spPr>
            <a:xfrm>
              <a:off x="4898391" y="2896396"/>
              <a:ext cx="108766" cy="110271"/>
            </a:xfrm>
            <a:custGeom>
              <a:rect b="b" l="l" r="r" t="t"/>
              <a:pathLst>
                <a:path extrusionOk="0" h="5787" w="5708">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5" name="Google Shape;395;p29"/>
            <p:cNvSpPr/>
            <p:nvPr/>
          </p:nvSpPr>
          <p:spPr>
            <a:xfrm>
              <a:off x="3729919" y="2752436"/>
              <a:ext cx="398154" cy="398154"/>
            </a:xfrm>
            <a:custGeom>
              <a:rect b="b" l="l" r="r" t="t"/>
              <a:pathLst>
                <a:path extrusionOk="0" h="20895" w="20895">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6" name="Google Shape;396;p29"/>
            <p:cNvSpPr/>
            <p:nvPr/>
          </p:nvSpPr>
          <p:spPr>
            <a:xfrm>
              <a:off x="3724546" y="2747101"/>
              <a:ext cx="408882" cy="408882"/>
            </a:xfrm>
            <a:custGeom>
              <a:rect b="b" l="l" r="r" t="t"/>
              <a:pathLst>
                <a:path extrusionOk="0" h="21458" w="21458">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7" name="Google Shape;397;p29"/>
            <p:cNvSpPr/>
            <p:nvPr/>
          </p:nvSpPr>
          <p:spPr>
            <a:xfrm>
              <a:off x="3848575" y="2819814"/>
              <a:ext cx="160824" cy="263416"/>
            </a:xfrm>
            <a:custGeom>
              <a:rect b="b" l="l" r="r" t="t"/>
              <a:pathLst>
                <a:path extrusionOk="0" h="13824" w="844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8" name="Google Shape;398;p29"/>
            <p:cNvSpPr/>
            <p:nvPr/>
          </p:nvSpPr>
          <p:spPr>
            <a:xfrm>
              <a:off x="3843220" y="2814441"/>
              <a:ext cx="171533" cy="274144"/>
            </a:xfrm>
            <a:custGeom>
              <a:rect b="b" l="l" r="r" t="t"/>
              <a:pathLst>
                <a:path extrusionOk="0" h="14387" w="9002">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99" name="Google Shape;399;p29"/>
            <p:cNvSpPr/>
            <p:nvPr/>
          </p:nvSpPr>
          <p:spPr>
            <a:xfrm>
              <a:off x="4744636" y="2935878"/>
              <a:ext cx="144913" cy="81841"/>
            </a:xfrm>
            <a:custGeom>
              <a:rect b="b" l="l" r="r" t="t"/>
              <a:pathLst>
                <a:path extrusionOk="0" h="4295" w="7605">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0" name="Google Shape;400;p29"/>
            <p:cNvSpPr/>
            <p:nvPr/>
          </p:nvSpPr>
          <p:spPr>
            <a:xfrm>
              <a:off x="4738977" y="2930543"/>
              <a:ext cx="158976" cy="92550"/>
            </a:xfrm>
            <a:custGeom>
              <a:rect b="b" l="l" r="r" t="t"/>
              <a:pathLst>
                <a:path extrusionOk="0" h="4857" w="8343">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1" name="Google Shape;401;p29"/>
            <p:cNvSpPr/>
            <p:nvPr/>
          </p:nvSpPr>
          <p:spPr>
            <a:xfrm>
              <a:off x="4791664" y="2963756"/>
              <a:ext cx="24924" cy="38758"/>
            </a:xfrm>
            <a:custGeom>
              <a:rect b="b" l="l" r="r" t="t"/>
              <a:pathLst>
                <a:path extrusionOk="0" h="2034" w="1308">
                  <a:moveTo>
                    <a:pt x="1307" y="1"/>
                  </a:moveTo>
                  <a:lnTo>
                    <a:pt x="1" y="2034"/>
                  </a:lnTo>
                  <a:cubicBezTo>
                    <a:pt x="1089" y="1744"/>
                    <a:pt x="1307" y="1"/>
                    <a:pt x="1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2" name="Google Shape;402;p29"/>
            <p:cNvSpPr/>
            <p:nvPr/>
          </p:nvSpPr>
          <p:spPr>
            <a:xfrm>
              <a:off x="4785966" y="2958306"/>
              <a:ext cx="36338" cy="49562"/>
            </a:xfrm>
            <a:custGeom>
              <a:rect b="b" l="l" r="r" t="t"/>
              <a:pathLst>
                <a:path extrusionOk="0" h="2601" w="1907">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3" name="Google Shape;403;p29"/>
            <p:cNvSpPr/>
            <p:nvPr/>
          </p:nvSpPr>
          <p:spPr>
            <a:xfrm>
              <a:off x="4820704" y="2952704"/>
              <a:ext cx="27668" cy="60881"/>
            </a:xfrm>
            <a:custGeom>
              <a:rect b="b" l="l" r="r" t="t"/>
              <a:pathLst>
                <a:path extrusionOk="0" h="3195" w="1452">
                  <a:moveTo>
                    <a:pt x="1452" y="0"/>
                  </a:moveTo>
                  <a:lnTo>
                    <a:pt x="1" y="3194"/>
                  </a:lnTo>
                  <a:cubicBezTo>
                    <a:pt x="871" y="2758"/>
                    <a:pt x="1452" y="1"/>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4" name="Google Shape;404;p29"/>
            <p:cNvSpPr/>
            <p:nvPr/>
          </p:nvSpPr>
          <p:spPr>
            <a:xfrm>
              <a:off x="4814930" y="2947464"/>
              <a:ext cx="39234" cy="71475"/>
            </a:xfrm>
            <a:custGeom>
              <a:rect b="b" l="l" r="r" t="t"/>
              <a:pathLst>
                <a:path extrusionOk="0" h="3751" w="2059">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5" name="Google Shape;405;p29"/>
            <p:cNvSpPr/>
            <p:nvPr/>
          </p:nvSpPr>
          <p:spPr>
            <a:xfrm>
              <a:off x="4846961" y="2956877"/>
              <a:ext cx="22180" cy="55317"/>
            </a:xfrm>
            <a:custGeom>
              <a:rect b="b" l="l" r="r" t="t"/>
              <a:pathLst>
                <a:path extrusionOk="0" h="2903" w="1164">
                  <a:moveTo>
                    <a:pt x="1163" y="0"/>
                  </a:moveTo>
                  <a:lnTo>
                    <a:pt x="1" y="2903"/>
                  </a:lnTo>
                  <a:cubicBezTo>
                    <a:pt x="510" y="2176"/>
                    <a:pt x="1163" y="1"/>
                    <a:pt x="1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6" name="Google Shape;406;p29"/>
            <p:cNvSpPr/>
            <p:nvPr/>
          </p:nvSpPr>
          <p:spPr>
            <a:xfrm>
              <a:off x="4840883" y="2951504"/>
              <a:ext cx="34223" cy="66026"/>
            </a:xfrm>
            <a:custGeom>
              <a:rect b="b" l="l" r="r" t="t"/>
              <a:pathLst>
                <a:path extrusionOk="0" h="3465" w="1796">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7" name="Google Shape;407;p29"/>
            <p:cNvSpPr/>
            <p:nvPr/>
          </p:nvSpPr>
          <p:spPr>
            <a:xfrm>
              <a:off x="4270967" y="2130728"/>
              <a:ext cx="148038" cy="292799"/>
            </a:xfrm>
            <a:custGeom>
              <a:rect b="b" l="l" r="r" t="t"/>
              <a:pathLst>
                <a:path extrusionOk="0" h="15366" w="7769">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8" name="Google Shape;408;p29"/>
            <p:cNvSpPr/>
            <p:nvPr/>
          </p:nvSpPr>
          <p:spPr>
            <a:xfrm>
              <a:off x="4265117" y="2125393"/>
              <a:ext cx="159833" cy="303489"/>
            </a:xfrm>
            <a:custGeom>
              <a:rect b="b" l="l" r="r" t="t"/>
              <a:pathLst>
                <a:path extrusionOk="0" h="15927" w="8388">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09" name="Google Shape;409;p29"/>
            <p:cNvSpPr/>
            <p:nvPr/>
          </p:nvSpPr>
          <p:spPr>
            <a:xfrm>
              <a:off x="3892630" y="2293668"/>
              <a:ext cx="561932" cy="719231"/>
            </a:xfrm>
            <a:custGeom>
              <a:rect b="b" l="l" r="r" t="t"/>
              <a:pathLst>
                <a:path extrusionOk="0" h="37745" w="2949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0" name="Google Shape;410;p29"/>
            <p:cNvSpPr/>
            <p:nvPr/>
          </p:nvSpPr>
          <p:spPr>
            <a:xfrm>
              <a:off x="3890801" y="2288332"/>
              <a:ext cx="558273" cy="729845"/>
            </a:xfrm>
            <a:custGeom>
              <a:rect b="b" l="l" r="r" t="t"/>
              <a:pathLst>
                <a:path extrusionOk="0" h="38302" w="29298">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1" name="Google Shape;411;p29"/>
            <p:cNvSpPr/>
            <p:nvPr/>
          </p:nvSpPr>
          <p:spPr>
            <a:xfrm>
              <a:off x="3898308" y="2547004"/>
              <a:ext cx="556254" cy="465895"/>
            </a:xfrm>
            <a:custGeom>
              <a:rect b="b" l="l" r="r" t="t"/>
              <a:pathLst>
                <a:path extrusionOk="0" h="24450" w="29192">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2" name="Google Shape;412;p29"/>
            <p:cNvSpPr/>
            <p:nvPr/>
          </p:nvSpPr>
          <p:spPr>
            <a:xfrm>
              <a:off x="3890286" y="2541669"/>
              <a:ext cx="558788" cy="476508"/>
            </a:xfrm>
            <a:custGeom>
              <a:rect b="b" l="l" r="r" t="t"/>
              <a:pathLst>
                <a:path extrusionOk="0" h="25007" w="29325">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3" name="Google Shape;413;p29"/>
            <p:cNvSpPr/>
            <p:nvPr/>
          </p:nvSpPr>
          <p:spPr>
            <a:xfrm>
              <a:off x="4220147" y="1881641"/>
              <a:ext cx="299278" cy="334987"/>
            </a:xfrm>
            <a:custGeom>
              <a:rect b="b" l="l" r="r" t="t"/>
              <a:pathLst>
                <a:path extrusionOk="0" h="17580" w="15706">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4" name="Google Shape;414;p29"/>
            <p:cNvSpPr/>
            <p:nvPr/>
          </p:nvSpPr>
          <p:spPr>
            <a:xfrm>
              <a:off x="4218337" y="1876439"/>
              <a:ext cx="304842" cy="345581"/>
            </a:xfrm>
            <a:custGeom>
              <a:rect b="b" l="l" r="r" t="t"/>
              <a:pathLst>
                <a:path extrusionOk="0" h="18136" w="15998">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5" name="Google Shape;415;p29"/>
            <p:cNvSpPr/>
            <p:nvPr/>
          </p:nvSpPr>
          <p:spPr>
            <a:xfrm>
              <a:off x="4435088" y="1999535"/>
              <a:ext cx="13319" cy="33251"/>
            </a:xfrm>
            <a:custGeom>
              <a:rect b="b" l="l" r="r" t="t"/>
              <a:pathLst>
                <a:path extrusionOk="0" h="1745" w="699">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6" name="Google Shape;416;p29"/>
            <p:cNvSpPr/>
            <p:nvPr/>
          </p:nvSpPr>
          <p:spPr>
            <a:xfrm>
              <a:off x="4412507" y="1966951"/>
              <a:ext cx="43998" cy="26868"/>
            </a:xfrm>
            <a:custGeom>
              <a:rect b="b" l="l" r="r" t="t"/>
              <a:pathLst>
                <a:path extrusionOk="0" h="1410" w="2309">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7" name="Google Shape;417;p29"/>
            <p:cNvSpPr/>
            <p:nvPr/>
          </p:nvSpPr>
          <p:spPr>
            <a:xfrm>
              <a:off x="4398121" y="2109368"/>
              <a:ext cx="58537" cy="23800"/>
            </a:xfrm>
            <a:custGeom>
              <a:rect b="b" l="l" r="r" t="t"/>
              <a:pathLst>
                <a:path extrusionOk="0" h="1249" w="3072">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8" name="Google Shape;418;p29"/>
            <p:cNvSpPr/>
            <p:nvPr/>
          </p:nvSpPr>
          <p:spPr>
            <a:xfrm>
              <a:off x="3779024" y="4211877"/>
              <a:ext cx="221324" cy="195276"/>
            </a:xfrm>
            <a:custGeom>
              <a:rect b="b" l="l" r="r" t="t"/>
              <a:pathLst>
                <a:path extrusionOk="0" h="10248" w="11615">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19" name="Google Shape;419;p29"/>
            <p:cNvSpPr/>
            <p:nvPr/>
          </p:nvSpPr>
          <p:spPr>
            <a:xfrm>
              <a:off x="3773650" y="4206542"/>
              <a:ext cx="230889" cy="205946"/>
            </a:xfrm>
            <a:custGeom>
              <a:rect b="b" l="l" r="r" t="t"/>
              <a:pathLst>
                <a:path extrusionOk="0" h="10808" w="12117">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20" name="Google Shape;420;p29"/>
            <p:cNvSpPr/>
            <p:nvPr/>
          </p:nvSpPr>
          <p:spPr>
            <a:xfrm>
              <a:off x="3780186" y="4284687"/>
              <a:ext cx="219742" cy="122466"/>
            </a:xfrm>
            <a:custGeom>
              <a:rect b="b" l="l" r="r" t="t"/>
              <a:pathLst>
                <a:path extrusionOk="0" h="6427" w="11532">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21" name="Google Shape;421;p29"/>
            <p:cNvSpPr/>
            <p:nvPr/>
          </p:nvSpPr>
          <p:spPr>
            <a:xfrm>
              <a:off x="3774908" y="4279313"/>
              <a:ext cx="229441" cy="133156"/>
            </a:xfrm>
            <a:custGeom>
              <a:rect b="b" l="l" r="r" t="t"/>
              <a:pathLst>
                <a:path extrusionOk="0" h="6988" w="12041">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
        <p:nvSpPr>
          <p:cNvPr id="422" name="Google Shape;422;p29"/>
          <p:cNvSpPr txBox="1"/>
          <p:nvPr>
            <p:ph idx="2" type="title"/>
          </p:nvPr>
        </p:nvSpPr>
        <p:spPr>
          <a:xfrm>
            <a:off x="495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01</a:t>
            </a:r>
            <a:endParaRPr sz="5100"/>
          </a:p>
        </p:txBody>
      </p:sp>
      <p:sp>
        <p:nvSpPr>
          <p:cNvPr id="423" name="Google Shape;42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5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Individual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90" name="Google Shape;1490;p56"/>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6"/>
          <p:cNvSpPr txBox="1"/>
          <p:nvPr>
            <p:ph idx="4294967295" type="body"/>
          </p:nvPr>
        </p:nvSpPr>
        <p:spPr>
          <a:xfrm>
            <a:off x="6501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0.995</a:t>
            </a:r>
            <a:endParaRPr sz="1400"/>
          </a:p>
          <a:p>
            <a:pPr indent="-317500" lvl="0" marL="457200" rtl="0" algn="l">
              <a:spcBef>
                <a:spcPts val="0"/>
              </a:spcBef>
              <a:spcAft>
                <a:spcPts val="0"/>
              </a:spcAft>
              <a:buSzPts val="1400"/>
              <a:buChar char="●"/>
            </a:pPr>
            <a:r>
              <a:rPr lang="en" sz="1400"/>
              <a:t>Precision: 0.997</a:t>
            </a:r>
            <a:endParaRPr sz="1400"/>
          </a:p>
          <a:p>
            <a:pPr indent="-317500" lvl="0" marL="457200" rtl="0" algn="l">
              <a:spcBef>
                <a:spcPts val="0"/>
              </a:spcBef>
              <a:spcAft>
                <a:spcPts val="0"/>
              </a:spcAft>
              <a:buSzPts val="1400"/>
              <a:buChar char="●"/>
            </a:pPr>
            <a:r>
              <a:rPr lang="en" sz="1400"/>
              <a:t>Recall: 0.991</a:t>
            </a:r>
            <a:endParaRPr sz="1400"/>
          </a:p>
          <a:p>
            <a:pPr indent="-317500" lvl="0" marL="457200" rtl="0" algn="l">
              <a:spcBef>
                <a:spcPts val="0"/>
              </a:spcBef>
              <a:spcAft>
                <a:spcPts val="0"/>
              </a:spcAft>
              <a:buSzPts val="1400"/>
              <a:buChar char="●"/>
            </a:pPr>
            <a:r>
              <a:rPr lang="en" sz="1400"/>
              <a:t>F1 Score: 0.994</a:t>
            </a:r>
            <a:endParaRPr sz="1400"/>
          </a:p>
        </p:txBody>
      </p:sp>
      <p:sp>
        <p:nvSpPr>
          <p:cNvPr id="1492" name="Google Shape;1492;p56"/>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6"/>
          <p:cNvSpPr txBox="1"/>
          <p:nvPr>
            <p:ph type="title"/>
          </p:nvPr>
        </p:nvSpPr>
        <p:spPr>
          <a:xfrm>
            <a:off x="6952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KNN</a:t>
            </a:r>
            <a:r>
              <a:rPr lang="en" sz="1000"/>
              <a:t>(K-nearest neighbour)</a:t>
            </a:r>
            <a:endParaRPr sz="1000"/>
          </a:p>
          <a:p>
            <a:pPr indent="0" lvl="0" marL="0" rtl="0" algn="l">
              <a:spcBef>
                <a:spcPts val="0"/>
              </a:spcBef>
              <a:spcAft>
                <a:spcPts val="0"/>
              </a:spcAft>
              <a:buNone/>
            </a:pPr>
            <a:r>
              <a:t/>
            </a:r>
            <a:endParaRPr sz="1500"/>
          </a:p>
        </p:txBody>
      </p:sp>
      <p:sp>
        <p:nvSpPr>
          <p:cNvPr id="1494" name="Google Shape;1494;p56"/>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6"/>
          <p:cNvSpPr txBox="1"/>
          <p:nvPr>
            <p:ph idx="4294967295" type="body"/>
          </p:nvPr>
        </p:nvSpPr>
        <p:spPr>
          <a:xfrm>
            <a:off x="2657400" y="213555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a:t>
            </a:r>
            <a:endParaRPr sz="1400"/>
          </a:p>
          <a:p>
            <a:pPr indent="-317500" lvl="0" marL="457200" rtl="0" algn="l">
              <a:spcBef>
                <a:spcPts val="0"/>
              </a:spcBef>
              <a:spcAft>
                <a:spcPts val="0"/>
              </a:spcAft>
              <a:buSzPts val="1400"/>
              <a:buChar char="●"/>
            </a:pPr>
            <a:r>
              <a:rPr lang="en" sz="1400"/>
              <a:t>Precision: 0.988</a:t>
            </a:r>
            <a:endParaRPr sz="1400"/>
          </a:p>
          <a:p>
            <a:pPr indent="-317500" lvl="0" marL="457200" rtl="0" algn="l">
              <a:spcBef>
                <a:spcPts val="0"/>
              </a:spcBef>
              <a:spcAft>
                <a:spcPts val="0"/>
              </a:spcAft>
              <a:buSzPts val="1400"/>
              <a:buChar char="●"/>
            </a:pPr>
            <a:r>
              <a:rPr lang="en" sz="1400"/>
              <a:t>Recall: 0.965</a:t>
            </a:r>
            <a:endParaRPr sz="1400"/>
          </a:p>
          <a:p>
            <a:pPr indent="-317500" lvl="0" marL="457200" rtl="0" algn="l">
              <a:spcBef>
                <a:spcPts val="0"/>
              </a:spcBef>
              <a:spcAft>
                <a:spcPts val="0"/>
              </a:spcAft>
              <a:buSzPts val="1400"/>
              <a:buChar char="●"/>
            </a:pPr>
            <a:r>
              <a:rPr lang="en" sz="1400"/>
              <a:t>F1 Score: 0.976</a:t>
            </a:r>
            <a:endParaRPr sz="1400"/>
          </a:p>
        </p:txBody>
      </p:sp>
      <p:sp>
        <p:nvSpPr>
          <p:cNvPr id="1496" name="Google Shape;1496;p56"/>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6"/>
          <p:cNvSpPr txBox="1"/>
          <p:nvPr>
            <p:ph type="title"/>
          </p:nvPr>
        </p:nvSpPr>
        <p:spPr>
          <a:xfrm>
            <a:off x="27526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KNN</a:t>
            </a:r>
            <a:r>
              <a:rPr lang="en" sz="1000"/>
              <a:t>(K-nearest neighbour)</a:t>
            </a:r>
            <a:endParaRPr sz="10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498" name="Google Shape;1498;p56"/>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6"/>
          <p:cNvSpPr txBox="1"/>
          <p:nvPr>
            <p:ph idx="4294967295" type="body"/>
          </p:nvPr>
        </p:nvSpPr>
        <p:spPr>
          <a:xfrm>
            <a:off x="4762500" y="210880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0.969</a:t>
            </a:r>
            <a:endParaRPr sz="1400"/>
          </a:p>
          <a:p>
            <a:pPr indent="-317500" lvl="0" marL="457200" rtl="0" algn="l">
              <a:spcBef>
                <a:spcPts val="0"/>
              </a:spcBef>
              <a:spcAft>
                <a:spcPts val="0"/>
              </a:spcAft>
              <a:buSzPts val="1400"/>
              <a:buChar char="●"/>
            </a:pPr>
            <a:r>
              <a:rPr lang="en" sz="1400"/>
              <a:t>Precision: 0.957</a:t>
            </a:r>
            <a:endParaRPr sz="1400"/>
          </a:p>
          <a:p>
            <a:pPr indent="-317500" lvl="0" marL="457200" rtl="0" algn="l">
              <a:spcBef>
                <a:spcPts val="0"/>
              </a:spcBef>
              <a:spcAft>
                <a:spcPts val="0"/>
              </a:spcAft>
              <a:buSzPts val="1400"/>
              <a:buChar char="●"/>
            </a:pPr>
            <a:r>
              <a:rPr lang="en" sz="1400"/>
              <a:t>Recall: 0.906</a:t>
            </a:r>
            <a:endParaRPr sz="1400"/>
          </a:p>
          <a:p>
            <a:pPr indent="-317500" lvl="0" marL="457200" rtl="0" algn="l">
              <a:spcBef>
                <a:spcPts val="0"/>
              </a:spcBef>
              <a:spcAft>
                <a:spcPts val="0"/>
              </a:spcAft>
              <a:buSzPts val="1400"/>
              <a:buChar char="●"/>
            </a:pPr>
            <a:r>
              <a:rPr lang="en" sz="1400"/>
              <a:t>F1 Score: 0.930</a:t>
            </a:r>
            <a:endParaRPr sz="1400"/>
          </a:p>
          <a:p>
            <a:pPr indent="0" lvl="0" marL="457200" rtl="0" algn="l">
              <a:spcBef>
                <a:spcPts val="1600"/>
              </a:spcBef>
              <a:spcAft>
                <a:spcPts val="1600"/>
              </a:spcAft>
              <a:buNone/>
            </a:pPr>
            <a:r>
              <a:t/>
            </a:r>
            <a:endParaRPr sz="1400"/>
          </a:p>
        </p:txBody>
      </p:sp>
      <p:sp>
        <p:nvSpPr>
          <p:cNvPr id="1500" name="Google Shape;1500;p56"/>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6"/>
          <p:cNvSpPr txBox="1"/>
          <p:nvPr>
            <p:ph type="title"/>
          </p:nvPr>
        </p:nvSpPr>
        <p:spPr>
          <a:xfrm>
            <a:off x="48100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KNN</a:t>
            </a:r>
            <a:r>
              <a:rPr lang="en" sz="1000"/>
              <a:t>(K-nearest neighbour)</a:t>
            </a:r>
            <a:endParaRPr sz="10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02" name="Google Shape;1502;p56"/>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6"/>
          <p:cNvSpPr txBox="1"/>
          <p:nvPr>
            <p:ph idx="4294967295" type="body"/>
          </p:nvPr>
        </p:nvSpPr>
        <p:spPr>
          <a:xfrm>
            <a:off x="69342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0.996</a:t>
            </a:r>
            <a:endParaRPr sz="1400"/>
          </a:p>
          <a:p>
            <a:pPr indent="-317500" lvl="0" marL="457200" rtl="0" algn="l">
              <a:spcBef>
                <a:spcPts val="0"/>
              </a:spcBef>
              <a:spcAft>
                <a:spcPts val="0"/>
              </a:spcAft>
              <a:buSzPts val="1400"/>
              <a:buChar char="●"/>
            </a:pPr>
            <a:r>
              <a:rPr lang="en" sz="1400"/>
              <a:t>Precision: 0.85</a:t>
            </a:r>
            <a:endParaRPr sz="1400"/>
          </a:p>
          <a:p>
            <a:pPr indent="-317500" lvl="0" marL="457200" rtl="0" algn="l">
              <a:spcBef>
                <a:spcPts val="0"/>
              </a:spcBef>
              <a:spcAft>
                <a:spcPts val="0"/>
              </a:spcAft>
              <a:buSzPts val="1400"/>
              <a:buChar char="●"/>
            </a:pPr>
            <a:r>
              <a:rPr lang="en" sz="1400"/>
              <a:t>Recall: 0.871</a:t>
            </a:r>
            <a:endParaRPr sz="1400"/>
          </a:p>
          <a:p>
            <a:pPr indent="-317500" lvl="0" marL="457200" rtl="0" algn="l">
              <a:spcBef>
                <a:spcPts val="0"/>
              </a:spcBef>
              <a:spcAft>
                <a:spcPts val="0"/>
              </a:spcAft>
              <a:buSzPts val="1400"/>
              <a:buChar char="●"/>
            </a:pPr>
            <a:r>
              <a:rPr lang="en" sz="1400"/>
              <a:t>F1 Score: 0.839</a:t>
            </a:r>
            <a:endParaRPr sz="1400"/>
          </a:p>
        </p:txBody>
      </p:sp>
      <p:sp>
        <p:nvSpPr>
          <p:cNvPr id="1504" name="Google Shape;1504;p56"/>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6"/>
          <p:cNvSpPr txBox="1"/>
          <p:nvPr>
            <p:ph type="title"/>
          </p:nvPr>
        </p:nvSpPr>
        <p:spPr>
          <a:xfrm>
            <a:off x="6979625"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KNN</a:t>
            </a:r>
            <a:r>
              <a:rPr lang="en" sz="1000"/>
              <a:t>(K-nearest neighbour)</a:t>
            </a:r>
            <a:endParaRPr sz="10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06" name="Google Shape;150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7" name="Google Shape;1507;p56"/>
          <p:cNvSpPr txBox="1"/>
          <p:nvPr>
            <p:ph type="title"/>
          </p:nvPr>
        </p:nvSpPr>
        <p:spPr>
          <a:xfrm>
            <a:off x="1373850" y="1879900"/>
            <a:ext cx="6060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Dos</a:t>
            </a:r>
            <a:endParaRPr sz="1500"/>
          </a:p>
        </p:txBody>
      </p:sp>
      <p:sp>
        <p:nvSpPr>
          <p:cNvPr id="1508" name="Google Shape;1508;p56"/>
          <p:cNvSpPr txBox="1"/>
          <p:nvPr>
            <p:ph type="title"/>
          </p:nvPr>
        </p:nvSpPr>
        <p:spPr>
          <a:xfrm>
            <a:off x="3431025" y="1879900"/>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Probe</a:t>
            </a:r>
            <a:endParaRPr sz="1500"/>
          </a:p>
        </p:txBody>
      </p:sp>
      <p:sp>
        <p:nvSpPr>
          <p:cNvPr id="1509" name="Google Shape;1509;p56"/>
          <p:cNvSpPr txBox="1"/>
          <p:nvPr>
            <p:ph type="title"/>
          </p:nvPr>
        </p:nvSpPr>
        <p:spPr>
          <a:xfrm>
            <a:off x="54913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R2L</a:t>
            </a:r>
            <a:endParaRPr sz="1500"/>
          </a:p>
        </p:txBody>
      </p:sp>
      <p:sp>
        <p:nvSpPr>
          <p:cNvPr id="1510" name="Google Shape;1510;p56"/>
          <p:cNvSpPr txBox="1"/>
          <p:nvPr>
            <p:ph type="title"/>
          </p:nvPr>
        </p:nvSpPr>
        <p:spPr>
          <a:xfrm>
            <a:off x="77652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U2R</a:t>
            </a:r>
            <a:endParaRPr sz="1500"/>
          </a:p>
        </p:txBody>
      </p:sp>
      <p:pic>
        <p:nvPicPr>
          <p:cNvPr id="1511" name="Google Shape;1511;p56"/>
          <p:cNvPicPr preferRelativeResize="0"/>
          <p:nvPr/>
        </p:nvPicPr>
        <p:blipFill>
          <a:blip r:embed="rId3">
            <a:alphaModFix/>
          </a:blip>
          <a:stretch>
            <a:fillRect/>
          </a:stretch>
        </p:blipFill>
        <p:spPr>
          <a:xfrm>
            <a:off x="3492100" y="3299450"/>
            <a:ext cx="2361125" cy="184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5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Individual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17" name="Google Shape;1517;p57"/>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7"/>
          <p:cNvSpPr txBox="1"/>
          <p:nvPr>
            <p:ph idx="4294967295" type="body"/>
          </p:nvPr>
        </p:nvSpPr>
        <p:spPr>
          <a:xfrm>
            <a:off x="6501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0.993</a:t>
            </a:r>
            <a:endParaRPr sz="1400"/>
          </a:p>
          <a:p>
            <a:pPr indent="-317500" lvl="0" marL="457200" rtl="0" algn="l">
              <a:spcBef>
                <a:spcPts val="0"/>
              </a:spcBef>
              <a:spcAft>
                <a:spcPts val="0"/>
              </a:spcAft>
              <a:buSzPts val="1400"/>
              <a:buChar char="●"/>
            </a:pPr>
            <a:r>
              <a:rPr lang="en" sz="1400"/>
              <a:t>Precision: 0.992</a:t>
            </a:r>
            <a:endParaRPr sz="1400"/>
          </a:p>
          <a:p>
            <a:pPr indent="-317500" lvl="0" marL="457200" rtl="0" algn="l">
              <a:spcBef>
                <a:spcPts val="0"/>
              </a:spcBef>
              <a:spcAft>
                <a:spcPts val="0"/>
              </a:spcAft>
              <a:buSzPts val="1400"/>
              <a:buChar char="●"/>
            </a:pPr>
            <a:r>
              <a:rPr lang="en" sz="1400"/>
              <a:t>Recall: 0.991</a:t>
            </a:r>
            <a:endParaRPr sz="1400"/>
          </a:p>
          <a:p>
            <a:pPr indent="-317500" lvl="0" marL="457200" rtl="0" algn="l">
              <a:spcBef>
                <a:spcPts val="0"/>
              </a:spcBef>
              <a:spcAft>
                <a:spcPts val="0"/>
              </a:spcAft>
              <a:buSzPts val="1400"/>
              <a:buChar char="●"/>
            </a:pPr>
            <a:r>
              <a:rPr lang="en" sz="1400"/>
              <a:t>F1 Score: 0.992</a:t>
            </a:r>
            <a:endParaRPr sz="1400"/>
          </a:p>
        </p:txBody>
      </p:sp>
      <p:sp>
        <p:nvSpPr>
          <p:cNvPr id="1519" name="Google Shape;1519;p57"/>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7"/>
          <p:cNvSpPr txBox="1"/>
          <p:nvPr>
            <p:ph type="title"/>
          </p:nvPr>
        </p:nvSpPr>
        <p:spPr>
          <a:xfrm>
            <a:off x="6952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Decision Tree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21" name="Google Shape;1521;p57"/>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7"/>
          <p:cNvSpPr txBox="1"/>
          <p:nvPr>
            <p:ph idx="4294967295" type="body"/>
          </p:nvPr>
        </p:nvSpPr>
        <p:spPr>
          <a:xfrm>
            <a:off x="2657400" y="213555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0.993</a:t>
            </a:r>
            <a:endParaRPr sz="1400"/>
          </a:p>
          <a:p>
            <a:pPr indent="-317500" lvl="0" marL="457200" rtl="0" algn="l">
              <a:spcBef>
                <a:spcPts val="0"/>
              </a:spcBef>
              <a:spcAft>
                <a:spcPts val="0"/>
              </a:spcAft>
              <a:buSzPts val="1400"/>
              <a:buChar char="●"/>
            </a:pPr>
            <a:r>
              <a:rPr lang="en" sz="1400"/>
              <a:t>Precision: 0.982</a:t>
            </a:r>
            <a:endParaRPr sz="1400"/>
          </a:p>
          <a:p>
            <a:pPr indent="-317500" lvl="0" marL="457200" rtl="0" algn="l">
              <a:spcBef>
                <a:spcPts val="0"/>
              </a:spcBef>
              <a:spcAft>
                <a:spcPts val="0"/>
              </a:spcAft>
              <a:buSzPts val="1400"/>
              <a:buChar char="●"/>
            </a:pPr>
            <a:r>
              <a:rPr lang="en" sz="1400"/>
              <a:t>Recall: 0.982</a:t>
            </a:r>
            <a:endParaRPr sz="1400"/>
          </a:p>
          <a:p>
            <a:pPr indent="-317500" lvl="0" marL="457200" rtl="0" algn="l">
              <a:spcBef>
                <a:spcPts val="0"/>
              </a:spcBef>
              <a:spcAft>
                <a:spcPts val="0"/>
              </a:spcAft>
              <a:buSzPts val="1400"/>
              <a:buChar char="●"/>
            </a:pPr>
            <a:r>
              <a:rPr lang="en" sz="1400"/>
              <a:t>F1 Score: 0.982</a:t>
            </a:r>
            <a:endParaRPr sz="1400"/>
          </a:p>
        </p:txBody>
      </p:sp>
      <p:sp>
        <p:nvSpPr>
          <p:cNvPr id="1523" name="Google Shape;1523;p57"/>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7"/>
          <p:cNvSpPr txBox="1"/>
          <p:nvPr>
            <p:ph type="title"/>
          </p:nvPr>
        </p:nvSpPr>
        <p:spPr>
          <a:xfrm>
            <a:off x="27526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Decision Tree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25" name="Google Shape;1525;p57"/>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7"/>
          <p:cNvSpPr txBox="1"/>
          <p:nvPr>
            <p:ph idx="4294967295" type="body"/>
          </p:nvPr>
        </p:nvSpPr>
        <p:spPr>
          <a:xfrm>
            <a:off x="4762500" y="210880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0.981</a:t>
            </a:r>
            <a:endParaRPr sz="1400"/>
          </a:p>
          <a:p>
            <a:pPr indent="-317500" lvl="0" marL="457200" rtl="0" algn="l">
              <a:spcBef>
                <a:spcPts val="0"/>
              </a:spcBef>
              <a:spcAft>
                <a:spcPts val="0"/>
              </a:spcAft>
              <a:buSzPts val="1400"/>
              <a:buChar char="●"/>
            </a:pPr>
            <a:r>
              <a:rPr lang="en" sz="1400"/>
              <a:t>Precision: 0.956</a:t>
            </a:r>
            <a:endParaRPr sz="1400"/>
          </a:p>
          <a:p>
            <a:pPr indent="-317500" lvl="0" marL="457200" rtl="0" algn="l">
              <a:spcBef>
                <a:spcPts val="0"/>
              </a:spcBef>
              <a:spcAft>
                <a:spcPts val="0"/>
              </a:spcAft>
              <a:buSzPts val="1400"/>
              <a:buChar char="●"/>
            </a:pPr>
            <a:r>
              <a:rPr lang="en" sz="1400"/>
              <a:t>Recall: 0.957</a:t>
            </a:r>
            <a:endParaRPr sz="1400"/>
          </a:p>
          <a:p>
            <a:pPr indent="-317500" lvl="0" marL="457200" rtl="0" algn="l">
              <a:spcBef>
                <a:spcPts val="0"/>
              </a:spcBef>
              <a:spcAft>
                <a:spcPts val="0"/>
              </a:spcAft>
              <a:buSzPts val="1400"/>
              <a:buChar char="●"/>
            </a:pPr>
            <a:r>
              <a:rPr lang="en" sz="1400"/>
              <a:t>F1 Score: 0.957</a:t>
            </a:r>
            <a:endParaRPr sz="1400"/>
          </a:p>
          <a:p>
            <a:pPr indent="0" lvl="0" marL="457200" rtl="0" algn="l">
              <a:spcBef>
                <a:spcPts val="1600"/>
              </a:spcBef>
              <a:spcAft>
                <a:spcPts val="1600"/>
              </a:spcAft>
              <a:buNone/>
            </a:pPr>
            <a:r>
              <a:t/>
            </a:r>
            <a:endParaRPr sz="1400"/>
          </a:p>
        </p:txBody>
      </p:sp>
      <p:sp>
        <p:nvSpPr>
          <p:cNvPr id="1527" name="Google Shape;1527;p57"/>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7"/>
          <p:cNvSpPr txBox="1"/>
          <p:nvPr>
            <p:ph type="title"/>
          </p:nvPr>
        </p:nvSpPr>
        <p:spPr>
          <a:xfrm>
            <a:off x="48100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Decision Tree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29" name="Google Shape;1529;p57"/>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7"/>
          <p:cNvSpPr txBox="1"/>
          <p:nvPr>
            <p:ph idx="4294967295" type="body"/>
          </p:nvPr>
        </p:nvSpPr>
        <p:spPr>
          <a:xfrm>
            <a:off x="69342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0.997</a:t>
            </a:r>
            <a:endParaRPr sz="1400"/>
          </a:p>
          <a:p>
            <a:pPr indent="-317500" lvl="0" marL="457200" rtl="0" algn="l">
              <a:spcBef>
                <a:spcPts val="0"/>
              </a:spcBef>
              <a:spcAft>
                <a:spcPts val="0"/>
              </a:spcAft>
              <a:buSzPts val="1400"/>
              <a:buChar char="●"/>
            </a:pPr>
            <a:r>
              <a:rPr lang="en" sz="1400"/>
              <a:t>Precision: 0.839</a:t>
            </a:r>
            <a:endParaRPr sz="1400"/>
          </a:p>
          <a:p>
            <a:pPr indent="-317500" lvl="0" marL="457200" rtl="0" algn="l">
              <a:spcBef>
                <a:spcPts val="0"/>
              </a:spcBef>
              <a:spcAft>
                <a:spcPts val="0"/>
              </a:spcAft>
              <a:buSzPts val="1400"/>
              <a:buChar char="●"/>
            </a:pPr>
            <a:r>
              <a:rPr lang="en" sz="1400"/>
              <a:t>Recall: 0.816</a:t>
            </a:r>
            <a:endParaRPr sz="1400"/>
          </a:p>
          <a:p>
            <a:pPr indent="-317500" lvl="0" marL="457200" rtl="0" algn="l">
              <a:spcBef>
                <a:spcPts val="0"/>
              </a:spcBef>
              <a:spcAft>
                <a:spcPts val="0"/>
              </a:spcAft>
              <a:buSzPts val="1400"/>
              <a:buChar char="●"/>
            </a:pPr>
            <a:r>
              <a:rPr lang="en" sz="1400"/>
              <a:t>F1 Score: 0.805</a:t>
            </a:r>
            <a:endParaRPr sz="1400"/>
          </a:p>
        </p:txBody>
      </p:sp>
      <p:sp>
        <p:nvSpPr>
          <p:cNvPr id="1531" name="Google Shape;1531;p57"/>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7"/>
          <p:cNvSpPr txBox="1"/>
          <p:nvPr>
            <p:ph type="title"/>
          </p:nvPr>
        </p:nvSpPr>
        <p:spPr>
          <a:xfrm>
            <a:off x="6979625"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Decision Tree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33" name="Google Shape;153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4" name="Google Shape;1534;p57"/>
          <p:cNvSpPr txBox="1"/>
          <p:nvPr>
            <p:ph type="title"/>
          </p:nvPr>
        </p:nvSpPr>
        <p:spPr>
          <a:xfrm>
            <a:off x="1373850" y="1879900"/>
            <a:ext cx="6060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Dos</a:t>
            </a:r>
            <a:endParaRPr sz="1500"/>
          </a:p>
        </p:txBody>
      </p:sp>
      <p:sp>
        <p:nvSpPr>
          <p:cNvPr id="1535" name="Google Shape;1535;p57"/>
          <p:cNvSpPr txBox="1"/>
          <p:nvPr>
            <p:ph type="title"/>
          </p:nvPr>
        </p:nvSpPr>
        <p:spPr>
          <a:xfrm>
            <a:off x="3431025" y="1879900"/>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Probe</a:t>
            </a:r>
            <a:endParaRPr sz="1500"/>
          </a:p>
        </p:txBody>
      </p:sp>
      <p:sp>
        <p:nvSpPr>
          <p:cNvPr id="1536" name="Google Shape;1536;p57"/>
          <p:cNvSpPr txBox="1"/>
          <p:nvPr>
            <p:ph type="title"/>
          </p:nvPr>
        </p:nvSpPr>
        <p:spPr>
          <a:xfrm>
            <a:off x="54913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R2L</a:t>
            </a:r>
            <a:endParaRPr sz="1500"/>
          </a:p>
        </p:txBody>
      </p:sp>
      <p:sp>
        <p:nvSpPr>
          <p:cNvPr id="1537" name="Google Shape;1537;p57"/>
          <p:cNvSpPr txBox="1"/>
          <p:nvPr>
            <p:ph type="title"/>
          </p:nvPr>
        </p:nvSpPr>
        <p:spPr>
          <a:xfrm>
            <a:off x="77652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U2R</a:t>
            </a:r>
            <a:endParaRPr sz="1500"/>
          </a:p>
        </p:txBody>
      </p:sp>
      <p:pic>
        <p:nvPicPr>
          <p:cNvPr id="1538" name="Google Shape;1538;p57"/>
          <p:cNvPicPr preferRelativeResize="0"/>
          <p:nvPr/>
        </p:nvPicPr>
        <p:blipFill>
          <a:blip r:embed="rId3">
            <a:alphaModFix/>
          </a:blip>
          <a:stretch>
            <a:fillRect/>
          </a:stretch>
        </p:blipFill>
        <p:spPr>
          <a:xfrm>
            <a:off x="3415475" y="3314362"/>
            <a:ext cx="2313050" cy="182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5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Individual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44" name="Google Shape;1544;p58"/>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8"/>
          <p:cNvSpPr txBox="1"/>
          <p:nvPr>
            <p:ph idx="4294967295" type="body"/>
          </p:nvPr>
        </p:nvSpPr>
        <p:spPr>
          <a:xfrm>
            <a:off x="6501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0.911</a:t>
            </a:r>
            <a:endParaRPr sz="1400"/>
          </a:p>
          <a:p>
            <a:pPr indent="-317500" lvl="0" marL="457200" rtl="0" algn="l">
              <a:spcBef>
                <a:spcPts val="0"/>
              </a:spcBef>
              <a:spcAft>
                <a:spcPts val="0"/>
              </a:spcAft>
              <a:buSzPts val="1400"/>
              <a:buChar char="●"/>
            </a:pPr>
            <a:r>
              <a:rPr lang="en" sz="1400"/>
              <a:t>Precision: 0.986</a:t>
            </a:r>
            <a:endParaRPr sz="1400"/>
          </a:p>
          <a:p>
            <a:pPr indent="-317500" lvl="0" marL="457200" rtl="0" algn="l">
              <a:spcBef>
                <a:spcPts val="0"/>
              </a:spcBef>
              <a:spcAft>
                <a:spcPts val="0"/>
              </a:spcAft>
              <a:buSzPts val="1400"/>
              <a:buChar char="●"/>
            </a:pPr>
            <a:r>
              <a:rPr lang="en" sz="1400"/>
              <a:t>Recall: 0.806</a:t>
            </a:r>
            <a:endParaRPr sz="1400"/>
          </a:p>
          <a:p>
            <a:pPr indent="-317500" lvl="0" marL="457200" rtl="0" algn="l">
              <a:spcBef>
                <a:spcPts val="0"/>
              </a:spcBef>
              <a:spcAft>
                <a:spcPts val="0"/>
              </a:spcAft>
              <a:buSzPts val="1400"/>
              <a:buChar char="●"/>
            </a:pPr>
            <a:r>
              <a:rPr lang="en" sz="1400"/>
              <a:t>F1 Score: 0.887</a:t>
            </a:r>
            <a:endParaRPr sz="1400"/>
          </a:p>
        </p:txBody>
      </p:sp>
      <p:sp>
        <p:nvSpPr>
          <p:cNvPr id="1546" name="Google Shape;1546;p58"/>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8"/>
          <p:cNvSpPr txBox="1"/>
          <p:nvPr>
            <p:ph type="title"/>
          </p:nvPr>
        </p:nvSpPr>
        <p:spPr>
          <a:xfrm>
            <a:off x="6952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SVM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48" name="Google Shape;1548;p58"/>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8"/>
          <p:cNvSpPr txBox="1"/>
          <p:nvPr>
            <p:ph idx="4294967295" type="body"/>
          </p:nvPr>
        </p:nvSpPr>
        <p:spPr>
          <a:xfrm>
            <a:off x="2657400" y="213555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0.885</a:t>
            </a:r>
            <a:endParaRPr sz="1400"/>
          </a:p>
          <a:p>
            <a:pPr indent="-317500" lvl="0" marL="457200" rtl="0" algn="l">
              <a:spcBef>
                <a:spcPts val="0"/>
              </a:spcBef>
              <a:spcAft>
                <a:spcPts val="0"/>
              </a:spcAft>
              <a:buSzPts val="1400"/>
              <a:buChar char="●"/>
            </a:pPr>
            <a:r>
              <a:rPr lang="en" sz="1400"/>
              <a:t>Precision: 0.871</a:t>
            </a:r>
            <a:endParaRPr sz="1400"/>
          </a:p>
          <a:p>
            <a:pPr indent="-317500" lvl="0" marL="457200" rtl="0" algn="l">
              <a:spcBef>
                <a:spcPts val="0"/>
              </a:spcBef>
              <a:spcAft>
                <a:spcPts val="0"/>
              </a:spcAft>
              <a:buSzPts val="1400"/>
              <a:buChar char="●"/>
            </a:pPr>
            <a:r>
              <a:rPr lang="en" sz="1400"/>
              <a:t>Recall: 0.803</a:t>
            </a:r>
            <a:endParaRPr sz="1400"/>
          </a:p>
          <a:p>
            <a:pPr indent="-317500" lvl="0" marL="457200" rtl="0" algn="l">
              <a:spcBef>
                <a:spcPts val="0"/>
              </a:spcBef>
              <a:spcAft>
                <a:spcPts val="0"/>
              </a:spcAft>
              <a:buSzPts val="1400"/>
              <a:buChar char="●"/>
            </a:pPr>
            <a:r>
              <a:rPr lang="en" sz="1400"/>
              <a:t>F1 Score: 0.81</a:t>
            </a:r>
            <a:endParaRPr sz="1400"/>
          </a:p>
        </p:txBody>
      </p:sp>
      <p:sp>
        <p:nvSpPr>
          <p:cNvPr id="1550" name="Google Shape;1550;p58"/>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8"/>
          <p:cNvSpPr txBox="1"/>
          <p:nvPr>
            <p:ph type="title"/>
          </p:nvPr>
        </p:nvSpPr>
        <p:spPr>
          <a:xfrm>
            <a:off x="27526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SVM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52" name="Google Shape;1552;p58"/>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8"/>
          <p:cNvSpPr txBox="1"/>
          <p:nvPr>
            <p:ph idx="4294967295" type="body"/>
          </p:nvPr>
        </p:nvSpPr>
        <p:spPr>
          <a:xfrm>
            <a:off x="4762500" y="210880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0.812</a:t>
            </a:r>
            <a:endParaRPr sz="1400"/>
          </a:p>
          <a:p>
            <a:pPr indent="-317500" lvl="0" marL="457200" rtl="0" algn="l">
              <a:spcBef>
                <a:spcPts val="0"/>
              </a:spcBef>
              <a:spcAft>
                <a:spcPts val="0"/>
              </a:spcAft>
              <a:buSzPts val="1400"/>
              <a:buChar char="●"/>
            </a:pPr>
            <a:r>
              <a:rPr lang="en" sz="1400"/>
              <a:t>Precision: 0.992</a:t>
            </a:r>
            <a:endParaRPr sz="1400"/>
          </a:p>
          <a:p>
            <a:pPr indent="-317500" lvl="0" marL="457200" rtl="0" algn="l">
              <a:spcBef>
                <a:spcPts val="0"/>
              </a:spcBef>
              <a:spcAft>
                <a:spcPts val="0"/>
              </a:spcAft>
              <a:buSzPts val="1400"/>
              <a:buChar char="●"/>
            </a:pPr>
            <a:r>
              <a:rPr lang="en" sz="1400"/>
              <a:t>Recall: 0.18</a:t>
            </a:r>
            <a:endParaRPr sz="1400"/>
          </a:p>
          <a:p>
            <a:pPr indent="-317500" lvl="0" marL="457200" rtl="0" algn="l">
              <a:spcBef>
                <a:spcPts val="0"/>
              </a:spcBef>
              <a:spcAft>
                <a:spcPts val="0"/>
              </a:spcAft>
              <a:buSzPts val="1400"/>
              <a:buChar char="●"/>
            </a:pPr>
            <a:r>
              <a:rPr lang="en" sz="1400"/>
              <a:t>F1 Score: 0.307</a:t>
            </a:r>
            <a:endParaRPr sz="1400"/>
          </a:p>
          <a:p>
            <a:pPr indent="0" lvl="0" marL="457200" rtl="0" algn="l">
              <a:spcBef>
                <a:spcPts val="1600"/>
              </a:spcBef>
              <a:spcAft>
                <a:spcPts val="1600"/>
              </a:spcAft>
              <a:buNone/>
            </a:pPr>
            <a:r>
              <a:t/>
            </a:r>
            <a:endParaRPr sz="1400"/>
          </a:p>
        </p:txBody>
      </p:sp>
      <p:sp>
        <p:nvSpPr>
          <p:cNvPr id="1554" name="Google Shape;1554;p58"/>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8"/>
          <p:cNvSpPr txBox="1"/>
          <p:nvPr>
            <p:ph type="title"/>
          </p:nvPr>
        </p:nvSpPr>
        <p:spPr>
          <a:xfrm>
            <a:off x="48100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SVM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56" name="Google Shape;1556;p58"/>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8"/>
          <p:cNvSpPr txBox="1"/>
          <p:nvPr>
            <p:ph idx="4294967295" type="body"/>
          </p:nvPr>
        </p:nvSpPr>
        <p:spPr>
          <a:xfrm>
            <a:off x="69342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0.993</a:t>
            </a:r>
            <a:endParaRPr sz="1400"/>
          </a:p>
          <a:p>
            <a:pPr indent="-317500" lvl="0" marL="457200" rtl="0" algn="l">
              <a:spcBef>
                <a:spcPts val="0"/>
              </a:spcBef>
              <a:spcAft>
                <a:spcPts val="0"/>
              </a:spcAft>
              <a:buSzPts val="1400"/>
              <a:buChar char="●"/>
            </a:pPr>
            <a:r>
              <a:rPr lang="en" sz="1400"/>
              <a:t>Precision: 0.333</a:t>
            </a:r>
            <a:endParaRPr sz="1400"/>
          </a:p>
          <a:p>
            <a:pPr indent="-317500" lvl="0" marL="457200" rtl="0" algn="l">
              <a:spcBef>
                <a:spcPts val="0"/>
              </a:spcBef>
              <a:spcAft>
                <a:spcPts val="0"/>
              </a:spcAft>
              <a:buSzPts val="1400"/>
              <a:buChar char="●"/>
            </a:pPr>
            <a:r>
              <a:rPr lang="en" sz="1400"/>
              <a:t>Recall: 0.0149</a:t>
            </a:r>
            <a:endParaRPr sz="1400"/>
          </a:p>
          <a:p>
            <a:pPr indent="-317500" lvl="0" marL="457200" rtl="0" algn="l">
              <a:spcBef>
                <a:spcPts val="0"/>
              </a:spcBef>
              <a:spcAft>
                <a:spcPts val="0"/>
              </a:spcAft>
              <a:buSzPts val="1400"/>
              <a:buChar char="●"/>
            </a:pPr>
            <a:r>
              <a:rPr lang="en" sz="1400"/>
              <a:t>F1 Score: 0.0285</a:t>
            </a:r>
            <a:endParaRPr sz="1400"/>
          </a:p>
        </p:txBody>
      </p:sp>
      <p:sp>
        <p:nvSpPr>
          <p:cNvPr id="1558" name="Google Shape;1558;p58"/>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8"/>
          <p:cNvSpPr txBox="1"/>
          <p:nvPr>
            <p:ph type="title"/>
          </p:nvPr>
        </p:nvSpPr>
        <p:spPr>
          <a:xfrm>
            <a:off x="6979625"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SVM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60" name="Google Shape;156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1" name="Google Shape;1561;p58"/>
          <p:cNvSpPr txBox="1"/>
          <p:nvPr>
            <p:ph type="title"/>
          </p:nvPr>
        </p:nvSpPr>
        <p:spPr>
          <a:xfrm>
            <a:off x="1373850" y="1879900"/>
            <a:ext cx="6060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Dos</a:t>
            </a:r>
            <a:endParaRPr sz="1500"/>
          </a:p>
        </p:txBody>
      </p:sp>
      <p:sp>
        <p:nvSpPr>
          <p:cNvPr id="1562" name="Google Shape;1562;p58"/>
          <p:cNvSpPr txBox="1"/>
          <p:nvPr>
            <p:ph type="title"/>
          </p:nvPr>
        </p:nvSpPr>
        <p:spPr>
          <a:xfrm>
            <a:off x="3431025" y="1879900"/>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Probe</a:t>
            </a:r>
            <a:endParaRPr sz="1500"/>
          </a:p>
        </p:txBody>
      </p:sp>
      <p:sp>
        <p:nvSpPr>
          <p:cNvPr id="1563" name="Google Shape;1563;p58"/>
          <p:cNvSpPr txBox="1"/>
          <p:nvPr>
            <p:ph type="title"/>
          </p:nvPr>
        </p:nvSpPr>
        <p:spPr>
          <a:xfrm>
            <a:off x="54913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R2L</a:t>
            </a:r>
            <a:endParaRPr sz="1500"/>
          </a:p>
        </p:txBody>
      </p:sp>
      <p:sp>
        <p:nvSpPr>
          <p:cNvPr id="1564" name="Google Shape;1564;p58"/>
          <p:cNvSpPr txBox="1"/>
          <p:nvPr>
            <p:ph type="title"/>
          </p:nvPr>
        </p:nvSpPr>
        <p:spPr>
          <a:xfrm>
            <a:off x="77652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U2R</a:t>
            </a:r>
            <a:endParaRPr sz="1500"/>
          </a:p>
        </p:txBody>
      </p:sp>
      <p:pic>
        <p:nvPicPr>
          <p:cNvPr id="1565" name="Google Shape;1565;p58"/>
          <p:cNvPicPr preferRelativeResize="0"/>
          <p:nvPr/>
        </p:nvPicPr>
        <p:blipFill>
          <a:blip r:embed="rId3">
            <a:alphaModFix/>
          </a:blip>
          <a:stretch>
            <a:fillRect/>
          </a:stretch>
        </p:blipFill>
        <p:spPr>
          <a:xfrm>
            <a:off x="3418987" y="3315450"/>
            <a:ext cx="2306026" cy="1827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5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Individual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71" name="Google Shape;1571;p59"/>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9"/>
          <p:cNvSpPr txBox="1"/>
          <p:nvPr>
            <p:ph idx="4294967295" type="body"/>
          </p:nvPr>
        </p:nvSpPr>
        <p:spPr>
          <a:xfrm>
            <a:off x="6501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0.997</a:t>
            </a:r>
            <a:endParaRPr sz="1400"/>
          </a:p>
          <a:p>
            <a:pPr indent="-317500" lvl="0" marL="457200" rtl="0" algn="l">
              <a:spcBef>
                <a:spcPts val="0"/>
              </a:spcBef>
              <a:spcAft>
                <a:spcPts val="0"/>
              </a:spcAft>
              <a:buSzPts val="1400"/>
              <a:buChar char="●"/>
            </a:pPr>
            <a:r>
              <a:rPr lang="en" sz="1400"/>
              <a:t>Precision: 0.997</a:t>
            </a:r>
            <a:endParaRPr sz="1400"/>
          </a:p>
          <a:p>
            <a:pPr indent="-317500" lvl="0" marL="457200" rtl="0" algn="l">
              <a:spcBef>
                <a:spcPts val="0"/>
              </a:spcBef>
              <a:spcAft>
                <a:spcPts val="0"/>
              </a:spcAft>
              <a:buSzPts val="1400"/>
              <a:buChar char="●"/>
            </a:pPr>
            <a:r>
              <a:rPr lang="en" sz="1400"/>
              <a:t>Recall: 0.995</a:t>
            </a:r>
            <a:endParaRPr sz="1400"/>
          </a:p>
          <a:p>
            <a:pPr indent="-317500" lvl="0" marL="457200" rtl="0" algn="l">
              <a:spcBef>
                <a:spcPts val="0"/>
              </a:spcBef>
              <a:spcAft>
                <a:spcPts val="0"/>
              </a:spcAft>
              <a:buSzPts val="1400"/>
              <a:buChar char="●"/>
            </a:pPr>
            <a:r>
              <a:rPr lang="en" sz="1400"/>
              <a:t>F1 Score: 0.996</a:t>
            </a:r>
            <a:endParaRPr sz="1400"/>
          </a:p>
        </p:txBody>
      </p:sp>
      <p:sp>
        <p:nvSpPr>
          <p:cNvPr id="1573" name="Google Shape;1573;p59"/>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9"/>
          <p:cNvSpPr txBox="1"/>
          <p:nvPr>
            <p:ph type="title"/>
          </p:nvPr>
        </p:nvSpPr>
        <p:spPr>
          <a:xfrm>
            <a:off x="6952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Random Forest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75" name="Google Shape;1575;p59"/>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9"/>
          <p:cNvSpPr txBox="1"/>
          <p:nvPr>
            <p:ph idx="4294967295" type="body"/>
          </p:nvPr>
        </p:nvSpPr>
        <p:spPr>
          <a:xfrm>
            <a:off x="2657400" y="213555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0996</a:t>
            </a:r>
            <a:endParaRPr sz="1400"/>
          </a:p>
          <a:p>
            <a:pPr indent="-317500" lvl="0" marL="457200" rtl="0" algn="l">
              <a:spcBef>
                <a:spcPts val="0"/>
              </a:spcBef>
              <a:spcAft>
                <a:spcPts val="0"/>
              </a:spcAft>
              <a:buSzPts val="1400"/>
              <a:buChar char="●"/>
            </a:pPr>
            <a:r>
              <a:rPr lang="en" sz="1400"/>
              <a:t>Precision: 0.994</a:t>
            </a:r>
            <a:endParaRPr sz="1400"/>
          </a:p>
          <a:p>
            <a:pPr indent="-317500" lvl="0" marL="457200" rtl="0" algn="l">
              <a:spcBef>
                <a:spcPts val="0"/>
              </a:spcBef>
              <a:spcAft>
                <a:spcPts val="0"/>
              </a:spcAft>
              <a:buSzPts val="1400"/>
              <a:buChar char="●"/>
            </a:pPr>
            <a:r>
              <a:rPr lang="en" sz="1400"/>
              <a:t>Recall: 0.985</a:t>
            </a:r>
            <a:endParaRPr sz="1400"/>
          </a:p>
          <a:p>
            <a:pPr indent="-317500" lvl="0" marL="457200" rtl="0" algn="l">
              <a:spcBef>
                <a:spcPts val="0"/>
              </a:spcBef>
              <a:spcAft>
                <a:spcPts val="0"/>
              </a:spcAft>
              <a:buSzPts val="1400"/>
              <a:buChar char="●"/>
            </a:pPr>
            <a:r>
              <a:rPr lang="en" sz="1400"/>
              <a:t>F1 Score: 0.989</a:t>
            </a:r>
            <a:endParaRPr sz="1400"/>
          </a:p>
        </p:txBody>
      </p:sp>
      <p:sp>
        <p:nvSpPr>
          <p:cNvPr id="1577" name="Google Shape;1577;p59"/>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9"/>
          <p:cNvSpPr txBox="1"/>
          <p:nvPr>
            <p:ph type="title"/>
          </p:nvPr>
        </p:nvSpPr>
        <p:spPr>
          <a:xfrm>
            <a:off x="27526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Random Forest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79" name="Google Shape;1579;p59"/>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9"/>
          <p:cNvSpPr txBox="1"/>
          <p:nvPr>
            <p:ph idx="4294967295" type="body"/>
          </p:nvPr>
        </p:nvSpPr>
        <p:spPr>
          <a:xfrm>
            <a:off x="4762500" y="2108800"/>
            <a:ext cx="20574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0.98</a:t>
            </a:r>
            <a:endParaRPr sz="1400"/>
          </a:p>
          <a:p>
            <a:pPr indent="-317500" lvl="0" marL="457200" rtl="0" algn="l">
              <a:spcBef>
                <a:spcPts val="0"/>
              </a:spcBef>
              <a:spcAft>
                <a:spcPts val="0"/>
              </a:spcAft>
              <a:buSzPts val="1400"/>
              <a:buChar char="●"/>
            </a:pPr>
            <a:r>
              <a:rPr lang="en" sz="1400"/>
              <a:t>Precision: 0.962</a:t>
            </a:r>
            <a:endParaRPr sz="1400"/>
          </a:p>
          <a:p>
            <a:pPr indent="-317500" lvl="0" marL="457200" rtl="0" algn="l">
              <a:spcBef>
                <a:spcPts val="0"/>
              </a:spcBef>
              <a:spcAft>
                <a:spcPts val="0"/>
              </a:spcAft>
              <a:buSzPts val="1400"/>
              <a:buChar char="●"/>
            </a:pPr>
            <a:r>
              <a:rPr lang="en" sz="1400"/>
              <a:t>Recall: 0.955</a:t>
            </a:r>
            <a:endParaRPr sz="1400"/>
          </a:p>
          <a:p>
            <a:pPr indent="-317500" lvl="0" marL="457200" rtl="0" algn="l">
              <a:spcBef>
                <a:spcPts val="0"/>
              </a:spcBef>
              <a:spcAft>
                <a:spcPts val="0"/>
              </a:spcAft>
              <a:buSzPts val="1400"/>
              <a:buChar char="●"/>
            </a:pPr>
            <a:r>
              <a:rPr lang="en" sz="1400"/>
              <a:t>F1 Score: 0.959</a:t>
            </a:r>
            <a:endParaRPr sz="1400"/>
          </a:p>
          <a:p>
            <a:pPr indent="0" lvl="0" marL="457200" rtl="0" algn="l">
              <a:spcBef>
                <a:spcPts val="1600"/>
              </a:spcBef>
              <a:spcAft>
                <a:spcPts val="1600"/>
              </a:spcAft>
              <a:buNone/>
            </a:pPr>
            <a:r>
              <a:t/>
            </a:r>
            <a:endParaRPr sz="1400"/>
          </a:p>
        </p:txBody>
      </p:sp>
      <p:sp>
        <p:nvSpPr>
          <p:cNvPr id="1581" name="Google Shape;1581;p59"/>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9"/>
          <p:cNvSpPr txBox="1"/>
          <p:nvPr>
            <p:ph type="title"/>
          </p:nvPr>
        </p:nvSpPr>
        <p:spPr>
          <a:xfrm>
            <a:off x="4810050"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Random Forest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83" name="Google Shape;1583;p59"/>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9"/>
          <p:cNvSpPr txBox="1"/>
          <p:nvPr>
            <p:ph idx="4294967295" type="body"/>
          </p:nvPr>
        </p:nvSpPr>
        <p:spPr>
          <a:xfrm>
            <a:off x="6934200" y="2135550"/>
            <a:ext cx="2007300" cy="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Accuracy: 0.997</a:t>
            </a:r>
            <a:endParaRPr sz="1400"/>
          </a:p>
          <a:p>
            <a:pPr indent="-317500" lvl="0" marL="457200" rtl="0" algn="l">
              <a:spcBef>
                <a:spcPts val="0"/>
              </a:spcBef>
              <a:spcAft>
                <a:spcPts val="0"/>
              </a:spcAft>
              <a:buSzPts val="1400"/>
              <a:buChar char="●"/>
            </a:pPr>
            <a:r>
              <a:rPr lang="en" sz="1400"/>
              <a:t>Precision: 0.875</a:t>
            </a:r>
            <a:endParaRPr sz="1400"/>
          </a:p>
          <a:p>
            <a:pPr indent="-317500" lvl="0" marL="457200" rtl="0" algn="l">
              <a:spcBef>
                <a:spcPts val="0"/>
              </a:spcBef>
              <a:spcAft>
                <a:spcPts val="0"/>
              </a:spcAft>
              <a:buSzPts val="1400"/>
              <a:buChar char="●"/>
            </a:pPr>
            <a:r>
              <a:rPr lang="en" sz="1400"/>
              <a:t>Recall: 0.792</a:t>
            </a:r>
            <a:endParaRPr sz="1400"/>
          </a:p>
          <a:p>
            <a:pPr indent="-317500" lvl="0" marL="457200" rtl="0" algn="l">
              <a:spcBef>
                <a:spcPts val="0"/>
              </a:spcBef>
              <a:spcAft>
                <a:spcPts val="0"/>
              </a:spcAft>
              <a:buSzPts val="1400"/>
              <a:buChar char="●"/>
            </a:pPr>
            <a:r>
              <a:rPr lang="en" sz="1400"/>
              <a:t>F1 Score: 0.795</a:t>
            </a:r>
            <a:endParaRPr sz="1400"/>
          </a:p>
        </p:txBody>
      </p:sp>
      <p:sp>
        <p:nvSpPr>
          <p:cNvPr id="1585" name="Google Shape;1585;p59"/>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9"/>
          <p:cNvSpPr txBox="1"/>
          <p:nvPr>
            <p:ph type="title"/>
          </p:nvPr>
        </p:nvSpPr>
        <p:spPr>
          <a:xfrm>
            <a:off x="6979625" y="1577025"/>
            <a:ext cx="18669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Random Forest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587" name="Google Shape;158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8" name="Google Shape;1588;p59"/>
          <p:cNvSpPr txBox="1"/>
          <p:nvPr>
            <p:ph type="title"/>
          </p:nvPr>
        </p:nvSpPr>
        <p:spPr>
          <a:xfrm>
            <a:off x="1373850" y="1879900"/>
            <a:ext cx="6060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Dos</a:t>
            </a:r>
            <a:endParaRPr sz="1500"/>
          </a:p>
        </p:txBody>
      </p:sp>
      <p:sp>
        <p:nvSpPr>
          <p:cNvPr id="1589" name="Google Shape;1589;p59"/>
          <p:cNvSpPr txBox="1"/>
          <p:nvPr>
            <p:ph type="title"/>
          </p:nvPr>
        </p:nvSpPr>
        <p:spPr>
          <a:xfrm>
            <a:off x="3431025" y="1879900"/>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Probe</a:t>
            </a:r>
            <a:endParaRPr sz="1500"/>
          </a:p>
        </p:txBody>
      </p:sp>
      <p:sp>
        <p:nvSpPr>
          <p:cNvPr id="1590" name="Google Shape;1590;p59"/>
          <p:cNvSpPr txBox="1"/>
          <p:nvPr>
            <p:ph type="title"/>
          </p:nvPr>
        </p:nvSpPr>
        <p:spPr>
          <a:xfrm>
            <a:off x="54913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R2L</a:t>
            </a:r>
            <a:endParaRPr sz="1500"/>
          </a:p>
        </p:txBody>
      </p:sp>
      <p:sp>
        <p:nvSpPr>
          <p:cNvPr id="1591" name="Google Shape;1591;p59"/>
          <p:cNvSpPr txBox="1"/>
          <p:nvPr>
            <p:ph type="title"/>
          </p:nvPr>
        </p:nvSpPr>
        <p:spPr>
          <a:xfrm>
            <a:off x="7765238" y="1879913"/>
            <a:ext cx="7128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U2R</a:t>
            </a:r>
            <a:endParaRPr sz="1500"/>
          </a:p>
        </p:txBody>
      </p:sp>
      <p:pic>
        <p:nvPicPr>
          <p:cNvPr id="1592" name="Google Shape;1592;p59"/>
          <p:cNvPicPr preferRelativeResize="0"/>
          <p:nvPr/>
        </p:nvPicPr>
        <p:blipFill>
          <a:blip r:embed="rId3">
            <a:alphaModFix/>
          </a:blip>
          <a:stretch>
            <a:fillRect/>
          </a:stretch>
        </p:blipFill>
        <p:spPr>
          <a:xfrm>
            <a:off x="3645451" y="3337188"/>
            <a:ext cx="2265250" cy="17838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60"/>
          <p:cNvSpPr txBox="1"/>
          <p:nvPr>
            <p:ph type="title"/>
          </p:nvPr>
        </p:nvSpPr>
        <p:spPr>
          <a:xfrm>
            <a:off x="876325" y="1839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t>Evaluation</a:t>
            </a:r>
            <a:endParaRPr sz="5500"/>
          </a:p>
        </p:txBody>
      </p:sp>
      <p:sp>
        <p:nvSpPr>
          <p:cNvPr id="1598" name="Google Shape;1598;p60"/>
          <p:cNvSpPr txBox="1"/>
          <p:nvPr>
            <p:ph idx="2" type="title"/>
          </p:nvPr>
        </p:nvSpPr>
        <p:spPr>
          <a:xfrm>
            <a:off x="876325" y="1651800"/>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05</a:t>
            </a:r>
            <a:endParaRPr sz="5500"/>
          </a:p>
        </p:txBody>
      </p:sp>
      <p:grpSp>
        <p:nvGrpSpPr>
          <p:cNvPr id="1599" name="Google Shape;1599;p60"/>
          <p:cNvGrpSpPr/>
          <p:nvPr/>
        </p:nvGrpSpPr>
        <p:grpSpPr>
          <a:xfrm>
            <a:off x="5191074" y="918576"/>
            <a:ext cx="4095849" cy="4053140"/>
            <a:chOff x="1179935" y="-209451"/>
            <a:chExt cx="5745334" cy="5685426"/>
          </a:xfrm>
        </p:grpSpPr>
        <p:sp>
          <p:nvSpPr>
            <p:cNvPr id="1600" name="Google Shape;1600;p60"/>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0"/>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0"/>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0"/>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0"/>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0"/>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0"/>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0"/>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0"/>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0"/>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0"/>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0"/>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0"/>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0"/>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0"/>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0"/>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0"/>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0"/>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0"/>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0"/>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0"/>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0"/>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0"/>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0"/>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0"/>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0"/>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0"/>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0"/>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0"/>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0"/>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0"/>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0"/>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0"/>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0"/>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0"/>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0"/>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0"/>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0"/>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0"/>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0"/>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0"/>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0"/>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0"/>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0"/>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0"/>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0"/>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0"/>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0"/>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0"/>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0"/>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0"/>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0"/>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0"/>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0"/>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0"/>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0"/>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0"/>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0"/>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0"/>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0"/>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0"/>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0"/>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0"/>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0"/>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0"/>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0"/>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0"/>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0"/>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0"/>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0"/>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0"/>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0"/>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0"/>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0"/>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0"/>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0"/>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0"/>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0"/>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0"/>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0"/>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0"/>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0"/>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0"/>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0"/>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0"/>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0"/>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0"/>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0"/>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0"/>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0"/>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0"/>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0"/>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0"/>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0"/>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0"/>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0"/>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0"/>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0"/>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0"/>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0"/>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0"/>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0"/>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0"/>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0"/>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4" name="Google Shape;170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61"/>
          <p:cNvSpPr txBox="1"/>
          <p:nvPr>
            <p:ph type="title"/>
          </p:nvPr>
        </p:nvSpPr>
        <p:spPr>
          <a:xfrm>
            <a:off x="626625" y="2619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710" name="Google Shape;1710;p61"/>
          <p:cNvSpPr txBox="1"/>
          <p:nvPr/>
        </p:nvSpPr>
        <p:spPr>
          <a:xfrm>
            <a:off x="404400" y="801675"/>
            <a:ext cx="8451300" cy="22014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chemeClr val="accent1"/>
              </a:buClr>
              <a:buSzPts val="1050"/>
              <a:buFont typeface="DM Sans Medium"/>
              <a:buChar char="●"/>
            </a:pPr>
            <a:r>
              <a:rPr b="1" lang="en" sz="1050">
                <a:solidFill>
                  <a:schemeClr val="accent1"/>
                </a:solidFill>
                <a:highlight>
                  <a:srgbClr val="FFFFFF"/>
                </a:highlight>
                <a:latin typeface="DM Sans"/>
                <a:ea typeface="DM Sans"/>
                <a:cs typeface="DM Sans"/>
                <a:sym typeface="DM Sans"/>
              </a:rPr>
              <a:t>Accuracy:</a:t>
            </a:r>
            <a:r>
              <a:rPr lang="en" sz="1050">
                <a:solidFill>
                  <a:schemeClr val="accent1"/>
                </a:solidFill>
                <a:highlight>
                  <a:srgbClr val="FFFFFF"/>
                </a:highlight>
                <a:latin typeface="DM Sans Medium"/>
                <a:ea typeface="DM Sans Medium"/>
                <a:cs typeface="DM Sans Medium"/>
                <a:sym typeface="DM Sans Medium"/>
              </a:rPr>
              <a:t> The overall correctness of the model's predictions.</a:t>
            </a:r>
            <a:endParaRPr sz="1050">
              <a:solidFill>
                <a:schemeClr val="accent1"/>
              </a:solidFill>
              <a:highlight>
                <a:srgbClr val="FFFFFF"/>
              </a:highlight>
              <a:latin typeface="DM Sans Medium"/>
              <a:ea typeface="DM Sans Medium"/>
              <a:cs typeface="DM Sans Medium"/>
              <a:sym typeface="DM Sans Medium"/>
            </a:endParaRPr>
          </a:p>
          <a:p>
            <a:pPr indent="0" lvl="0" marL="0" rtl="0" algn="l">
              <a:lnSpc>
                <a:spcPct val="115000"/>
              </a:lnSpc>
              <a:spcBef>
                <a:spcPts val="2200"/>
              </a:spcBef>
              <a:spcAft>
                <a:spcPts val="0"/>
              </a:spcAft>
              <a:buNone/>
            </a:pPr>
            <a:r>
              <a:t/>
            </a:r>
            <a:endParaRPr sz="1200">
              <a:solidFill>
                <a:schemeClr val="accent1"/>
              </a:solidFill>
              <a:highlight>
                <a:srgbClr val="FFFFFF"/>
              </a:highlight>
              <a:latin typeface="DM Sans Medium"/>
              <a:ea typeface="DM Sans Medium"/>
              <a:cs typeface="DM Sans Medium"/>
              <a:sym typeface="DM Sans Medium"/>
            </a:endParaRPr>
          </a:p>
          <a:p>
            <a:pPr indent="-295275" lvl="0" marL="457200" rtl="0" algn="l">
              <a:lnSpc>
                <a:spcPct val="115000"/>
              </a:lnSpc>
              <a:spcBef>
                <a:spcPts val="3300"/>
              </a:spcBef>
              <a:spcAft>
                <a:spcPts val="0"/>
              </a:spcAft>
              <a:buClr>
                <a:schemeClr val="accent1"/>
              </a:buClr>
              <a:buSzPts val="1050"/>
              <a:buFont typeface="DM Sans Medium"/>
              <a:buChar char="●"/>
            </a:pPr>
            <a:r>
              <a:rPr b="1" lang="en" sz="1050">
                <a:solidFill>
                  <a:schemeClr val="accent1"/>
                </a:solidFill>
                <a:highlight>
                  <a:srgbClr val="FFFFFF"/>
                </a:highlight>
                <a:latin typeface="DM Sans"/>
                <a:ea typeface="DM Sans"/>
                <a:cs typeface="DM Sans"/>
                <a:sym typeface="DM Sans"/>
              </a:rPr>
              <a:t>Precision:</a:t>
            </a:r>
            <a:r>
              <a:rPr lang="en" sz="1050">
                <a:solidFill>
                  <a:schemeClr val="accent1"/>
                </a:solidFill>
                <a:highlight>
                  <a:srgbClr val="FFFFFF"/>
                </a:highlight>
                <a:latin typeface="DM Sans Medium"/>
                <a:ea typeface="DM Sans Medium"/>
                <a:cs typeface="DM Sans Medium"/>
                <a:sym typeface="DM Sans Medium"/>
              </a:rPr>
              <a:t> The accuracy of positive predictions made by the model.</a:t>
            </a:r>
            <a:endParaRPr sz="1050">
              <a:solidFill>
                <a:schemeClr val="accent1"/>
              </a:solidFill>
              <a:highlight>
                <a:srgbClr val="FFFFFF"/>
              </a:highlight>
              <a:latin typeface="DM Sans Medium"/>
              <a:ea typeface="DM Sans Medium"/>
              <a:cs typeface="DM Sans Medium"/>
              <a:sym typeface="DM Sans Medium"/>
            </a:endParaRPr>
          </a:p>
          <a:p>
            <a:pPr indent="0" lvl="0" marL="457200" rtl="0" algn="l">
              <a:lnSpc>
                <a:spcPct val="115000"/>
              </a:lnSpc>
              <a:spcBef>
                <a:spcPts val="2200"/>
              </a:spcBef>
              <a:spcAft>
                <a:spcPts val="0"/>
              </a:spcAft>
              <a:buNone/>
            </a:pPr>
            <a:r>
              <a:t/>
            </a:r>
            <a:endParaRPr sz="1200">
              <a:solidFill>
                <a:schemeClr val="accent1"/>
              </a:solidFill>
              <a:highlight>
                <a:srgbClr val="FFFFFF"/>
              </a:highlight>
              <a:latin typeface="DM Sans Medium"/>
              <a:ea typeface="DM Sans Medium"/>
              <a:cs typeface="DM Sans Medium"/>
              <a:sym typeface="DM Sans Medium"/>
            </a:endParaRPr>
          </a:p>
          <a:p>
            <a:pPr indent="-295275" lvl="0" marL="457200" rtl="0" algn="l">
              <a:lnSpc>
                <a:spcPct val="115000"/>
              </a:lnSpc>
              <a:spcBef>
                <a:spcPts val="3300"/>
              </a:spcBef>
              <a:spcAft>
                <a:spcPts val="0"/>
              </a:spcAft>
              <a:buClr>
                <a:schemeClr val="accent1"/>
              </a:buClr>
              <a:buSzPts val="1050"/>
              <a:buFont typeface="DM Sans Medium"/>
              <a:buChar char="●"/>
            </a:pPr>
            <a:r>
              <a:rPr b="1" lang="en" sz="1050">
                <a:solidFill>
                  <a:schemeClr val="accent1"/>
                </a:solidFill>
                <a:highlight>
                  <a:srgbClr val="FFFFFF"/>
                </a:highlight>
                <a:latin typeface="DM Sans"/>
                <a:ea typeface="DM Sans"/>
                <a:cs typeface="DM Sans"/>
                <a:sym typeface="DM Sans"/>
              </a:rPr>
              <a:t>Recall/Sensitivity:</a:t>
            </a:r>
            <a:r>
              <a:rPr lang="en" sz="1050">
                <a:solidFill>
                  <a:schemeClr val="accent1"/>
                </a:solidFill>
                <a:highlight>
                  <a:srgbClr val="FFFFFF"/>
                </a:highlight>
                <a:latin typeface="DM Sans Medium"/>
                <a:ea typeface="DM Sans Medium"/>
                <a:cs typeface="DM Sans Medium"/>
                <a:sym typeface="DM Sans Medium"/>
              </a:rPr>
              <a:t> The ability of the model to identify all relevant instances (sensitivity).</a:t>
            </a:r>
            <a:endParaRPr sz="1050">
              <a:solidFill>
                <a:schemeClr val="accent1"/>
              </a:solidFill>
              <a:highlight>
                <a:srgbClr val="FFFFFF"/>
              </a:highlight>
              <a:latin typeface="DM Sans Medium"/>
              <a:ea typeface="DM Sans Medium"/>
              <a:cs typeface="DM Sans Medium"/>
              <a:sym typeface="DM Sans Medium"/>
            </a:endParaRPr>
          </a:p>
          <a:p>
            <a:pPr indent="0" lvl="0" marL="457200" rtl="0" algn="l">
              <a:lnSpc>
                <a:spcPct val="115000"/>
              </a:lnSpc>
              <a:spcBef>
                <a:spcPts val="2200"/>
              </a:spcBef>
              <a:spcAft>
                <a:spcPts val="0"/>
              </a:spcAft>
              <a:buNone/>
            </a:pPr>
            <a:r>
              <a:t/>
            </a:r>
            <a:endParaRPr sz="1200">
              <a:solidFill>
                <a:schemeClr val="accent1"/>
              </a:solidFill>
              <a:highlight>
                <a:srgbClr val="FFFFFF"/>
              </a:highlight>
              <a:latin typeface="DM Sans Medium"/>
              <a:ea typeface="DM Sans Medium"/>
              <a:cs typeface="DM Sans Medium"/>
              <a:sym typeface="DM Sans Medium"/>
            </a:endParaRPr>
          </a:p>
          <a:p>
            <a:pPr indent="-295275" lvl="0" marL="457200" rtl="0" algn="l">
              <a:lnSpc>
                <a:spcPct val="115000"/>
              </a:lnSpc>
              <a:spcBef>
                <a:spcPts val="2200"/>
              </a:spcBef>
              <a:spcAft>
                <a:spcPts val="0"/>
              </a:spcAft>
              <a:buClr>
                <a:schemeClr val="accent1"/>
              </a:buClr>
              <a:buSzPts val="1050"/>
              <a:buFont typeface="DM Sans Medium"/>
              <a:buChar char="●"/>
            </a:pPr>
            <a:r>
              <a:rPr b="1" lang="en" sz="1050">
                <a:solidFill>
                  <a:schemeClr val="accent1"/>
                </a:solidFill>
                <a:highlight>
                  <a:srgbClr val="FFFFFF"/>
                </a:highlight>
                <a:latin typeface="DM Sans"/>
                <a:ea typeface="DM Sans"/>
                <a:cs typeface="DM Sans"/>
                <a:sym typeface="DM Sans"/>
              </a:rPr>
              <a:t>F1 Score:</a:t>
            </a:r>
            <a:r>
              <a:rPr lang="en" sz="1050">
                <a:solidFill>
                  <a:schemeClr val="accent1"/>
                </a:solidFill>
                <a:highlight>
                  <a:srgbClr val="FFFFFF"/>
                </a:highlight>
                <a:latin typeface="DM Sans Medium"/>
                <a:ea typeface="DM Sans Medium"/>
                <a:cs typeface="DM Sans Medium"/>
                <a:sym typeface="DM Sans Medium"/>
              </a:rPr>
              <a:t> The harmonic mean of precision and recall, providing a balance between the two metrics.</a:t>
            </a:r>
            <a:endParaRPr sz="1050">
              <a:solidFill>
                <a:schemeClr val="accent1"/>
              </a:solidFill>
              <a:highlight>
                <a:srgbClr val="FFFFFF"/>
              </a:highlight>
              <a:latin typeface="DM Sans Medium"/>
              <a:ea typeface="DM Sans Medium"/>
              <a:cs typeface="DM Sans Medium"/>
              <a:sym typeface="DM Sans Medium"/>
            </a:endParaRPr>
          </a:p>
          <a:p>
            <a:pPr indent="0" lvl="0" marL="0" rtl="0" algn="l">
              <a:spcBef>
                <a:spcPts val="1100"/>
              </a:spcBef>
              <a:spcAft>
                <a:spcPts val="0"/>
              </a:spcAft>
              <a:buNone/>
            </a:pPr>
            <a:r>
              <a:t/>
            </a:r>
            <a:endParaRPr>
              <a:solidFill>
                <a:schemeClr val="accent1"/>
              </a:solidFill>
              <a:latin typeface="DM Sans Medium"/>
              <a:ea typeface="DM Sans Medium"/>
              <a:cs typeface="DM Sans Medium"/>
              <a:sym typeface="DM Sans Medium"/>
            </a:endParaRPr>
          </a:p>
        </p:txBody>
      </p:sp>
      <p:sp>
        <p:nvSpPr>
          <p:cNvPr id="1711" name="Google Shape;1711;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2" name="Google Shape;1712;p61"/>
          <p:cNvPicPr preferRelativeResize="0"/>
          <p:nvPr/>
        </p:nvPicPr>
        <p:blipFill>
          <a:blip r:embed="rId3">
            <a:alphaModFix/>
          </a:blip>
          <a:stretch>
            <a:fillRect/>
          </a:stretch>
        </p:blipFill>
        <p:spPr>
          <a:xfrm>
            <a:off x="3218200" y="4267725"/>
            <a:ext cx="2707589" cy="705475"/>
          </a:xfrm>
          <a:prstGeom prst="rect">
            <a:avLst/>
          </a:prstGeom>
          <a:noFill/>
          <a:ln>
            <a:noFill/>
          </a:ln>
        </p:spPr>
      </p:pic>
      <p:pic>
        <p:nvPicPr>
          <p:cNvPr id="1713" name="Google Shape;1713;p61"/>
          <p:cNvPicPr preferRelativeResize="0"/>
          <p:nvPr/>
        </p:nvPicPr>
        <p:blipFill>
          <a:blip r:embed="rId4">
            <a:alphaModFix/>
          </a:blip>
          <a:stretch>
            <a:fillRect/>
          </a:stretch>
        </p:blipFill>
        <p:spPr>
          <a:xfrm>
            <a:off x="2835038" y="3297650"/>
            <a:ext cx="3473953" cy="584100"/>
          </a:xfrm>
          <a:prstGeom prst="rect">
            <a:avLst/>
          </a:prstGeom>
          <a:noFill/>
          <a:ln>
            <a:noFill/>
          </a:ln>
        </p:spPr>
      </p:pic>
      <p:pic>
        <p:nvPicPr>
          <p:cNvPr id="1714" name="Google Shape;1714;p61"/>
          <p:cNvPicPr preferRelativeResize="0"/>
          <p:nvPr/>
        </p:nvPicPr>
        <p:blipFill>
          <a:blip r:embed="rId5">
            <a:alphaModFix/>
          </a:blip>
          <a:stretch>
            <a:fillRect/>
          </a:stretch>
        </p:blipFill>
        <p:spPr>
          <a:xfrm>
            <a:off x="2677113" y="1187650"/>
            <a:ext cx="3789775" cy="632575"/>
          </a:xfrm>
          <a:prstGeom prst="rect">
            <a:avLst/>
          </a:prstGeom>
          <a:noFill/>
          <a:ln>
            <a:noFill/>
          </a:ln>
        </p:spPr>
      </p:pic>
      <p:pic>
        <p:nvPicPr>
          <p:cNvPr id="1715" name="Google Shape;1715;p61"/>
          <p:cNvPicPr preferRelativeResize="0"/>
          <p:nvPr/>
        </p:nvPicPr>
        <p:blipFill>
          <a:blip r:embed="rId6">
            <a:alphaModFix/>
          </a:blip>
          <a:stretch>
            <a:fillRect/>
          </a:stretch>
        </p:blipFill>
        <p:spPr>
          <a:xfrm>
            <a:off x="2637161" y="2206203"/>
            <a:ext cx="3869700" cy="70548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62"/>
          <p:cNvSpPr txBox="1"/>
          <p:nvPr>
            <p:ph type="title"/>
          </p:nvPr>
        </p:nvSpPr>
        <p:spPr>
          <a:xfrm>
            <a:off x="626625" y="2619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Individual Models</a:t>
            </a:r>
            <a:endParaRPr/>
          </a:p>
        </p:txBody>
      </p:sp>
      <p:sp>
        <p:nvSpPr>
          <p:cNvPr id="1721" name="Google Shape;172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2" name="Google Shape;1722;p62"/>
          <p:cNvPicPr preferRelativeResize="0"/>
          <p:nvPr/>
        </p:nvPicPr>
        <p:blipFill>
          <a:blip r:embed="rId3">
            <a:alphaModFix/>
          </a:blip>
          <a:stretch>
            <a:fillRect/>
          </a:stretch>
        </p:blipFill>
        <p:spPr>
          <a:xfrm>
            <a:off x="1874850" y="801675"/>
            <a:ext cx="5394301" cy="4037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63"/>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1728" name="Google Shape;1728;p63"/>
          <p:cNvSpPr txBox="1"/>
          <p:nvPr>
            <p:ph type="title"/>
          </p:nvPr>
        </p:nvSpPr>
        <p:spPr>
          <a:xfrm>
            <a:off x="4525600" y="1566475"/>
            <a:ext cx="3967500" cy="16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600"/>
              <a:t>Paper 2</a:t>
            </a:r>
            <a:endParaRPr sz="8600"/>
          </a:p>
        </p:txBody>
      </p:sp>
      <p:sp>
        <p:nvSpPr>
          <p:cNvPr id="1729" name="Google Shape;1729;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0" name="Google Shape;1730;p63"/>
          <p:cNvSpPr/>
          <p:nvPr/>
        </p:nvSpPr>
        <p:spPr>
          <a:xfrm>
            <a:off x="299356" y="719733"/>
            <a:ext cx="3804471" cy="3398043"/>
          </a:xfrm>
          <a:custGeom>
            <a:rect b="b" l="l" r="r" t="t"/>
            <a:pathLst>
              <a:path extrusionOk="0" h="192197" w="215185">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1" name="Google Shape;1731;p63"/>
          <p:cNvGrpSpPr/>
          <p:nvPr/>
        </p:nvGrpSpPr>
        <p:grpSpPr>
          <a:xfrm>
            <a:off x="821375" y="1118081"/>
            <a:ext cx="3526417" cy="3305683"/>
            <a:chOff x="5906263" y="1914018"/>
            <a:chExt cx="3526417" cy="3305683"/>
          </a:xfrm>
        </p:grpSpPr>
        <p:sp>
          <p:nvSpPr>
            <p:cNvPr id="1732" name="Google Shape;1732;p63"/>
            <p:cNvSpPr/>
            <p:nvPr/>
          </p:nvSpPr>
          <p:spPr>
            <a:xfrm>
              <a:off x="7913703" y="4201404"/>
              <a:ext cx="1452695" cy="1018297"/>
            </a:xfrm>
            <a:custGeom>
              <a:rect b="b" l="l" r="r" t="t"/>
              <a:pathLst>
                <a:path extrusionOk="0" h="57596" w="82166">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3"/>
            <p:cNvSpPr/>
            <p:nvPr/>
          </p:nvSpPr>
          <p:spPr>
            <a:xfrm>
              <a:off x="5906263" y="1956875"/>
              <a:ext cx="2881239" cy="2667664"/>
            </a:xfrm>
            <a:custGeom>
              <a:rect b="b" l="l" r="r" t="t"/>
              <a:pathLst>
                <a:path extrusionOk="0" h="150886" w="162966">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3"/>
            <p:cNvSpPr/>
            <p:nvPr/>
          </p:nvSpPr>
          <p:spPr>
            <a:xfrm>
              <a:off x="5907995" y="1951677"/>
              <a:ext cx="2877756" cy="2678078"/>
            </a:xfrm>
            <a:custGeom>
              <a:rect b="b" l="l" r="r" t="t"/>
              <a:pathLst>
                <a:path extrusionOk="0" h="151475" w="162769">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3"/>
            <p:cNvSpPr/>
            <p:nvPr/>
          </p:nvSpPr>
          <p:spPr>
            <a:xfrm>
              <a:off x="6005854" y="2016916"/>
              <a:ext cx="2662360" cy="2512134"/>
            </a:xfrm>
            <a:custGeom>
              <a:rect b="b" l="l" r="r" t="t"/>
              <a:pathLst>
                <a:path extrusionOk="0" h="142089" w="150586">
                  <a:moveTo>
                    <a:pt x="84908" y="1"/>
                  </a:moveTo>
                  <a:lnTo>
                    <a:pt x="0" y="23900"/>
                  </a:lnTo>
                  <a:lnTo>
                    <a:pt x="65677" y="142089"/>
                  </a:lnTo>
                  <a:lnTo>
                    <a:pt x="150585" y="118190"/>
                  </a:lnTo>
                  <a:lnTo>
                    <a:pt x="84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3"/>
            <p:cNvSpPr/>
            <p:nvPr/>
          </p:nvSpPr>
          <p:spPr>
            <a:xfrm>
              <a:off x="5998093" y="2010781"/>
              <a:ext cx="2677884" cy="2524439"/>
            </a:xfrm>
            <a:custGeom>
              <a:rect b="b" l="l" r="r" t="t"/>
              <a:pathLst>
                <a:path extrusionOk="0" h="142785" w="151464">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3"/>
            <p:cNvSpPr/>
            <p:nvPr/>
          </p:nvSpPr>
          <p:spPr>
            <a:xfrm>
              <a:off x="7062393" y="2426650"/>
              <a:ext cx="116600" cy="32832"/>
            </a:xfrm>
            <a:custGeom>
              <a:rect b="b" l="l" r="r" t="t"/>
              <a:pathLst>
                <a:path extrusionOk="0" h="1857" w="6595">
                  <a:moveTo>
                    <a:pt x="1" y="1856"/>
                  </a:moveTo>
                  <a:lnTo>
                    <a:pt x="6594"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3"/>
            <p:cNvSpPr/>
            <p:nvPr/>
          </p:nvSpPr>
          <p:spPr>
            <a:xfrm>
              <a:off x="7060944" y="2421717"/>
              <a:ext cx="119446" cy="42821"/>
            </a:xfrm>
            <a:custGeom>
              <a:rect b="b" l="l" r="r" t="t"/>
              <a:pathLst>
                <a:path extrusionOk="0" h="2422" w="6756">
                  <a:moveTo>
                    <a:pt x="6596" y="0"/>
                  </a:moveTo>
                  <a:lnTo>
                    <a:pt x="1" y="1852"/>
                  </a:lnTo>
                  <a:lnTo>
                    <a:pt x="161" y="2421"/>
                  </a:lnTo>
                  <a:lnTo>
                    <a:pt x="6755" y="569"/>
                  </a:lnTo>
                  <a:lnTo>
                    <a:pt x="6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3"/>
            <p:cNvSpPr/>
            <p:nvPr/>
          </p:nvSpPr>
          <p:spPr>
            <a:xfrm>
              <a:off x="6253958" y="2484853"/>
              <a:ext cx="718215" cy="202171"/>
            </a:xfrm>
            <a:custGeom>
              <a:rect b="b" l="l" r="r" t="t"/>
              <a:pathLst>
                <a:path extrusionOk="0" h="11435"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3"/>
            <p:cNvSpPr/>
            <p:nvPr/>
          </p:nvSpPr>
          <p:spPr>
            <a:xfrm>
              <a:off x="6252473" y="2480061"/>
              <a:ext cx="721132" cy="211859"/>
            </a:xfrm>
            <a:custGeom>
              <a:rect b="b" l="l" r="r" t="t"/>
              <a:pathLst>
                <a:path extrusionOk="0" h="11983" w="40788">
                  <a:moveTo>
                    <a:pt x="40627" y="0"/>
                  </a:moveTo>
                  <a:lnTo>
                    <a:pt x="0" y="11413"/>
                  </a:lnTo>
                  <a:lnTo>
                    <a:pt x="160" y="11982"/>
                  </a:lnTo>
                  <a:lnTo>
                    <a:pt x="40787" y="570"/>
                  </a:lnTo>
                  <a:lnTo>
                    <a:pt x="406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3"/>
            <p:cNvSpPr/>
            <p:nvPr/>
          </p:nvSpPr>
          <p:spPr>
            <a:xfrm>
              <a:off x="6934532" y="2507819"/>
              <a:ext cx="289545" cy="81522"/>
            </a:xfrm>
            <a:custGeom>
              <a:rect b="b" l="l" r="r" t="t"/>
              <a:pathLst>
                <a:path extrusionOk="0" h="4611" w="16377">
                  <a:moveTo>
                    <a:pt x="1" y="4611"/>
                  </a:moveTo>
                  <a:lnTo>
                    <a:pt x="1637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3"/>
            <p:cNvSpPr/>
            <p:nvPr/>
          </p:nvSpPr>
          <p:spPr>
            <a:xfrm>
              <a:off x="6933064" y="2502922"/>
              <a:ext cx="292445" cy="91423"/>
            </a:xfrm>
            <a:custGeom>
              <a:rect b="b" l="l" r="r" t="t"/>
              <a:pathLst>
                <a:path extrusionOk="0" h="5171" w="16541">
                  <a:moveTo>
                    <a:pt x="16381" y="0"/>
                  </a:moveTo>
                  <a:lnTo>
                    <a:pt x="1" y="4602"/>
                  </a:lnTo>
                  <a:lnTo>
                    <a:pt x="161" y="5171"/>
                  </a:lnTo>
                  <a:lnTo>
                    <a:pt x="16540" y="570"/>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3"/>
            <p:cNvSpPr/>
            <p:nvPr/>
          </p:nvSpPr>
          <p:spPr>
            <a:xfrm>
              <a:off x="6490817" y="2611548"/>
              <a:ext cx="364756" cy="102668"/>
            </a:xfrm>
            <a:custGeom>
              <a:rect b="b" l="l" r="r" t="t"/>
              <a:pathLst>
                <a:path extrusionOk="0" h="5807" w="20631">
                  <a:moveTo>
                    <a:pt x="1" y="5807"/>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3"/>
            <p:cNvSpPr/>
            <p:nvPr/>
          </p:nvSpPr>
          <p:spPr>
            <a:xfrm>
              <a:off x="6489367" y="2606650"/>
              <a:ext cx="367638" cy="112551"/>
            </a:xfrm>
            <a:custGeom>
              <a:rect b="b" l="l" r="r" t="t"/>
              <a:pathLst>
                <a:path extrusionOk="0" h="6366" w="20794">
                  <a:moveTo>
                    <a:pt x="20634" y="0"/>
                  </a:moveTo>
                  <a:lnTo>
                    <a:pt x="1" y="5797"/>
                  </a:lnTo>
                  <a:lnTo>
                    <a:pt x="161" y="6366"/>
                  </a:lnTo>
                  <a:lnTo>
                    <a:pt x="20793" y="570"/>
                  </a:lnTo>
                  <a:lnTo>
                    <a:pt x="20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3"/>
            <p:cNvSpPr/>
            <p:nvPr/>
          </p:nvSpPr>
          <p:spPr>
            <a:xfrm>
              <a:off x="6299059" y="2733257"/>
              <a:ext cx="124114" cy="34936"/>
            </a:xfrm>
            <a:custGeom>
              <a:rect b="b" l="l" r="r" t="t"/>
              <a:pathLst>
                <a:path extrusionOk="0" h="1976" w="7020">
                  <a:moveTo>
                    <a:pt x="0" y="1976"/>
                  </a:moveTo>
                  <a:lnTo>
                    <a:pt x="7019"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3"/>
            <p:cNvSpPr/>
            <p:nvPr/>
          </p:nvSpPr>
          <p:spPr>
            <a:xfrm>
              <a:off x="6297610" y="2728289"/>
              <a:ext cx="126942" cy="44960"/>
            </a:xfrm>
            <a:custGeom>
              <a:rect b="b" l="l" r="r" t="t"/>
              <a:pathLst>
                <a:path extrusionOk="0" h="2543" w="7180">
                  <a:moveTo>
                    <a:pt x="7019" y="1"/>
                  </a:moveTo>
                  <a:lnTo>
                    <a:pt x="0" y="1972"/>
                  </a:lnTo>
                  <a:lnTo>
                    <a:pt x="160" y="2543"/>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3"/>
            <p:cNvSpPr/>
            <p:nvPr/>
          </p:nvSpPr>
          <p:spPr>
            <a:xfrm>
              <a:off x="6705151" y="2588988"/>
              <a:ext cx="564027" cy="158784"/>
            </a:xfrm>
            <a:custGeom>
              <a:rect b="b" l="l" r="r" t="t"/>
              <a:pathLst>
                <a:path extrusionOk="0" h="8981" w="31902">
                  <a:moveTo>
                    <a:pt x="1" y="8980"/>
                  </a:moveTo>
                  <a:lnTo>
                    <a:pt x="3190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3"/>
            <p:cNvSpPr/>
            <p:nvPr/>
          </p:nvSpPr>
          <p:spPr>
            <a:xfrm>
              <a:off x="6703666" y="2584161"/>
              <a:ext cx="566962" cy="168543"/>
            </a:xfrm>
            <a:custGeom>
              <a:rect b="b" l="l" r="r" t="t"/>
              <a:pathLst>
                <a:path extrusionOk="0" h="9533" w="32068">
                  <a:moveTo>
                    <a:pt x="31908" y="0"/>
                  </a:moveTo>
                  <a:lnTo>
                    <a:pt x="0" y="8963"/>
                  </a:lnTo>
                  <a:lnTo>
                    <a:pt x="160" y="9533"/>
                  </a:lnTo>
                  <a:lnTo>
                    <a:pt x="32067" y="570"/>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3"/>
            <p:cNvSpPr/>
            <p:nvPr/>
          </p:nvSpPr>
          <p:spPr>
            <a:xfrm>
              <a:off x="6344143" y="2782672"/>
              <a:ext cx="236930" cy="66707"/>
            </a:xfrm>
            <a:custGeom>
              <a:rect b="b" l="l" r="r" t="t"/>
              <a:pathLst>
                <a:path extrusionOk="0" h="3773" w="13401">
                  <a:moveTo>
                    <a:pt x="1" y="3772"/>
                  </a:moveTo>
                  <a:lnTo>
                    <a:pt x="1340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3"/>
            <p:cNvSpPr/>
            <p:nvPr/>
          </p:nvSpPr>
          <p:spPr>
            <a:xfrm>
              <a:off x="6342711" y="2777757"/>
              <a:ext cx="239741" cy="76625"/>
            </a:xfrm>
            <a:custGeom>
              <a:rect b="b" l="l" r="r" t="t"/>
              <a:pathLst>
                <a:path extrusionOk="0" h="4334" w="13560">
                  <a:moveTo>
                    <a:pt x="13400" y="0"/>
                  </a:moveTo>
                  <a:lnTo>
                    <a:pt x="0" y="3765"/>
                  </a:lnTo>
                  <a:lnTo>
                    <a:pt x="160" y="4334"/>
                  </a:lnTo>
                  <a:lnTo>
                    <a:pt x="13560" y="569"/>
                  </a:lnTo>
                  <a:lnTo>
                    <a:pt x="134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3"/>
            <p:cNvSpPr/>
            <p:nvPr/>
          </p:nvSpPr>
          <p:spPr>
            <a:xfrm>
              <a:off x="7362511" y="2333742"/>
              <a:ext cx="249536" cy="184349"/>
            </a:xfrm>
            <a:custGeom>
              <a:rect b="b" l="l" r="r" t="t"/>
              <a:pathLst>
                <a:path extrusionOk="0" h="10427" w="14114">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3"/>
            <p:cNvSpPr/>
            <p:nvPr/>
          </p:nvSpPr>
          <p:spPr>
            <a:xfrm>
              <a:off x="7368947" y="2328544"/>
              <a:ext cx="236700" cy="194728"/>
            </a:xfrm>
            <a:custGeom>
              <a:rect b="b" l="l" r="r" t="t"/>
              <a:pathLst>
                <a:path extrusionOk="0" h="11014" w="13388">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3"/>
            <p:cNvSpPr/>
            <p:nvPr/>
          </p:nvSpPr>
          <p:spPr>
            <a:xfrm>
              <a:off x="6455050" y="3016101"/>
              <a:ext cx="116582" cy="32832"/>
            </a:xfrm>
            <a:custGeom>
              <a:rect b="b" l="l" r="r" t="t"/>
              <a:pathLst>
                <a:path extrusionOk="0" h="1857" w="6594">
                  <a:moveTo>
                    <a:pt x="6594" y="1"/>
                  </a:moveTo>
                  <a:lnTo>
                    <a:pt x="0" y="1857"/>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3"/>
            <p:cNvSpPr/>
            <p:nvPr/>
          </p:nvSpPr>
          <p:spPr>
            <a:xfrm>
              <a:off x="6453600" y="3011133"/>
              <a:ext cx="119411" cy="42839"/>
            </a:xfrm>
            <a:custGeom>
              <a:rect b="b" l="l" r="r" t="t"/>
              <a:pathLst>
                <a:path extrusionOk="0" h="2423" w="6754">
                  <a:moveTo>
                    <a:pt x="6594" y="1"/>
                  </a:moveTo>
                  <a:lnTo>
                    <a:pt x="1"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3"/>
            <p:cNvSpPr/>
            <p:nvPr/>
          </p:nvSpPr>
          <p:spPr>
            <a:xfrm>
              <a:off x="6661853" y="2788542"/>
              <a:ext cx="718232" cy="202188"/>
            </a:xfrm>
            <a:custGeom>
              <a:rect b="b" l="l" r="r" t="t"/>
              <a:pathLst>
                <a:path extrusionOk="0" h="11436" w="40624">
                  <a:moveTo>
                    <a:pt x="40623" y="1"/>
                  </a:moveTo>
                  <a:lnTo>
                    <a:pt x="1" y="11435"/>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3"/>
            <p:cNvSpPr/>
            <p:nvPr/>
          </p:nvSpPr>
          <p:spPr>
            <a:xfrm>
              <a:off x="6656407" y="2780869"/>
              <a:ext cx="719099" cy="211506"/>
            </a:xfrm>
            <a:custGeom>
              <a:rect b="b" l="l" r="r" t="t"/>
              <a:pathLst>
                <a:path extrusionOk="0" h="11963" w="40673">
                  <a:moveTo>
                    <a:pt x="40513" y="0"/>
                  </a:moveTo>
                  <a:lnTo>
                    <a:pt x="0" y="11395"/>
                  </a:lnTo>
                  <a:lnTo>
                    <a:pt x="160" y="11962"/>
                  </a:lnTo>
                  <a:lnTo>
                    <a:pt x="40673" y="568"/>
                  </a:lnTo>
                  <a:lnTo>
                    <a:pt x="405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3"/>
            <p:cNvSpPr/>
            <p:nvPr/>
          </p:nvSpPr>
          <p:spPr>
            <a:xfrm>
              <a:off x="6500169" y="3048579"/>
              <a:ext cx="289545" cy="81505"/>
            </a:xfrm>
            <a:custGeom>
              <a:rect b="b" l="l" r="r" t="t"/>
              <a:pathLst>
                <a:path extrusionOk="0" h="4610" w="16377">
                  <a:moveTo>
                    <a:pt x="16376" y="1"/>
                  </a:moveTo>
                  <a:lnTo>
                    <a:pt x="0" y="461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3"/>
            <p:cNvSpPr/>
            <p:nvPr/>
          </p:nvSpPr>
          <p:spPr>
            <a:xfrm>
              <a:off x="6498684" y="3043682"/>
              <a:ext cx="292427" cy="91423"/>
            </a:xfrm>
            <a:custGeom>
              <a:rect b="b" l="l" r="r" t="t"/>
              <a:pathLst>
                <a:path extrusionOk="0" h="5171" w="16540">
                  <a:moveTo>
                    <a:pt x="16380" y="1"/>
                  </a:moveTo>
                  <a:lnTo>
                    <a:pt x="0" y="4601"/>
                  </a:lnTo>
                  <a:lnTo>
                    <a:pt x="160" y="5170"/>
                  </a:lnTo>
                  <a:lnTo>
                    <a:pt x="16540" y="570"/>
                  </a:lnTo>
                  <a:lnTo>
                    <a:pt x="163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3"/>
            <p:cNvSpPr/>
            <p:nvPr/>
          </p:nvSpPr>
          <p:spPr>
            <a:xfrm>
              <a:off x="6868656" y="2923688"/>
              <a:ext cx="364756" cy="102703"/>
            </a:xfrm>
            <a:custGeom>
              <a:rect b="b" l="l" r="r" t="t"/>
              <a:pathLst>
                <a:path extrusionOk="0" h="5809" w="20631">
                  <a:moveTo>
                    <a:pt x="20630" y="0"/>
                  </a:moveTo>
                  <a:lnTo>
                    <a:pt x="0" y="5808"/>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3"/>
            <p:cNvSpPr/>
            <p:nvPr/>
          </p:nvSpPr>
          <p:spPr>
            <a:xfrm>
              <a:off x="6867188" y="2918826"/>
              <a:ext cx="367620" cy="112551"/>
            </a:xfrm>
            <a:custGeom>
              <a:rect b="b" l="l" r="r" t="t"/>
              <a:pathLst>
                <a:path extrusionOk="0" h="6366" w="20793">
                  <a:moveTo>
                    <a:pt x="20633" y="1"/>
                  </a:moveTo>
                  <a:lnTo>
                    <a:pt x="0" y="5796"/>
                  </a:lnTo>
                  <a:lnTo>
                    <a:pt x="160" y="6365"/>
                  </a:lnTo>
                  <a:lnTo>
                    <a:pt x="20793" y="570"/>
                  </a:lnTo>
                  <a:lnTo>
                    <a:pt x="20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3"/>
            <p:cNvSpPr/>
            <p:nvPr/>
          </p:nvSpPr>
          <p:spPr>
            <a:xfrm>
              <a:off x="7301091" y="2869729"/>
              <a:ext cx="124078" cy="34936"/>
            </a:xfrm>
            <a:custGeom>
              <a:rect b="b" l="l" r="r" t="t"/>
              <a:pathLst>
                <a:path extrusionOk="0" h="1976" w="7018">
                  <a:moveTo>
                    <a:pt x="7018" y="0"/>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3"/>
            <p:cNvSpPr/>
            <p:nvPr/>
          </p:nvSpPr>
          <p:spPr>
            <a:xfrm>
              <a:off x="7299659" y="2864672"/>
              <a:ext cx="126942" cy="45031"/>
            </a:xfrm>
            <a:custGeom>
              <a:rect b="b" l="l" r="r" t="t"/>
              <a:pathLst>
                <a:path extrusionOk="0" h="2547" w="7180">
                  <a:moveTo>
                    <a:pt x="7020" y="1"/>
                  </a:moveTo>
                  <a:lnTo>
                    <a:pt x="0" y="1977"/>
                  </a:lnTo>
                  <a:lnTo>
                    <a:pt x="160" y="2546"/>
                  </a:lnTo>
                  <a:lnTo>
                    <a:pt x="7179" y="571"/>
                  </a:lnTo>
                  <a:lnTo>
                    <a:pt x="70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3"/>
            <p:cNvSpPr/>
            <p:nvPr/>
          </p:nvSpPr>
          <p:spPr>
            <a:xfrm>
              <a:off x="6545271" y="3052504"/>
              <a:ext cx="564045" cy="158766"/>
            </a:xfrm>
            <a:custGeom>
              <a:rect b="b" l="l" r="r" t="t"/>
              <a:pathLst>
                <a:path extrusionOk="0" h="8980" w="31903">
                  <a:moveTo>
                    <a:pt x="31902" y="0"/>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3"/>
            <p:cNvSpPr/>
            <p:nvPr/>
          </p:nvSpPr>
          <p:spPr>
            <a:xfrm>
              <a:off x="6543768" y="3047678"/>
              <a:ext cx="566962" cy="168543"/>
            </a:xfrm>
            <a:custGeom>
              <a:rect b="b" l="l" r="r" t="t"/>
              <a:pathLst>
                <a:path extrusionOk="0" h="9533" w="32068">
                  <a:moveTo>
                    <a:pt x="31908" y="0"/>
                  </a:moveTo>
                  <a:lnTo>
                    <a:pt x="1" y="8963"/>
                  </a:lnTo>
                  <a:lnTo>
                    <a:pt x="161" y="9532"/>
                  </a:lnTo>
                  <a:lnTo>
                    <a:pt x="32068" y="569"/>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3"/>
            <p:cNvSpPr/>
            <p:nvPr/>
          </p:nvSpPr>
          <p:spPr>
            <a:xfrm>
              <a:off x="7233394" y="2950880"/>
              <a:ext cx="236894" cy="66707"/>
            </a:xfrm>
            <a:custGeom>
              <a:rect b="b" l="l" r="r" t="t"/>
              <a:pathLst>
                <a:path extrusionOk="0" h="3773" w="13399">
                  <a:moveTo>
                    <a:pt x="13399" y="1"/>
                  </a:moveTo>
                  <a:lnTo>
                    <a:pt x="0" y="3773"/>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3"/>
            <p:cNvSpPr/>
            <p:nvPr/>
          </p:nvSpPr>
          <p:spPr>
            <a:xfrm>
              <a:off x="7231962" y="2945859"/>
              <a:ext cx="239758" cy="76767"/>
            </a:xfrm>
            <a:custGeom>
              <a:rect b="b" l="l" r="r" t="t"/>
              <a:pathLst>
                <a:path extrusionOk="0" h="4342" w="13561">
                  <a:moveTo>
                    <a:pt x="13399" y="0"/>
                  </a:moveTo>
                  <a:lnTo>
                    <a:pt x="1" y="3772"/>
                  </a:lnTo>
                  <a:lnTo>
                    <a:pt x="161" y="4341"/>
                  </a:lnTo>
                  <a:lnTo>
                    <a:pt x="13560" y="569"/>
                  </a:lnTo>
                  <a:lnTo>
                    <a:pt x="133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3"/>
            <p:cNvSpPr/>
            <p:nvPr/>
          </p:nvSpPr>
          <p:spPr>
            <a:xfrm>
              <a:off x="7563639" y="2695634"/>
              <a:ext cx="249518" cy="184367"/>
            </a:xfrm>
            <a:custGeom>
              <a:rect b="b" l="l" r="r" t="t"/>
              <a:pathLst>
                <a:path extrusionOk="0" h="10428" w="14113">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3"/>
            <p:cNvSpPr/>
            <p:nvPr/>
          </p:nvSpPr>
          <p:spPr>
            <a:xfrm>
              <a:off x="7570039" y="2690471"/>
              <a:ext cx="236700" cy="194728"/>
            </a:xfrm>
            <a:custGeom>
              <a:rect b="b" l="l" r="r" t="t"/>
              <a:pathLst>
                <a:path extrusionOk="0" h="11014" w="13388">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3"/>
            <p:cNvSpPr/>
            <p:nvPr/>
          </p:nvSpPr>
          <p:spPr>
            <a:xfrm>
              <a:off x="7464596" y="3150434"/>
              <a:ext cx="116564" cy="32832"/>
            </a:xfrm>
            <a:custGeom>
              <a:rect b="b" l="l" r="r" t="t"/>
              <a:pathLst>
                <a:path extrusionOk="0" h="1857" w="6593">
                  <a:moveTo>
                    <a:pt x="1" y="1857"/>
                  </a:moveTo>
                  <a:lnTo>
                    <a:pt x="659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3"/>
            <p:cNvSpPr/>
            <p:nvPr/>
          </p:nvSpPr>
          <p:spPr>
            <a:xfrm>
              <a:off x="7463270" y="3145183"/>
              <a:ext cx="119393" cy="42962"/>
            </a:xfrm>
            <a:custGeom>
              <a:rect b="b" l="l" r="r" t="t"/>
              <a:pathLst>
                <a:path extrusionOk="0" h="2430" w="6753">
                  <a:moveTo>
                    <a:pt x="6592" y="1"/>
                  </a:moveTo>
                  <a:lnTo>
                    <a:pt x="0" y="1860"/>
                  </a:lnTo>
                  <a:lnTo>
                    <a:pt x="160" y="2429"/>
                  </a:lnTo>
                  <a:lnTo>
                    <a:pt x="6752" y="570"/>
                  </a:lnTo>
                  <a:lnTo>
                    <a:pt x="65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3"/>
            <p:cNvSpPr/>
            <p:nvPr/>
          </p:nvSpPr>
          <p:spPr>
            <a:xfrm>
              <a:off x="6656160" y="3208654"/>
              <a:ext cx="718197" cy="202171"/>
            </a:xfrm>
            <a:custGeom>
              <a:rect b="b" l="l" r="r" t="t"/>
              <a:pathLst>
                <a:path extrusionOk="0" h="11435" w="40622">
                  <a:moveTo>
                    <a:pt x="1" y="11435"/>
                  </a:moveTo>
                  <a:lnTo>
                    <a:pt x="4062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3"/>
            <p:cNvSpPr/>
            <p:nvPr/>
          </p:nvSpPr>
          <p:spPr>
            <a:xfrm>
              <a:off x="6654639" y="3203881"/>
              <a:ext cx="721150" cy="211842"/>
            </a:xfrm>
            <a:custGeom>
              <a:rect b="b" l="l" r="r" t="t"/>
              <a:pathLst>
                <a:path extrusionOk="0" h="11982" w="40789">
                  <a:moveTo>
                    <a:pt x="40628" y="1"/>
                  </a:moveTo>
                  <a:lnTo>
                    <a:pt x="1" y="11413"/>
                  </a:lnTo>
                  <a:lnTo>
                    <a:pt x="161" y="11982"/>
                  </a:lnTo>
                  <a:lnTo>
                    <a:pt x="40788" y="570"/>
                  </a:lnTo>
                  <a:lnTo>
                    <a:pt x="40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3"/>
            <p:cNvSpPr/>
            <p:nvPr/>
          </p:nvSpPr>
          <p:spPr>
            <a:xfrm>
              <a:off x="7336716" y="3231620"/>
              <a:ext cx="289581" cy="81505"/>
            </a:xfrm>
            <a:custGeom>
              <a:rect b="b" l="l" r="r" t="t"/>
              <a:pathLst>
                <a:path extrusionOk="0" h="4610"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3"/>
            <p:cNvSpPr/>
            <p:nvPr/>
          </p:nvSpPr>
          <p:spPr>
            <a:xfrm>
              <a:off x="7335319" y="3226599"/>
              <a:ext cx="292392" cy="91565"/>
            </a:xfrm>
            <a:custGeom>
              <a:rect b="b" l="l" r="r" t="t"/>
              <a:pathLst>
                <a:path extrusionOk="0" h="5179" w="16538">
                  <a:moveTo>
                    <a:pt x="16376" y="0"/>
                  </a:moveTo>
                  <a:lnTo>
                    <a:pt x="0" y="4609"/>
                  </a:lnTo>
                  <a:lnTo>
                    <a:pt x="160" y="5178"/>
                  </a:lnTo>
                  <a:lnTo>
                    <a:pt x="16538" y="569"/>
                  </a:lnTo>
                  <a:lnTo>
                    <a:pt x="16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3"/>
            <p:cNvSpPr/>
            <p:nvPr/>
          </p:nvSpPr>
          <p:spPr>
            <a:xfrm>
              <a:off x="6893019" y="3335331"/>
              <a:ext cx="364774" cy="102703"/>
            </a:xfrm>
            <a:custGeom>
              <a:rect b="b" l="l" r="r" t="t"/>
              <a:pathLst>
                <a:path extrusionOk="0" h="5809" w="20632">
                  <a:moveTo>
                    <a:pt x="1" y="5808"/>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3"/>
            <p:cNvSpPr/>
            <p:nvPr/>
          </p:nvSpPr>
          <p:spPr>
            <a:xfrm>
              <a:off x="6891534" y="3330452"/>
              <a:ext cx="367656" cy="112569"/>
            </a:xfrm>
            <a:custGeom>
              <a:rect b="b" l="l" r="r" t="t"/>
              <a:pathLst>
                <a:path extrusionOk="0" h="6367" w="20795">
                  <a:moveTo>
                    <a:pt x="20634" y="1"/>
                  </a:moveTo>
                  <a:lnTo>
                    <a:pt x="0" y="5797"/>
                  </a:lnTo>
                  <a:lnTo>
                    <a:pt x="160" y="6366"/>
                  </a:lnTo>
                  <a:lnTo>
                    <a:pt x="20794" y="571"/>
                  </a:lnTo>
                  <a:lnTo>
                    <a:pt x="20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3"/>
            <p:cNvSpPr/>
            <p:nvPr/>
          </p:nvSpPr>
          <p:spPr>
            <a:xfrm>
              <a:off x="6701262" y="3457040"/>
              <a:ext cx="124114" cy="34953"/>
            </a:xfrm>
            <a:custGeom>
              <a:rect b="b" l="l" r="r" t="t"/>
              <a:pathLst>
                <a:path extrusionOk="0" h="1977" w="7020">
                  <a:moveTo>
                    <a:pt x="0" y="1976"/>
                  </a:moveTo>
                  <a:lnTo>
                    <a:pt x="7019"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3"/>
            <p:cNvSpPr/>
            <p:nvPr/>
          </p:nvSpPr>
          <p:spPr>
            <a:xfrm>
              <a:off x="6699794" y="3452108"/>
              <a:ext cx="126942" cy="44960"/>
            </a:xfrm>
            <a:custGeom>
              <a:rect b="b" l="l" r="r" t="t"/>
              <a:pathLst>
                <a:path extrusionOk="0" h="2543" w="7180">
                  <a:moveTo>
                    <a:pt x="7019" y="0"/>
                  </a:moveTo>
                  <a:lnTo>
                    <a:pt x="0" y="1973"/>
                  </a:lnTo>
                  <a:lnTo>
                    <a:pt x="160" y="2542"/>
                  </a:lnTo>
                  <a:lnTo>
                    <a:pt x="7179" y="571"/>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3"/>
            <p:cNvSpPr/>
            <p:nvPr/>
          </p:nvSpPr>
          <p:spPr>
            <a:xfrm>
              <a:off x="7107336" y="3312772"/>
              <a:ext cx="564045" cy="158802"/>
            </a:xfrm>
            <a:custGeom>
              <a:rect b="b" l="l" r="r" t="t"/>
              <a:pathLst>
                <a:path extrusionOk="0" h="8982" w="31903">
                  <a:moveTo>
                    <a:pt x="1" y="8982"/>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3"/>
            <p:cNvSpPr/>
            <p:nvPr/>
          </p:nvSpPr>
          <p:spPr>
            <a:xfrm>
              <a:off x="7105939" y="3307768"/>
              <a:ext cx="566874" cy="168844"/>
            </a:xfrm>
            <a:custGeom>
              <a:rect b="b" l="l" r="r" t="t"/>
              <a:pathLst>
                <a:path extrusionOk="0" h="9550" w="32063">
                  <a:moveTo>
                    <a:pt x="31901" y="1"/>
                  </a:moveTo>
                  <a:lnTo>
                    <a:pt x="0" y="8980"/>
                  </a:lnTo>
                  <a:lnTo>
                    <a:pt x="160" y="9549"/>
                  </a:lnTo>
                  <a:lnTo>
                    <a:pt x="32062" y="570"/>
                  </a:lnTo>
                  <a:lnTo>
                    <a:pt x="319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3"/>
            <p:cNvSpPr/>
            <p:nvPr/>
          </p:nvSpPr>
          <p:spPr>
            <a:xfrm>
              <a:off x="6746363" y="3506474"/>
              <a:ext cx="236894" cy="66689"/>
            </a:xfrm>
            <a:custGeom>
              <a:rect b="b" l="l" r="r" t="t"/>
              <a:pathLst>
                <a:path extrusionOk="0" h="3772" w="13399">
                  <a:moveTo>
                    <a:pt x="0" y="3772"/>
                  </a:moveTo>
                  <a:lnTo>
                    <a:pt x="13399"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3"/>
            <p:cNvSpPr/>
            <p:nvPr/>
          </p:nvSpPr>
          <p:spPr>
            <a:xfrm>
              <a:off x="6744896" y="3501559"/>
              <a:ext cx="239758" cy="76643"/>
            </a:xfrm>
            <a:custGeom>
              <a:rect b="b" l="l" r="r" t="t"/>
              <a:pathLst>
                <a:path extrusionOk="0" h="4335" w="13561">
                  <a:moveTo>
                    <a:pt x="13401" y="1"/>
                  </a:moveTo>
                  <a:lnTo>
                    <a:pt x="0" y="3765"/>
                  </a:lnTo>
                  <a:lnTo>
                    <a:pt x="160" y="4334"/>
                  </a:lnTo>
                  <a:lnTo>
                    <a:pt x="13561" y="570"/>
                  </a:lnTo>
                  <a:lnTo>
                    <a:pt x="134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3"/>
            <p:cNvSpPr/>
            <p:nvPr/>
          </p:nvSpPr>
          <p:spPr>
            <a:xfrm>
              <a:off x="7776453" y="3057490"/>
              <a:ext cx="225968" cy="184296"/>
            </a:xfrm>
            <a:custGeom>
              <a:rect b="b" l="l" r="r" t="t"/>
              <a:pathLst>
                <a:path extrusionOk="0" h="10424" w="12781">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3"/>
            <p:cNvSpPr/>
            <p:nvPr/>
          </p:nvSpPr>
          <p:spPr>
            <a:xfrm>
              <a:off x="7771131" y="3052363"/>
              <a:ext cx="236700" cy="194728"/>
            </a:xfrm>
            <a:custGeom>
              <a:rect b="b" l="l" r="r" t="t"/>
              <a:pathLst>
                <a:path extrusionOk="0" h="11014" w="13388">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3"/>
            <p:cNvSpPr/>
            <p:nvPr/>
          </p:nvSpPr>
          <p:spPr>
            <a:xfrm>
              <a:off x="6857252" y="3739903"/>
              <a:ext cx="116582" cy="32814"/>
            </a:xfrm>
            <a:custGeom>
              <a:rect b="b" l="l" r="r" t="t"/>
              <a:pathLst>
                <a:path extrusionOk="0" h="1856" w="6594">
                  <a:moveTo>
                    <a:pt x="6594" y="0"/>
                  </a:moveTo>
                  <a:lnTo>
                    <a:pt x="1" y="185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3"/>
            <p:cNvSpPr/>
            <p:nvPr/>
          </p:nvSpPr>
          <p:spPr>
            <a:xfrm>
              <a:off x="6855785" y="3734952"/>
              <a:ext cx="119411" cy="42821"/>
            </a:xfrm>
            <a:custGeom>
              <a:rect b="b" l="l" r="r" t="t"/>
              <a:pathLst>
                <a:path extrusionOk="0" h="2422" w="6754">
                  <a:moveTo>
                    <a:pt x="6594" y="1"/>
                  </a:moveTo>
                  <a:lnTo>
                    <a:pt x="0"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3"/>
            <p:cNvSpPr/>
            <p:nvPr/>
          </p:nvSpPr>
          <p:spPr>
            <a:xfrm>
              <a:off x="7064073" y="3512344"/>
              <a:ext cx="718215" cy="202171"/>
            </a:xfrm>
            <a:custGeom>
              <a:rect b="b" l="l" r="r" t="t"/>
              <a:pathLst>
                <a:path extrusionOk="0" h="11435" w="40623">
                  <a:moveTo>
                    <a:pt x="40622" y="0"/>
                  </a:moveTo>
                  <a:lnTo>
                    <a:pt x="0" y="11435"/>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3"/>
            <p:cNvSpPr/>
            <p:nvPr/>
          </p:nvSpPr>
          <p:spPr>
            <a:xfrm>
              <a:off x="7062659" y="3507305"/>
              <a:ext cx="721043" cy="212248"/>
            </a:xfrm>
            <a:custGeom>
              <a:rect b="b" l="l" r="r" t="t"/>
              <a:pathLst>
                <a:path extrusionOk="0" h="12005" w="40783">
                  <a:moveTo>
                    <a:pt x="40622" y="1"/>
                  </a:moveTo>
                  <a:lnTo>
                    <a:pt x="1" y="11435"/>
                  </a:lnTo>
                  <a:lnTo>
                    <a:pt x="161" y="12004"/>
                  </a:lnTo>
                  <a:lnTo>
                    <a:pt x="40783" y="570"/>
                  </a:lnTo>
                  <a:lnTo>
                    <a:pt x="406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3"/>
            <p:cNvSpPr/>
            <p:nvPr/>
          </p:nvSpPr>
          <p:spPr>
            <a:xfrm>
              <a:off x="6902354" y="3772399"/>
              <a:ext cx="289563" cy="81505"/>
            </a:xfrm>
            <a:custGeom>
              <a:rect b="b" l="l" r="r" t="t"/>
              <a:pathLst>
                <a:path extrusionOk="0" h="4610" w="16378">
                  <a:moveTo>
                    <a:pt x="16378" y="0"/>
                  </a:moveTo>
                  <a:lnTo>
                    <a:pt x="0" y="460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3"/>
            <p:cNvSpPr/>
            <p:nvPr/>
          </p:nvSpPr>
          <p:spPr>
            <a:xfrm>
              <a:off x="6900851" y="3767501"/>
              <a:ext cx="292445" cy="91441"/>
            </a:xfrm>
            <a:custGeom>
              <a:rect b="b" l="l" r="r" t="t"/>
              <a:pathLst>
                <a:path extrusionOk="0" h="5172" w="16541">
                  <a:moveTo>
                    <a:pt x="16381" y="0"/>
                  </a:moveTo>
                  <a:lnTo>
                    <a:pt x="1" y="4601"/>
                  </a:lnTo>
                  <a:lnTo>
                    <a:pt x="161" y="5171"/>
                  </a:lnTo>
                  <a:lnTo>
                    <a:pt x="16541" y="569"/>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3"/>
            <p:cNvSpPr/>
            <p:nvPr/>
          </p:nvSpPr>
          <p:spPr>
            <a:xfrm>
              <a:off x="7270858" y="3647489"/>
              <a:ext cx="364756" cy="102685"/>
            </a:xfrm>
            <a:custGeom>
              <a:rect b="b" l="l" r="r" t="t"/>
              <a:pathLst>
                <a:path extrusionOk="0" h="5808" w="20631">
                  <a:moveTo>
                    <a:pt x="20631" y="1"/>
                  </a:moveTo>
                  <a:lnTo>
                    <a:pt x="0" y="5807"/>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3"/>
            <p:cNvSpPr/>
            <p:nvPr/>
          </p:nvSpPr>
          <p:spPr>
            <a:xfrm>
              <a:off x="7269461" y="3642468"/>
              <a:ext cx="367585" cy="112728"/>
            </a:xfrm>
            <a:custGeom>
              <a:rect b="b" l="l" r="r" t="t"/>
              <a:pathLst>
                <a:path extrusionOk="0" h="6376" w="20791">
                  <a:moveTo>
                    <a:pt x="20629" y="0"/>
                  </a:moveTo>
                  <a:lnTo>
                    <a:pt x="0" y="5807"/>
                  </a:lnTo>
                  <a:lnTo>
                    <a:pt x="160" y="6376"/>
                  </a:lnTo>
                  <a:lnTo>
                    <a:pt x="20790" y="569"/>
                  </a:lnTo>
                  <a:lnTo>
                    <a:pt x="206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3"/>
            <p:cNvSpPr/>
            <p:nvPr/>
          </p:nvSpPr>
          <p:spPr>
            <a:xfrm>
              <a:off x="7703293" y="3593512"/>
              <a:ext cx="124078" cy="34953"/>
            </a:xfrm>
            <a:custGeom>
              <a:rect b="b" l="l" r="r" t="t"/>
              <a:pathLst>
                <a:path extrusionOk="0" h="1977" w="7018">
                  <a:moveTo>
                    <a:pt x="7018" y="1"/>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3"/>
            <p:cNvSpPr/>
            <p:nvPr/>
          </p:nvSpPr>
          <p:spPr>
            <a:xfrm>
              <a:off x="7701967" y="3588244"/>
              <a:ext cx="126925" cy="45066"/>
            </a:xfrm>
            <a:custGeom>
              <a:rect b="b" l="l" r="r" t="t"/>
              <a:pathLst>
                <a:path extrusionOk="0" h="2549" w="7179">
                  <a:moveTo>
                    <a:pt x="7019" y="0"/>
                  </a:moveTo>
                  <a:lnTo>
                    <a:pt x="1" y="1980"/>
                  </a:lnTo>
                  <a:lnTo>
                    <a:pt x="162" y="2549"/>
                  </a:lnTo>
                  <a:lnTo>
                    <a:pt x="7179" y="569"/>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3"/>
            <p:cNvSpPr/>
            <p:nvPr/>
          </p:nvSpPr>
          <p:spPr>
            <a:xfrm>
              <a:off x="6947473" y="3776288"/>
              <a:ext cx="564045" cy="158766"/>
            </a:xfrm>
            <a:custGeom>
              <a:rect b="b" l="l" r="r" t="t"/>
              <a:pathLst>
                <a:path extrusionOk="0" h="8980" w="31903">
                  <a:moveTo>
                    <a:pt x="31903" y="1"/>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3"/>
            <p:cNvSpPr/>
            <p:nvPr/>
          </p:nvSpPr>
          <p:spPr>
            <a:xfrm>
              <a:off x="6946041" y="3771267"/>
              <a:ext cx="566874" cy="168826"/>
            </a:xfrm>
            <a:custGeom>
              <a:rect b="b" l="l" r="r" t="t"/>
              <a:pathLst>
                <a:path extrusionOk="0" h="9549" w="32063">
                  <a:moveTo>
                    <a:pt x="31903" y="0"/>
                  </a:moveTo>
                  <a:lnTo>
                    <a:pt x="1" y="8979"/>
                  </a:lnTo>
                  <a:lnTo>
                    <a:pt x="161" y="9548"/>
                  </a:lnTo>
                  <a:lnTo>
                    <a:pt x="32063" y="569"/>
                  </a:lnTo>
                  <a:lnTo>
                    <a:pt x="319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3"/>
            <p:cNvSpPr/>
            <p:nvPr/>
          </p:nvSpPr>
          <p:spPr>
            <a:xfrm>
              <a:off x="7635579" y="3674699"/>
              <a:ext cx="236930" cy="66689"/>
            </a:xfrm>
            <a:custGeom>
              <a:rect b="b" l="l" r="r" t="t"/>
              <a:pathLst>
                <a:path extrusionOk="0" h="3772" w="13401">
                  <a:moveTo>
                    <a:pt x="13400" y="0"/>
                  </a:moveTo>
                  <a:lnTo>
                    <a:pt x="0" y="377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3"/>
            <p:cNvSpPr/>
            <p:nvPr/>
          </p:nvSpPr>
          <p:spPr>
            <a:xfrm>
              <a:off x="7634288" y="3669377"/>
              <a:ext cx="239723" cy="76873"/>
            </a:xfrm>
            <a:custGeom>
              <a:rect b="b" l="l" r="r" t="t"/>
              <a:pathLst>
                <a:path extrusionOk="0" h="4348" w="13559">
                  <a:moveTo>
                    <a:pt x="13397" y="0"/>
                  </a:moveTo>
                  <a:lnTo>
                    <a:pt x="0" y="3779"/>
                  </a:lnTo>
                  <a:lnTo>
                    <a:pt x="161" y="4348"/>
                  </a:lnTo>
                  <a:lnTo>
                    <a:pt x="13559" y="570"/>
                  </a:lnTo>
                  <a:lnTo>
                    <a:pt x="13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3"/>
            <p:cNvSpPr/>
            <p:nvPr/>
          </p:nvSpPr>
          <p:spPr>
            <a:xfrm>
              <a:off x="7965841" y="3419453"/>
              <a:ext cx="249518" cy="184349"/>
            </a:xfrm>
            <a:custGeom>
              <a:rect b="b" l="l" r="r" t="t"/>
              <a:pathLst>
                <a:path extrusionOk="0" h="10427" w="14113">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3"/>
            <p:cNvSpPr/>
            <p:nvPr/>
          </p:nvSpPr>
          <p:spPr>
            <a:xfrm>
              <a:off x="7972224" y="3414255"/>
              <a:ext cx="236735" cy="194728"/>
            </a:xfrm>
            <a:custGeom>
              <a:rect b="b" l="l" r="r" t="t"/>
              <a:pathLst>
                <a:path extrusionOk="0" h="11014" w="1339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3"/>
            <p:cNvSpPr/>
            <p:nvPr/>
          </p:nvSpPr>
          <p:spPr>
            <a:xfrm>
              <a:off x="7866780" y="3874235"/>
              <a:ext cx="116600" cy="32832"/>
            </a:xfrm>
            <a:custGeom>
              <a:rect b="b" l="l" r="r" t="t"/>
              <a:pathLst>
                <a:path extrusionOk="0" h="1857" w="6595">
                  <a:moveTo>
                    <a:pt x="1" y="1856"/>
                  </a:moveTo>
                  <a:lnTo>
                    <a:pt x="659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3"/>
            <p:cNvSpPr/>
            <p:nvPr/>
          </p:nvSpPr>
          <p:spPr>
            <a:xfrm>
              <a:off x="7865490" y="3868949"/>
              <a:ext cx="119428" cy="42962"/>
            </a:xfrm>
            <a:custGeom>
              <a:rect b="b" l="l" r="r" t="t"/>
              <a:pathLst>
                <a:path extrusionOk="0" h="2430" w="6755">
                  <a:moveTo>
                    <a:pt x="6593" y="1"/>
                  </a:moveTo>
                  <a:lnTo>
                    <a:pt x="1" y="1859"/>
                  </a:lnTo>
                  <a:lnTo>
                    <a:pt x="162" y="2429"/>
                  </a:lnTo>
                  <a:lnTo>
                    <a:pt x="6754" y="570"/>
                  </a:lnTo>
                  <a:lnTo>
                    <a:pt x="65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3"/>
            <p:cNvSpPr/>
            <p:nvPr/>
          </p:nvSpPr>
          <p:spPr>
            <a:xfrm>
              <a:off x="7058345" y="3932456"/>
              <a:ext cx="718215" cy="202153"/>
            </a:xfrm>
            <a:custGeom>
              <a:rect b="b" l="l" r="r" t="t"/>
              <a:pathLst>
                <a:path extrusionOk="0" h="11434"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3"/>
            <p:cNvSpPr/>
            <p:nvPr/>
          </p:nvSpPr>
          <p:spPr>
            <a:xfrm>
              <a:off x="7056948" y="3927435"/>
              <a:ext cx="721043" cy="212213"/>
            </a:xfrm>
            <a:custGeom>
              <a:rect b="b" l="l" r="r" t="t"/>
              <a:pathLst>
                <a:path extrusionOk="0" h="12003" w="40783">
                  <a:moveTo>
                    <a:pt x="40621" y="0"/>
                  </a:moveTo>
                  <a:lnTo>
                    <a:pt x="0" y="11433"/>
                  </a:lnTo>
                  <a:lnTo>
                    <a:pt x="160" y="12003"/>
                  </a:lnTo>
                  <a:lnTo>
                    <a:pt x="40782" y="569"/>
                  </a:lnTo>
                  <a:lnTo>
                    <a:pt x="406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3"/>
            <p:cNvSpPr/>
            <p:nvPr/>
          </p:nvSpPr>
          <p:spPr>
            <a:xfrm>
              <a:off x="7738919" y="3955404"/>
              <a:ext cx="289581" cy="81522"/>
            </a:xfrm>
            <a:custGeom>
              <a:rect b="b" l="l" r="r" t="t"/>
              <a:pathLst>
                <a:path extrusionOk="0" h="4611"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3"/>
            <p:cNvSpPr/>
            <p:nvPr/>
          </p:nvSpPr>
          <p:spPr>
            <a:xfrm>
              <a:off x="7728417" y="3947784"/>
              <a:ext cx="291579" cy="91246"/>
            </a:xfrm>
            <a:custGeom>
              <a:rect b="b" l="l" r="r" t="t"/>
              <a:pathLst>
                <a:path extrusionOk="0" h="5161" w="16492">
                  <a:moveTo>
                    <a:pt x="16333" y="0"/>
                  </a:moveTo>
                  <a:lnTo>
                    <a:pt x="1" y="4593"/>
                  </a:lnTo>
                  <a:lnTo>
                    <a:pt x="159" y="5161"/>
                  </a:lnTo>
                  <a:lnTo>
                    <a:pt x="16491" y="568"/>
                  </a:lnTo>
                  <a:lnTo>
                    <a:pt x="16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3"/>
            <p:cNvSpPr/>
            <p:nvPr/>
          </p:nvSpPr>
          <p:spPr>
            <a:xfrm>
              <a:off x="7295221" y="4059133"/>
              <a:ext cx="364774" cy="102685"/>
            </a:xfrm>
            <a:custGeom>
              <a:rect b="b" l="l" r="r" t="t"/>
              <a:pathLst>
                <a:path extrusionOk="0" h="5808" w="20632">
                  <a:moveTo>
                    <a:pt x="1" y="5808"/>
                  </a:moveTo>
                  <a:lnTo>
                    <a:pt x="2063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3"/>
            <p:cNvSpPr/>
            <p:nvPr/>
          </p:nvSpPr>
          <p:spPr>
            <a:xfrm>
              <a:off x="7293807" y="4054112"/>
              <a:ext cx="367603" cy="112745"/>
            </a:xfrm>
            <a:custGeom>
              <a:rect b="b" l="l" r="r" t="t"/>
              <a:pathLst>
                <a:path extrusionOk="0" h="6377" w="20792">
                  <a:moveTo>
                    <a:pt x="20631" y="0"/>
                  </a:moveTo>
                  <a:lnTo>
                    <a:pt x="0" y="5807"/>
                  </a:lnTo>
                  <a:lnTo>
                    <a:pt x="160" y="6376"/>
                  </a:lnTo>
                  <a:lnTo>
                    <a:pt x="20792" y="569"/>
                  </a:lnTo>
                  <a:lnTo>
                    <a:pt x="20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3"/>
            <p:cNvSpPr/>
            <p:nvPr/>
          </p:nvSpPr>
          <p:spPr>
            <a:xfrm>
              <a:off x="7103464" y="4180860"/>
              <a:ext cx="124096" cy="34936"/>
            </a:xfrm>
            <a:custGeom>
              <a:rect b="b" l="l" r="r" t="t"/>
              <a:pathLst>
                <a:path extrusionOk="0" h="1976" w="7019">
                  <a:moveTo>
                    <a:pt x="1" y="1976"/>
                  </a:moveTo>
                  <a:lnTo>
                    <a:pt x="7018"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3"/>
            <p:cNvSpPr/>
            <p:nvPr/>
          </p:nvSpPr>
          <p:spPr>
            <a:xfrm>
              <a:off x="7101979" y="4175927"/>
              <a:ext cx="126942" cy="44943"/>
            </a:xfrm>
            <a:custGeom>
              <a:rect b="b" l="l" r="r" t="t"/>
              <a:pathLst>
                <a:path extrusionOk="0" h="2542" w="7180">
                  <a:moveTo>
                    <a:pt x="7019" y="1"/>
                  </a:moveTo>
                  <a:lnTo>
                    <a:pt x="0" y="1973"/>
                  </a:lnTo>
                  <a:lnTo>
                    <a:pt x="160" y="2542"/>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3"/>
            <p:cNvSpPr/>
            <p:nvPr/>
          </p:nvSpPr>
          <p:spPr>
            <a:xfrm>
              <a:off x="7509538" y="4036591"/>
              <a:ext cx="564045" cy="158766"/>
            </a:xfrm>
            <a:custGeom>
              <a:rect b="b" l="l" r="r" t="t"/>
              <a:pathLst>
                <a:path extrusionOk="0" h="8980" w="31903">
                  <a:moveTo>
                    <a:pt x="1" y="8980"/>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3"/>
            <p:cNvSpPr/>
            <p:nvPr/>
          </p:nvSpPr>
          <p:spPr>
            <a:xfrm>
              <a:off x="7499461" y="4028670"/>
              <a:ext cx="565336" cy="168243"/>
            </a:xfrm>
            <a:custGeom>
              <a:rect b="b" l="l" r="r" t="t"/>
              <a:pathLst>
                <a:path extrusionOk="0" h="9516" w="31976">
                  <a:moveTo>
                    <a:pt x="31816" y="0"/>
                  </a:moveTo>
                  <a:lnTo>
                    <a:pt x="0" y="8948"/>
                  </a:lnTo>
                  <a:lnTo>
                    <a:pt x="160" y="9516"/>
                  </a:lnTo>
                  <a:lnTo>
                    <a:pt x="31976" y="568"/>
                  </a:lnTo>
                  <a:lnTo>
                    <a:pt x="318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3"/>
            <p:cNvSpPr/>
            <p:nvPr/>
          </p:nvSpPr>
          <p:spPr>
            <a:xfrm>
              <a:off x="7148566" y="4230275"/>
              <a:ext cx="236894" cy="66707"/>
            </a:xfrm>
            <a:custGeom>
              <a:rect b="b" l="l" r="r" t="t"/>
              <a:pathLst>
                <a:path extrusionOk="0" h="3773" w="13399">
                  <a:moveTo>
                    <a:pt x="0" y="3772"/>
                  </a:moveTo>
                  <a:lnTo>
                    <a:pt x="13399"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3"/>
            <p:cNvSpPr/>
            <p:nvPr/>
          </p:nvSpPr>
          <p:spPr>
            <a:xfrm>
              <a:off x="7147063" y="4225396"/>
              <a:ext cx="239776" cy="76607"/>
            </a:xfrm>
            <a:custGeom>
              <a:rect b="b" l="l" r="r" t="t"/>
              <a:pathLst>
                <a:path extrusionOk="0" h="4333" w="13562">
                  <a:moveTo>
                    <a:pt x="13402" y="1"/>
                  </a:moveTo>
                  <a:lnTo>
                    <a:pt x="1" y="3764"/>
                  </a:lnTo>
                  <a:lnTo>
                    <a:pt x="161" y="4333"/>
                  </a:lnTo>
                  <a:lnTo>
                    <a:pt x="13562" y="570"/>
                  </a:lnTo>
                  <a:lnTo>
                    <a:pt x="134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3"/>
            <p:cNvSpPr/>
            <p:nvPr/>
          </p:nvSpPr>
          <p:spPr>
            <a:xfrm>
              <a:off x="8178638" y="3781239"/>
              <a:ext cx="225968" cy="184314"/>
            </a:xfrm>
            <a:custGeom>
              <a:rect b="b" l="l" r="r" t="t"/>
              <a:pathLst>
                <a:path extrusionOk="0" h="10425" w="12781">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3"/>
            <p:cNvSpPr/>
            <p:nvPr/>
          </p:nvSpPr>
          <p:spPr>
            <a:xfrm>
              <a:off x="8173334" y="3776164"/>
              <a:ext cx="236700" cy="194710"/>
            </a:xfrm>
            <a:custGeom>
              <a:rect b="b" l="l" r="r" t="t"/>
              <a:pathLst>
                <a:path extrusionOk="0" h="11013" w="13388">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3"/>
            <p:cNvSpPr/>
            <p:nvPr/>
          </p:nvSpPr>
          <p:spPr>
            <a:xfrm>
              <a:off x="6387795" y="1919216"/>
              <a:ext cx="737256" cy="419387"/>
            </a:xfrm>
            <a:custGeom>
              <a:rect b="b" l="l" r="r" t="t"/>
              <a:pathLst>
                <a:path extrusionOk="0" h="23721" w="4170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3"/>
            <p:cNvSpPr/>
            <p:nvPr/>
          </p:nvSpPr>
          <p:spPr>
            <a:xfrm>
              <a:off x="6390235" y="1914018"/>
              <a:ext cx="742631" cy="430756"/>
            </a:xfrm>
            <a:custGeom>
              <a:rect b="b" l="l" r="r" t="t"/>
              <a:pathLst>
                <a:path extrusionOk="0" h="24364" w="42004">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3"/>
            <p:cNvSpPr/>
            <p:nvPr/>
          </p:nvSpPr>
          <p:spPr>
            <a:xfrm>
              <a:off x="7388978" y="2235971"/>
              <a:ext cx="244161" cy="259295"/>
            </a:xfrm>
            <a:custGeom>
              <a:rect b="b" l="l" r="r" t="t"/>
              <a:pathLst>
                <a:path extrusionOk="0" h="14666" w="1381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3"/>
            <p:cNvSpPr/>
            <p:nvPr/>
          </p:nvSpPr>
          <p:spPr>
            <a:xfrm>
              <a:off x="7586959" y="2592241"/>
              <a:ext cx="244143" cy="259295"/>
            </a:xfrm>
            <a:custGeom>
              <a:rect b="b" l="l" r="r" t="t"/>
              <a:pathLst>
                <a:path extrusionOk="0" h="14666" w="13809">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3"/>
            <p:cNvSpPr/>
            <p:nvPr/>
          </p:nvSpPr>
          <p:spPr>
            <a:xfrm>
              <a:off x="8692737" y="2530078"/>
              <a:ext cx="349763" cy="225013"/>
            </a:xfrm>
            <a:custGeom>
              <a:rect b="b" l="l" r="r" t="t"/>
              <a:pathLst>
                <a:path extrusionOk="0" h="12727" w="19783">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3"/>
            <p:cNvSpPr/>
            <p:nvPr/>
          </p:nvSpPr>
          <p:spPr>
            <a:xfrm>
              <a:off x="8689678" y="2524862"/>
              <a:ext cx="357454" cy="235409"/>
            </a:xfrm>
            <a:custGeom>
              <a:rect b="b" l="l" r="r" t="t"/>
              <a:pathLst>
                <a:path extrusionOk="0" h="13315" w="20218">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3"/>
            <p:cNvSpPr/>
            <p:nvPr/>
          </p:nvSpPr>
          <p:spPr>
            <a:xfrm>
              <a:off x="8708808" y="2460401"/>
              <a:ext cx="65310" cy="51307"/>
            </a:xfrm>
            <a:custGeom>
              <a:rect b="b" l="l" r="r" t="t"/>
              <a:pathLst>
                <a:path extrusionOk="0" h="2902" w="3694">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3"/>
            <p:cNvSpPr/>
            <p:nvPr/>
          </p:nvSpPr>
          <p:spPr>
            <a:xfrm>
              <a:off x="8711425" y="2455150"/>
              <a:ext cx="68227" cy="61756"/>
            </a:xfrm>
            <a:custGeom>
              <a:rect b="b" l="l" r="r" t="t"/>
              <a:pathLst>
                <a:path extrusionOk="0" h="3493" w="3859">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3"/>
            <p:cNvSpPr/>
            <p:nvPr/>
          </p:nvSpPr>
          <p:spPr>
            <a:xfrm>
              <a:off x="7862466" y="2156570"/>
              <a:ext cx="1570214" cy="1013294"/>
            </a:xfrm>
            <a:custGeom>
              <a:rect b="b" l="l" r="r" t="t"/>
              <a:pathLst>
                <a:path extrusionOk="0" h="57313" w="88813">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3"/>
            <p:cNvSpPr/>
            <p:nvPr/>
          </p:nvSpPr>
          <p:spPr>
            <a:xfrm>
              <a:off x="7856879" y="2151302"/>
              <a:ext cx="1568729" cy="1023796"/>
            </a:xfrm>
            <a:custGeom>
              <a:rect b="b" l="l" r="r" t="t"/>
              <a:pathLst>
                <a:path extrusionOk="0" h="57907" w="88729">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3"/>
            <p:cNvSpPr/>
            <p:nvPr/>
          </p:nvSpPr>
          <p:spPr>
            <a:xfrm>
              <a:off x="8604779" y="2692858"/>
              <a:ext cx="42414" cy="27298"/>
            </a:xfrm>
            <a:custGeom>
              <a:rect b="b" l="l" r="r" t="t"/>
              <a:pathLst>
                <a:path extrusionOk="0" h="1544" w="2399">
                  <a:moveTo>
                    <a:pt x="2399" y="0"/>
                  </a:moveTo>
                  <a:lnTo>
                    <a:pt x="0" y="1544"/>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3"/>
            <p:cNvSpPr/>
            <p:nvPr/>
          </p:nvSpPr>
          <p:spPr>
            <a:xfrm>
              <a:off x="8599104" y="2687625"/>
              <a:ext cx="54048" cy="37764"/>
            </a:xfrm>
            <a:custGeom>
              <a:rect b="b" l="l" r="r" t="t"/>
              <a:pathLst>
                <a:path extrusionOk="0" h="2136" w="3057">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3"/>
            <p:cNvSpPr/>
            <p:nvPr/>
          </p:nvSpPr>
          <p:spPr>
            <a:xfrm>
              <a:off x="8698978" y="2457767"/>
              <a:ext cx="313502" cy="201764"/>
            </a:xfrm>
            <a:custGeom>
              <a:rect b="b" l="l" r="r" t="t"/>
              <a:pathLst>
                <a:path extrusionOk="0" h="11412" w="17732">
                  <a:moveTo>
                    <a:pt x="17731" y="1"/>
                  </a:moveTo>
                  <a:lnTo>
                    <a:pt x="0" y="1141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3"/>
            <p:cNvSpPr/>
            <p:nvPr/>
          </p:nvSpPr>
          <p:spPr>
            <a:xfrm>
              <a:off x="8693320" y="2452516"/>
              <a:ext cx="325153" cy="212248"/>
            </a:xfrm>
            <a:custGeom>
              <a:rect b="b" l="l" r="r" t="t"/>
              <a:pathLst>
                <a:path extrusionOk="0" h="12005" w="18391">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3"/>
            <p:cNvSpPr/>
            <p:nvPr/>
          </p:nvSpPr>
          <p:spPr>
            <a:xfrm>
              <a:off x="7842134" y="3143769"/>
              <a:ext cx="56682" cy="30498"/>
            </a:xfrm>
            <a:custGeom>
              <a:rect b="b" l="l" r="r" t="t"/>
              <a:pathLst>
                <a:path extrusionOk="0" h="1725" w="3206">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3"/>
            <p:cNvSpPr/>
            <p:nvPr/>
          </p:nvSpPr>
          <p:spPr>
            <a:xfrm>
              <a:off x="7835858" y="3138518"/>
              <a:ext cx="69500" cy="40929"/>
            </a:xfrm>
            <a:custGeom>
              <a:rect b="b" l="l" r="r" t="t"/>
              <a:pathLst>
                <a:path extrusionOk="0" h="2315" w="3931">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3"/>
            <p:cNvSpPr/>
            <p:nvPr/>
          </p:nvSpPr>
          <p:spPr>
            <a:xfrm>
              <a:off x="7862466" y="2987884"/>
              <a:ext cx="196213" cy="181980"/>
            </a:xfrm>
            <a:custGeom>
              <a:rect b="b" l="l" r="r" t="t"/>
              <a:pathLst>
                <a:path extrusionOk="0" h="10293" w="11098">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3"/>
            <p:cNvSpPr/>
            <p:nvPr/>
          </p:nvSpPr>
          <p:spPr>
            <a:xfrm>
              <a:off x="7856879" y="2982651"/>
              <a:ext cx="207157" cy="192447"/>
            </a:xfrm>
            <a:custGeom>
              <a:rect b="b" l="l" r="r" t="t"/>
              <a:pathLst>
                <a:path extrusionOk="0" h="10885" w="11717">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3"/>
            <p:cNvSpPr/>
            <p:nvPr/>
          </p:nvSpPr>
          <p:spPr>
            <a:xfrm>
              <a:off x="9005531" y="2156570"/>
              <a:ext cx="427149" cy="344442"/>
            </a:xfrm>
            <a:custGeom>
              <a:rect b="b" l="l" r="r" t="t"/>
              <a:pathLst>
                <a:path extrusionOk="0" h="19482" w="2416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3"/>
            <p:cNvSpPr/>
            <p:nvPr/>
          </p:nvSpPr>
          <p:spPr>
            <a:xfrm>
              <a:off x="9000280" y="2151302"/>
              <a:ext cx="425328" cy="354944"/>
            </a:xfrm>
            <a:custGeom>
              <a:rect b="b" l="l" r="r" t="t"/>
              <a:pathLst>
                <a:path extrusionOk="0" h="20076" w="24057">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3"/>
            <p:cNvSpPr/>
            <p:nvPr/>
          </p:nvSpPr>
          <p:spPr>
            <a:xfrm>
              <a:off x="9056680" y="2156570"/>
              <a:ext cx="376001" cy="310974"/>
            </a:xfrm>
            <a:custGeom>
              <a:rect b="b" l="l" r="r" t="t"/>
              <a:pathLst>
                <a:path extrusionOk="0" h="17589" w="21267">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3"/>
            <p:cNvSpPr/>
            <p:nvPr/>
          </p:nvSpPr>
          <p:spPr>
            <a:xfrm>
              <a:off x="9051429" y="2151302"/>
              <a:ext cx="374180" cy="321475"/>
            </a:xfrm>
            <a:custGeom>
              <a:rect b="b" l="l" r="r" t="t"/>
              <a:pathLst>
                <a:path extrusionOk="0" h="18183" w="21164">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3"/>
            <p:cNvSpPr/>
            <p:nvPr/>
          </p:nvSpPr>
          <p:spPr>
            <a:xfrm>
              <a:off x="8597990" y="2534251"/>
              <a:ext cx="31700" cy="62676"/>
            </a:xfrm>
            <a:custGeom>
              <a:rect b="b" l="l" r="r" t="t"/>
              <a:pathLst>
                <a:path extrusionOk="0" h="3545" w="1793">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3"/>
            <p:cNvSpPr/>
            <p:nvPr/>
          </p:nvSpPr>
          <p:spPr>
            <a:xfrm>
              <a:off x="8596487" y="2529017"/>
              <a:ext cx="38648" cy="73142"/>
            </a:xfrm>
            <a:custGeom>
              <a:rect b="b" l="l" r="r" t="t"/>
              <a:pathLst>
                <a:path extrusionOk="0" h="4137" w="2186">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3"/>
            <p:cNvSpPr/>
            <p:nvPr/>
          </p:nvSpPr>
          <p:spPr>
            <a:xfrm>
              <a:off x="8619241" y="2490882"/>
              <a:ext cx="38100" cy="86950"/>
            </a:xfrm>
            <a:custGeom>
              <a:rect b="b" l="l" r="r" t="t"/>
              <a:pathLst>
                <a:path extrusionOk="0" h="4918" w="2155">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63"/>
            <p:cNvSpPr/>
            <p:nvPr/>
          </p:nvSpPr>
          <p:spPr>
            <a:xfrm>
              <a:off x="8614450" y="2485613"/>
              <a:ext cx="48408" cy="97434"/>
            </a:xfrm>
            <a:custGeom>
              <a:rect b="b" l="l" r="r" t="t"/>
              <a:pathLst>
                <a:path extrusionOk="0" h="5511" w="2738">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3"/>
            <p:cNvSpPr/>
            <p:nvPr/>
          </p:nvSpPr>
          <p:spPr>
            <a:xfrm>
              <a:off x="8646910" y="2484941"/>
              <a:ext cx="45172" cy="80674"/>
            </a:xfrm>
            <a:custGeom>
              <a:rect b="b" l="l" r="r" t="t"/>
              <a:pathLst>
                <a:path extrusionOk="0" h="4563" w="2555">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3"/>
            <p:cNvSpPr/>
            <p:nvPr/>
          </p:nvSpPr>
          <p:spPr>
            <a:xfrm>
              <a:off x="8641695" y="2479725"/>
              <a:ext cx="55745" cy="91123"/>
            </a:xfrm>
            <a:custGeom>
              <a:rect b="b" l="l" r="r" t="t"/>
              <a:pathLst>
                <a:path extrusionOk="0" h="5154" w="3153">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3"/>
            <p:cNvSpPr/>
            <p:nvPr/>
          </p:nvSpPr>
          <p:spPr>
            <a:xfrm>
              <a:off x="8664254" y="2483297"/>
              <a:ext cx="64338" cy="71728"/>
            </a:xfrm>
            <a:custGeom>
              <a:rect b="b" l="l" r="r" t="t"/>
              <a:pathLst>
                <a:path extrusionOk="0" h="4057" w="3639">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3"/>
            <p:cNvSpPr/>
            <p:nvPr/>
          </p:nvSpPr>
          <p:spPr>
            <a:xfrm>
              <a:off x="8667278" y="2477993"/>
              <a:ext cx="67255" cy="82265"/>
            </a:xfrm>
            <a:custGeom>
              <a:rect b="b" l="l" r="r" t="t"/>
              <a:pathLst>
                <a:path extrusionOk="0" h="4653" w="3804">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3"/>
            <p:cNvSpPr/>
            <p:nvPr/>
          </p:nvSpPr>
          <p:spPr>
            <a:xfrm>
              <a:off x="8247890" y="2513494"/>
              <a:ext cx="358727" cy="423772"/>
            </a:xfrm>
            <a:custGeom>
              <a:rect b="b" l="l" r="r" t="t"/>
              <a:pathLst>
                <a:path extrusionOk="0" h="23969" w="2029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3"/>
            <p:cNvSpPr/>
            <p:nvPr/>
          </p:nvSpPr>
          <p:spPr>
            <a:xfrm>
              <a:off x="8243541" y="2508243"/>
              <a:ext cx="368982" cy="434221"/>
            </a:xfrm>
            <a:custGeom>
              <a:rect b="b" l="l" r="r" t="t"/>
              <a:pathLst>
                <a:path extrusionOk="0" h="24560" w="2087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3"/>
            <p:cNvSpPr/>
            <p:nvPr/>
          </p:nvSpPr>
          <p:spPr>
            <a:xfrm>
              <a:off x="8121478" y="2423786"/>
              <a:ext cx="450204" cy="397217"/>
            </a:xfrm>
            <a:custGeom>
              <a:rect b="b" l="l" r="r" t="t"/>
              <a:pathLst>
                <a:path extrusionOk="0" h="22467" w="25464">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3"/>
            <p:cNvSpPr/>
            <p:nvPr/>
          </p:nvSpPr>
          <p:spPr>
            <a:xfrm>
              <a:off x="8134173" y="2418553"/>
              <a:ext cx="443167" cy="407701"/>
            </a:xfrm>
            <a:custGeom>
              <a:rect b="b" l="l" r="r" t="t"/>
              <a:pathLst>
                <a:path extrusionOk="0" h="23060" w="25066">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3"/>
            <p:cNvSpPr/>
            <p:nvPr/>
          </p:nvSpPr>
          <p:spPr>
            <a:xfrm>
              <a:off x="8337457" y="2709636"/>
              <a:ext cx="73991" cy="90557"/>
            </a:xfrm>
            <a:custGeom>
              <a:rect b="b" l="l" r="r" t="t"/>
              <a:pathLst>
                <a:path extrusionOk="0" h="5122" w="4185">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3"/>
            <p:cNvSpPr/>
            <p:nvPr/>
          </p:nvSpPr>
          <p:spPr>
            <a:xfrm>
              <a:off x="8336043" y="2704403"/>
              <a:ext cx="80886" cy="100988"/>
            </a:xfrm>
            <a:custGeom>
              <a:rect b="b" l="l" r="r" t="t"/>
              <a:pathLst>
                <a:path extrusionOk="0" h="5712" w="4575">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3"/>
            <p:cNvSpPr/>
            <p:nvPr/>
          </p:nvSpPr>
          <p:spPr>
            <a:xfrm>
              <a:off x="8410087" y="2793563"/>
              <a:ext cx="265819" cy="181485"/>
            </a:xfrm>
            <a:custGeom>
              <a:rect b="b" l="l" r="r" t="t"/>
              <a:pathLst>
                <a:path extrusionOk="0" h="10265" w="15035">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3"/>
            <p:cNvSpPr/>
            <p:nvPr/>
          </p:nvSpPr>
          <p:spPr>
            <a:xfrm>
              <a:off x="8404022" y="2788330"/>
              <a:ext cx="278478" cy="191934"/>
            </a:xfrm>
            <a:custGeom>
              <a:rect b="b" l="l" r="r" t="t"/>
              <a:pathLst>
                <a:path extrusionOk="0" h="10856" w="15751">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3"/>
            <p:cNvSpPr/>
            <p:nvPr/>
          </p:nvSpPr>
          <p:spPr>
            <a:xfrm>
              <a:off x="8826415" y="2624719"/>
              <a:ext cx="218931" cy="175509"/>
            </a:xfrm>
            <a:custGeom>
              <a:rect b="b" l="l" r="r" t="t"/>
              <a:pathLst>
                <a:path extrusionOk="0" h="9927" w="12383">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3"/>
            <p:cNvSpPr/>
            <p:nvPr/>
          </p:nvSpPr>
          <p:spPr>
            <a:xfrm>
              <a:off x="8821164" y="2619504"/>
              <a:ext cx="225650" cy="185941"/>
            </a:xfrm>
            <a:custGeom>
              <a:rect b="b" l="l" r="r" t="t"/>
              <a:pathLst>
                <a:path extrusionOk="0" h="10517" w="12763">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3"/>
            <p:cNvSpPr/>
            <p:nvPr/>
          </p:nvSpPr>
          <p:spPr>
            <a:xfrm>
              <a:off x="8041582" y="2970805"/>
              <a:ext cx="199059" cy="388925"/>
            </a:xfrm>
            <a:custGeom>
              <a:rect b="b" l="l" r="r" t="t"/>
              <a:pathLst>
                <a:path extrusionOk="0" h="21998" w="11259">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3"/>
            <p:cNvSpPr/>
            <p:nvPr/>
          </p:nvSpPr>
          <p:spPr>
            <a:xfrm>
              <a:off x="8047576" y="2965607"/>
              <a:ext cx="198299" cy="399338"/>
            </a:xfrm>
            <a:custGeom>
              <a:rect b="b" l="l" r="r" t="t"/>
              <a:pathLst>
                <a:path extrusionOk="0" h="22587" w="11216">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3"/>
            <p:cNvSpPr/>
            <p:nvPr/>
          </p:nvSpPr>
          <p:spPr>
            <a:xfrm>
              <a:off x="8155336" y="3022873"/>
              <a:ext cx="13508" cy="53146"/>
            </a:xfrm>
            <a:custGeom>
              <a:rect b="b" l="l" r="r" t="t"/>
              <a:pathLst>
                <a:path extrusionOk="0" h="3006" w="764">
                  <a:moveTo>
                    <a:pt x="0" y="3006"/>
                  </a:moveTo>
                  <a:lnTo>
                    <a:pt x="763"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3"/>
            <p:cNvSpPr/>
            <p:nvPr/>
          </p:nvSpPr>
          <p:spPr>
            <a:xfrm>
              <a:off x="8149430" y="3017551"/>
              <a:ext cx="25247" cy="63701"/>
            </a:xfrm>
            <a:custGeom>
              <a:rect b="b" l="l" r="r" t="t"/>
              <a:pathLst>
                <a:path extrusionOk="0" h="3603" w="1428">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3"/>
            <p:cNvSpPr/>
            <p:nvPr/>
          </p:nvSpPr>
          <p:spPr>
            <a:xfrm>
              <a:off x="8027385" y="3257999"/>
              <a:ext cx="193366" cy="234066"/>
            </a:xfrm>
            <a:custGeom>
              <a:rect b="b" l="l" r="r" t="t"/>
              <a:pathLst>
                <a:path extrusionOk="0" h="13239" w="10937">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3"/>
            <p:cNvSpPr/>
            <p:nvPr/>
          </p:nvSpPr>
          <p:spPr>
            <a:xfrm>
              <a:off x="8022417" y="3252748"/>
              <a:ext cx="197804" cy="244497"/>
            </a:xfrm>
            <a:custGeom>
              <a:rect b="b" l="l" r="r" t="t"/>
              <a:pathLst>
                <a:path extrusionOk="0" h="13829" w="11188">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3"/>
            <p:cNvSpPr/>
            <p:nvPr/>
          </p:nvSpPr>
          <p:spPr>
            <a:xfrm>
              <a:off x="7973355" y="4437609"/>
              <a:ext cx="264457" cy="218949"/>
            </a:xfrm>
            <a:custGeom>
              <a:rect b="b" l="l" r="r" t="t"/>
              <a:pathLst>
                <a:path extrusionOk="0" h="12384" w="14958">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3"/>
            <p:cNvSpPr/>
            <p:nvPr/>
          </p:nvSpPr>
          <p:spPr>
            <a:xfrm>
              <a:off x="7973744" y="4432464"/>
              <a:ext cx="269249" cy="229221"/>
            </a:xfrm>
            <a:custGeom>
              <a:rect b="b" l="l" r="r" t="t"/>
              <a:pathLst>
                <a:path extrusionOk="0" h="12965" w="15229">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3"/>
            <p:cNvSpPr/>
            <p:nvPr/>
          </p:nvSpPr>
          <p:spPr>
            <a:xfrm>
              <a:off x="7975035" y="4449843"/>
              <a:ext cx="241951" cy="206715"/>
            </a:xfrm>
            <a:custGeom>
              <a:rect b="b" l="l" r="r" t="t"/>
              <a:pathLst>
                <a:path extrusionOk="0" h="11692" w="13685">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3"/>
            <p:cNvSpPr/>
            <p:nvPr/>
          </p:nvSpPr>
          <p:spPr>
            <a:xfrm>
              <a:off x="7967627" y="4444610"/>
              <a:ext cx="254999" cy="217075"/>
            </a:xfrm>
            <a:custGeom>
              <a:rect b="b" l="l" r="r" t="t"/>
              <a:pathLst>
                <a:path extrusionOk="0" h="12278" w="14423">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3"/>
            <p:cNvSpPr/>
            <p:nvPr/>
          </p:nvSpPr>
          <p:spPr>
            <a:xfrm>
              <a:off x="8089920" y="3466464"/>
              <a:ext cx="1188591" cy="1193365"/>
            </a:xfrm>
            <a:custGeom>
              <a:rect b="b" l="l" r="r" t="t"/>
              <a:pathLst>
                <a:path extrusionOk="0" h="67498" w="67228">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3"/>
            <p:cNvSpPr/>
            <p:nvPr/>
          </p:nvSpPr>
          <p:spPr>
            <a:xfrm>
              <a:off x="8090291" y="3461072"/>
              <a:ext cx="1194372" cy="1203990"/>
            </a:xfrm>
            <a:custGeom>
              <a:rect b="b" l="l" r="r" t="t"/>
              <a:pathLst>
                <a:path extrusionOk="0" h="68099" w="67555">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3"/>
            <p:cNvSpPr/>
            <p:nvPr/>
          </p:nvSpPr>
          <p:spPr>
            <a:xfrm>
              <a:off x="9070930" y="4590488"/>
              <a:ext cx="235727" cy="205972"/>
            </a:xfrm>
            <a:custGeom>
              <a:rect b="b" l="l" r="r" t="t"/>
              <a:pathLst>
                <a:path extrusionOk="0" h="11650" w="13333">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3"/>
            <p:cNvSpPr/>
            <p:nvPr/>
          </p:nvSpPr>
          <p:spPr>
            <a:xfrm>
              <a:off x="9067305" y="4585254"/>
              <a:ext cx="244497" cy="216421"/>
            </a:xfrm>
            <a:custGeom>
              <a:rect b="b" l="l" r="r" t="t"/>
              <a:pathLst>
                <a:path extrusionOk="0" h="12241" w="13829">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3"/>
            <p:cNvSpPr/>
            <p:nvPr/>
          </p:nvSpPr>
          <p:spPr>
            <a:xfrm>
              <a:off x="9078355" y="4620950"/>
              <a:ext cx="228302" cy="175509"/>
            </a:xfrm>
            <a:custGeom>
              <a:rect b="b" l="l" r="r" t="t"/>
              <a:pathLst>
                <a:path extrusionOk="0" h="9927" w="12913">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3"/>
            <p:cNvSpPr/>
            <p:nvPr/>
          </p:nvSpPr>
          <p:spPr>
            <a:xfrm>
              <a:off x="9073069" y="4615717"/>
              <a:ext cx="238733" cy="185958"/>
            </a:xfrm>
            <a:custGeom>
              <a:rect b="b" l="l" r="r" t="t"/>
              <a:pathLst>
                <a:path extrusionOk="0" h="10518" w="13503">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3"/>
            <p:cNvSpPr/>
            <p:nvPr/>
          </p:nvSpPr>
          <p:spPr>
            <a:xfrm>
              <a:off x="9184647" y="4638825"/>
              <a:ext cx="121974" cy="157635"/>
            </a:xfrm>
            <a:custGeom>
              <a:rect b="b" l="l" r="r" t="t"/>
              <a:pathLst>
                <a:path extrusionOk="0" h="8916" w="6899">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3"/>
            <p:cNvSpPr/>
            <p:nvPr/>
          </p:nvSpPr>
          <p:spPr>
            <a:xfrm>
              <a:off x="9177664" y="4633609"/>
              <a:ext cx="134138" cy="168066"/>
            </a:xfrm>
            <a:custGeom>
              <a:rect b="b" l="l" r="r" t="t"/>
              <a:pathLst>
                <a:path extrusionOk="0" h="9506" w="7587">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3"/>
            <p:cNvSpPr/>
            <p:nvPr/>
          </p:nvSpPr>
          <p:spPr>
            <a:xfrm>
              <a:off x="8746838" y="3798671"/>
              <a:ext cx="179487" cy="92979"/>
            </a:xfrm>
            <a:custGeom>
              <a:rect b="b" l="l" r="r" t="t"/>
              <a:pathLst>
                <a:path extrusionOk="0" h="5259" w="10152">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3"/>
            <p:cNvSpPr/>
            <p:nvPr/>
          </p:nvSpPr>
          <p:spPr>
            <a:xfrm>
              <a:off x="8823852" y="3824325"/>
              <a:ext cx="155991" cy="30357"/>
            </a:xfrm>
            <a:custGeom>
              <a:rect b="b" l="l" r="r" t="t"/>
              <a:pathLst>
                <a:path extrusionOk="0" h="1717" w="8823">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3"/>
            <p:cNvSpPr/>
            <p:nvPr/>
          </p:nvSpPr>
          <p:spPr>
            <a:xfrm>
              <a:off x="8058661" y="2663173"/>
              <a:ext cx="943670" cy="967644"/>
            </a:xfrm>
            <a:custGeom>
              <a:rect b="b" l="l" r="r" t="t"/>
              <a:pathLst>
                <a:path extrusionOk="0" h="54731" w="53375">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3"/>
            <p:cNvSpPr/>
            <p:nvPr/>
          </p:nvSpPr>
          <p:spPr>
            <a:xfrm>
              <a:off x="8052579" y="2657975"/>
              <a:ext cx="951874" cy="978075"/>
            </a:xfrm>
            <a:custGeom>
              <a:rect b="b" l="l" r="r" t="t"/>
              <a:pathLst>
                <a:path extrusionOk="0" h="55321" w="53839">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3"/>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3"/>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3"/>
            <p:cNvSpPr/>
            <p:nvPr/>
          </p:nvSpPr>
          <p:spPr>
            <a:xfrm>
              <a:off x="8509254" y="3396469"/>
              <a:ext cx="27068" cy="234348"/>
            </a:xfrm>
            <a:custGeom>
              <a:rect b="b" l="l" r="r" t="t"/>
              <a:pathLst>
                <a:path extrusionOk="0" h="13255" w="1531">
                  <a:moveTo>
                    <a:pt x="1530" y="1"/>
                  </a:moveTo>
                  <a:lnTo>
                    <a:pt x="1530" y="1"/>
                  </a:lnTo>
                  <a:cubicBezTo>
                    <a:pt x="1" y="7647"/>
                    <a:pt x="851" y="13255"/>
                    <a:pt x="851" y="13255"/>
                  </a:cubicBezTo>
                  <a:lnTo>
                    <a:pt x="15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3"/>
            <p:cNvSpPr/>
            <p:nvPr/>
          </p:nvSpPr>
          <p:spPr>
            <a:xfrm>
              <a:off x="8504250" y="3391236"/>
              <a:ext cx="37747" cy="244815"/>
            </a:xfrm>
            <a:custGeom>
              <a:rect b="b" l="l" r="r" t="t"/>
              <a:pathLst>
                <a:path extrusionOk="0" h="13847" w="2135">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3"/>
            <p:cNvSpPr/>
            <p:nvPr/>
          </p:nvSpPr>
          <p:spPr>
            <a:xfrm>
              <a:off x="8497231" y="3258264"/>
              <a:ext cx="54083" cy="198299"/>
            </a:xfrm>
            <a:custGeom>
              <a:rect b="b" l="l" r="r" t="t"/>
              <a:pathLst>
                <a:path extrusionOk="0" h="11216" w="3059">
                  <a:moveTo>
                    <a:pt x="3059" y="1"/>
                  </a:moveTo>
                  <a:lnTo>
                    <a:pt x="3059" y="1"/>
                  </a:lnTo>
                  <a:cubicBezTo>
                    <a:pt x="1" y="8496"/>
                    <a:pt x="1" y="11216"/>
                    <a:pt x="1" y="11216"/>
                  </a:cubicBezTo>
                  <a:lnTo>
                    <a:pt x="30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3"/>
            <p:cNvSpPr/>
            <p:nvPr/>
          </p:nvSpPr>
          <p:spPr>
            <a:xfrm>
              <a:off x="8492033" y="3253137"/>
              <a:ext cx="65151" cy="208642"/>
            </a:xfrm>
            <a:custGeom>
              <a:rect b="b" l="l" r="r" t="t"/>
              <a:pathLst>
                <a:path extrusionOk="0" h="11801" w="3685">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3"/>
            <p:cNvSpPr/>
            <p:nvPr/>
          </p:nvSpPr>
          <p:spPr>
            <a:xfrm>
              <a:off x="8266225" y="3161325"/>
              <a:ext cx="113771" cy="125121"/>
            </a:xfrm>
            <a:custGeom>
              <a:rect b="b" l="l" r="r" t="t"/>
              <a:pathLst>
                <a:path extrusionOk="0" h="7077" w="6435">
                  <a:moveTo>
                    <a:pt x="162" y="1"/>
                  </a:moveTo>
                  <a:lnTo>
                    <a:pt x="1" y="2413"/>
                  </a:lnTo>
                  <a:lnTo>
                    <a:pt x="6434" y="7076"/>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3"/>
            <p:cNvSpPr/>
            <p:nvPr/>
          </p:nvSpPr>
          <p:spPr>
            <a:xfrm>
              <a:off x="8260302" y="3155950"/>
              <a:ext cx="126571" cy="135729"/>
            </a:xfrm>
            <a:custGeom>
              <a:rect b="b" l="l" r="r" t="t"/>
              <a:pathLst>
                <a:path extrusionOk="0" h="7677" w="7159">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3"/>
            <p:cNvSpPr/>
            <p:nvPr/>
          </p:nvSpPr>
          <p:spPr>
            <a:xfrm>
              <a:off x="8795104" y="2743334"/>
              <a:ext cx="37004" cy="204734"/>
            </a:xfrm>
            <a:custGeom>
              <a:rect b="b" l="l" r="r" t="t"/>
              <a:pathLst>
                <a:path extrusionOk="0" h="11580" w="2093">
                  <a:moveTo>
                    <a:pt x="2092" y="1"/>
                  </a:moveTo>
                  <a:lnTo>
                    <a:pt x="1" y="2574"/>
                  </a:lnTo>
                  <a:lnTo>
                    <a:pt x="1" y="11580"/>
                  </a:lnTo>
                  <a:lnTo>
                    <a:pt x="20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3"/>
            <p:cNvSpPr/>
            <p:nvPr/>
          </p:nvSpPr>
          <p:spPr>
            <a:xfrm>
              <a:off x="8789888" y="2738119"/>
              <a:ext cx="47860" cy="215183"/>
            </a:xfrm>
            <a:custGeom>
              <a:rect b="b" l="l" r="r" t="t"/>
              <a:pathLst>
                <a:path extrusionOk="0" h="12171" w="2707">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64"/>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1894" name="Google Shape;1894;p64"/>
          <p:cNvSpPr txBox="1"/>
          <p:nvPr>
            <p:ph type="title"/>
          </p:nvPr>
        </p:nvSpPr>
        <p:spPr>
          <a:xfrm>
            <a:off x="4727975" y="1735800"/>
            <a:ext cx="47454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t>Data Preparation</a:t>
            </a:r>
            <a:endParaRPr sz="5100"/>
          </a:p>
        </p:txBody>
      </p:sp>
      <p:sp>
        <p:nvSpPr>
          <p:cNvPr id="1895" name="Google Shape;1895;p64"/>
          <p:cNvSpPr txBox="1"/>
          <p:nvPr>
            <p:ph idx="2" type="title"/>
          </p:nvPr>
        </p:nvSpPr>
        <p:spPr>
          <a:xfrm>
            <a:off x="2988101" y="1113500"/>
            <a:ext cx="26577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100"/>
              <a:t>03</a:t>
            </a:r>
            <a:endParaRPr sz="5100"/>
          </a:p>
        </p:txBody>
      </p:sp>
      <p:grpSp>
        <p:nvGrpSpPr>
          <p:cNvPr id="1896" name="Google Shape;1896;p64"/>
          <p:cNvGrpSpPr/>
          <p:nvPr/>
        </p:nvGrpSpPr>
        <p:grpSpPr>
          <a:xfrm>
            <a:off x="621888" y="388054"/>
            <a:ext cx="3694120" cy="4125705"/>
            <a:chOff x="4749388" y="610304"/>
            <a:chExt cx="3694120" cy="4125705"/>
          </a:xfrm>
        </p:grpSpPr>
        <p:grpSp>
          <p:nvGrpSpPr>
            <p:cNvPr id="1897" name="Google Shape;1897;p64"/>
            <p:cNvGrpSpPr/>
            <p:nvPr/>
          </p:nvGrpSpPr>
          <p:grpSpPr>
            <a:xfrm>
              <a:off x="4749388" y="610304"/>
              <a:ext cx="3414364" cy="4125705"/>
              <a:chOff x="4749388" y="610304"/>
              <a:chExt cx="3414364" cy="4125705"/>
            </a:xfrm>
          </p:grpSpPr>
          <p:sp>
            <p:nvSpPr>
              <p:cNvPr id="1898" name="Google Shape;1898;p64"/>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4"/>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4"/>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4"/>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4"/>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4"/>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4"/>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4"/>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4"/>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4"/>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4"/>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4"/>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4"/>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4"/>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4"/>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4"/>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4"/>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4"/>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4"/>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4"/>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4"/>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4"/>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4"/>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4"/>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4"/>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4"/>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4"/>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4"/>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4"/>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4"/>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4"/>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4"/>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4"/>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4"/>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4"/>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4"/>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4"/>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4"/>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4"/>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4"/>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4"/>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4"/>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4"/>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4"/>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4"/>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4"/>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4"/>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4"/>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4"/>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4"/>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4"/>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4"/>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4"/>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4"/>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4"/>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4"/>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4"/>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4"/>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4"/>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4"/>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4"/>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4"/>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4"/>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4"/>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4"/>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4"/>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4"/>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4"/>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4"/>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4"/>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4"/>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4"/>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4"/>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4"/>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4"/>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4"/>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4"/>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4"/>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4"/>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4"/>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4"/>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4"/>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4"/>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4"/>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4"/>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4"/>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4"/>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5" name="Google Shape;1985;p64"/>
            <p:cNvGrpSpPr/>
            <p:nvPr/>
          </p:nvGrpSpPr>
          <p:grpSpPr>
            <a:xfrm>
              <a:off x="4866130" y="1140950"/>
              <a:ext cx="3577378" cy="3177375"/>
              <a:chOff x="4866130" y="1140950"/>
              <a:chExt cx="3577378" cy="3177375"/>
            </a:xfrm>
          </p:grpSpPr>
          <p:grpSp>
            <p:nvGrpSpPr>
              <p:cNvPr id="1986" name="Google Shape;1986;p64"/>
              <p:cNvGrpSpPr/>
              <p:nvPr/>
            </p:nvGrpSpPr>
            <p:grpSpPr>
              <a:xfrm>
                <a:off x="7218455" y="3425403"/>
                <a:ext cx="627776" cy="773482"/>
                <a:chOff x="7218455" y="3425403"/>
                <a:chExt cx="627776" cy="773482"/>
              </a:xfrm>
            </p:grpSpPr>
            <p:sp>
              <p:nvSpPr>
                <p:cNvPr id="1987" name="Google Shape;1987;p64"/>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4"/>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4"/>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4"/>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4"/>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4"/>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4"/>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4"/>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4"/>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4"/>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4"/>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4"/>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4"/>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4"/>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4"/>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4"/>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4"/>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4"/>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4"/>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4"/>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4"/>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4"/>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4"/>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4"/>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4"/>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4"/>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4"/>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4"/>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4"/>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4"/>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7" name="Google Shape;2017;p64"/>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8" name="Google Shape;2018;p64"/>
              <p:cNvGrpSpPr/>
              <p:nvPr/>
            </p:nvGrpSpPr>
            <p:grpSpPr>
              <a:xfrm>
                <a:off x="7232021" y="2929018"/>
                <a:ext cx="1211486" cy="416719"/>
                <a:chOff x="7232021" y="2929018"/>
                <a:chExt cx="1211486" cy="416719"/>
              </a:xfrm>
            </p:grpSpPr>
            <p:sp>
              <p:nvSpPr>
                <p:cNvPr id="2019" name="Google Shape;2019;p64"/>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4"/>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4"/>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4"/>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4"/>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4"/>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4"/>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4"/>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4"/>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4"/>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4"/>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4"/>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4"/>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2" name="Google Shape;2032;p64"/>
              <p:cNvGrpSpPr/>
              <p:nvPr/>
            </p:nvGrpSpPr>
            <p:grpSpPr>
              <a:xfrm>
                <a:off x="4866130" y="1597718"/>
                <a:ext cx="618424" cy="1349710"/>
                <a:chOff x="4866130" y="1597718"/>
                <a:chExt cx="618424" cy="1349710"/>
              </a:xfrm>
            </p:grpSpPr>
            <p:sp>
              <p:nvSpPr>
                <p:cNvPr id="2033" name="Google Shape;2033;p64"/>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4"/>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4"/>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4"/>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4"/>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4"/>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4"/>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4"/>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4"/>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4"/>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4"/>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4"/>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5" name="Google Shape;2045;p64"/>
              <p:cNvGrpSpPr/>
              <p:nvPr/>
            </p:nvGrpSpPr>
            <p:grpSpPr>
              <a:xfrm>
                <a:off x="5312187" y="1140950"/>
                <a:ext cx="627501" cy="773285"/>
                <a:chOff x="5312187" y="1140950"/>
                <a:chExt cx="627501" cy="773285"/>
              </a:xfrm>
            </p:grpSpPr>
            <p:sp>
              <p:nvSpPr>
                <p:cNvPr id="2046" name="Google Shape;2046;p64"/>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4"/>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4"/>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4"/>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4"/>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4"/>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4"/>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4"/>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4"/>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4"/>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4"/>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4"/>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4"/>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4"/>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4"/>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4"/>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4"/>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4"/>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4"/>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4"/>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4"/>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4"/>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4"/>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4"/>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4"/>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4"/>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4"/>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4"/>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4"/>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4"/>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4"/>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4"/>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4"/>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79" name="Google Shape;207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6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2085" name="Google Shape;2085;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6" name="Google Shape;2086;p65"/>
          <p:cNvSpPr txBox="1"/>
          <p:nvPr/>
        </p:nvSpPr>
        <p:spPr>
          <a:xfrm>
            <a:off x="190400" y="1006050"/>
            <a:ext cx="6826200" cy="89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b="1" lang="en" sz="1500">
                <a:solidFill>
                  <a:schemeClr val="lt2"/>
                </a:solidFill>
                <a:latin typeface="DM Sans"/>
                <a:ea typeface="DM Sans"/>
                <a:cs typeface="DM Sans"/>
                <a:sym typeface="DM Sans"/>
              </a:rPr>
              <a:t>Dropping duplicates ( there are no duplicates)</a:t>
            </a:r>
            <a:endParaRPr b="1" sz="1500">
              <a:solidFill>
                <a:schemeClr val="lt2"/>
              </a:solidFill>
              <a:latin typeface="DM Sans"/>
              <a:ea typeface="DM Sans"/>
              <a:cs typeface="DM Sans"/>
              <a:sym typeface="DM Sans"/>
            </a:endParaRPr>
          </a:p>
        </p:txBody>
      </p:sp>
      <p:sp>
        <p:nvSpPr>
          <p:cNvPr id="2087" name="Google Shape;2087;p65"/>
          <p:cNvSpPr txBox="1"/>
          <p:nvPr/>
        </p:nvSpPr>
        <p:spPr>
          <a:xfrm>
            <a:off x="190400" y="2033925"/>
            <a:ext cx="6826200" cy="89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b="1" lang="en" sz="1500">
                <a:solidFill>
                  <a:schemeClr val="lt2"/>
                </a:solidFill>
                <a:latin typeface="DM Sans"/>
                <a:ea typeface="DM Sans"/>
                <a:cs typeface="DM Sans"/>
                <a:sym typeface="DM Sans"/>
              </a:rPr>
              <a:t>Dropping Features</a:t>
            </a:r>
            <a:endParaRPr b="1" sz="1500">
              <a:solidFill>
                <a:schemeClr val="lt2"/>
              </a:solidFill>
              <a:latin typeface="DM Sans"/>
              <a:ea typeface="DM Sans"/>
              <a:cs typeface="DM Sans"/>
              <a:sym typeface="DM Sans"/>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Dropping  the column '</a:t>
            </a:r>
            <a:r>
              <a:rPr b="1" lang="en" sz="1200">
                <a:solidFill>
                  <a:srgbClr val="374151"/>
                </a:solidFill>
                <a:latin typeface="Roboto"/>
                <a:ea typeface="Roboto"/>
                <a:cs typeface="Roboto"/>
                <a:sym typeface="Roboto"/>
              </a:rPr>
              <a:t>num_outbound_cmds</a:t>
            </a:r>
            <a:r>
              <a:rPr lang="en" sz="1200">
                <a:solidFill>
                  <a:srgbClr val="374151"/>
                </a:solidFill>
                <a:latin typeface="Roboto"/>
                <a:ea typeface="Roboto"/>
                <a:cs typeface="Roboto"/>
                <a:sym typeface="Roboto"/>
              </a:rPr>
              <a:t>' as it contained only a single unique value</a:t>
            </a:r>
            <a:endParaRPr sz="1200">
              <a:solidFill>
                <a:srgbClr val="374151"/>
              </a:solidFill>
              <a:latin typeface="Roboto"/>
              <a:ea typeface="Roboto"/>
              <a:cs typeface="Roboto"/>
              <a:sym typeface="Roboto"/>
            </a:endParaRPr>
          </a:p>
          <a:p>
            <a:pPr indent="0" lvl="0" marL="914400" marR="0" rtl="0" algn="l">
              <a:lnSpc>
                <a:spcPct val="100000"/>
              </a:lnSpc>
              <a:spcBef>
                <a:spcPts val="0"/>
              </a:spcBef>
              <a:spcAft>
                <a:spcPts val="0"/>
              </a:spcAft>
              <a:buNone/>
            </a:pPr>
            <a:r>
              <a:t/>
            </a:r>
            <a:endParaRPr sz="1200">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Removing the </a:t>
            </a:r>
            <a:r>
              <a:rPr b="1" lang="en" sz="1200">
                <a:solidFill>
                  <a:srgbClr val="374151"/>
                </a:solidFill>
                <a:latin typeface="Roboto"/>
                <a:ea typeface="Roboto"/>
                <a:cs typeface="Roboto"/>
                <a:sym typeface="Roboto"/>
              </a:rPr>
              <a:t>'flag</a:t>
            </a:r>
            <a:r>
              <a:rPr lang="en" sz="1200">
                <a:solidFill>
                  <a:srgbClr val="374151"/>
                </a:solidFill>
                <a:latin typeface="Roboto"/>
                <a:ea typeface="Roboto"/>
                <a:cs typeface="Roboto"/>
                <a:sym typeface="Roboto"/>
              </a:rPr>
              <a:t>,' </a:t>
            </a:r>
            <a:r>
              <a:rPr b="1" lang="en" sz="1200">
                <a:solidFill>
                  <a:srgbClr val="374151"/>
                </a:solidFill>
                <a:latin typeface="Roboto"/>
                <a:ea typeface="Roboto"/>
                <a:cs typeface="Roboto"/>
                <a:sym typeface="Roboto"/>
              </a:rPr>
              <a:t>'service</a:t>
            </a:r>
            <a:r>
              <a:rPr lang="en" sz="1200">
                <a:solidFill>
                  <a:srgbClr val="374151"/>
                </a:solidFill>
                <a:latin typeface="Roboto"/>
                <a:ea typeface="Roboto"/>
                <a:cs typeface="Roboto"/>
                <a:sym typeface="Roboto"/>
              </a:rPr>
              <a:t>,' and </a:t>
            </a:r>
            <a:r>
              <a:rPr b="1" lang="en" sz="1200">
                <a:solidFill>
                  <a:srgbClr val="374151"/>
                </a:solidFill>
                <a:latin typeface="Roboto"/>
                <a:ea typeface="Roboto"/>
                <a:cs typeface="Roboto"/>
                <a:sym typeface="Roboto"/>
              </a:rPr>
              <a:t>'protocol_type' </a:t>
            </a:r>
            <a:r>
              <a:rPr lang="en" sz="1200">
                <a:solidFill>
                  <a:srgbClr val="374151"/>
                </a:solidFill>
                <a:latin typeface="Roboto"/>
                <a:ea typeface="Roboto"/>
                <a:cs typeface="Roboto"/>
                <a:sym typeface="Roboto"/>
              </a:rPr>
              <a:t>columns</a:t>
            </a:r>
            <a:endParaRPr sz="1200">
              <a:solidFill>
                <a:srgbClr val="374151"/>
              </a:solidFill>
              <a:latin typeface="Roboto"/>
              <a:ea typeface="Roboto"/>
              <a:cs typeface="Roboto"/>
              <a:sym typeface="Roboto"/>
            </a:endParaRPr>
          </a:p>
          <a:p>
            <a:pPr indent="0" lvl="0" marL="914400" marR="0" rtl="0" algn="l">
              <a:lnSpc>
                <a:spcPct val="100000"/>
              </a:lnSpc>
              <a:spcBef>
                <a:spcPts val="0"/>
              </a:spcBef>
              <a:spcAft>
                <a:spcPts val="0"/>
              </a:spcAft>
              <a:buNone/>
            </a:pPr>
            <a:r>
              <a:t/>
            </a:r>
            <a:endParaRPr sz="1200">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Dropping columns unrelated which the router should not be able to reach : </a:t>
            </a:r>
            <a:r>
              <a:rPr b="1" lang="en" sz="1200">
                <a:solidFill>
                  <a:schemeClr val="accent5"/>
                </a:solidFill>
                <a:latin typeface="Roboto"/>
                <a:ea typeface="Roboto"/>
                <a:cs typeface="Roboto"/>
                <a:sym typeface="Roboto"/>
              </a:rPr>
              <a:t>'hot', 'num_failed_logins',  'logged_in', 'num_compromised', 'root_shell', 'su_attempted', 'num_root', 'num_file_creations', 'num_shells' …</a:t>
            </a:r>
            <a:r>
              <a:rPr b="1" lang="en" sz="1200">
                <a:solidFill>
                  <a:srgbClr val="374151"/>
                </a:solidFill>
                <a:latin typeface="Roboto"/>
                <a:ea typeface="Roboto"/>
                <a:cs typeface="Roboto"/>
                <a:sym typeface="Roboto"/>
              </a:rPr>
              <a:t> </a:t>
            </a:r>
            <a:r>
              <a:rPr lang="en" sz="1200">
                <a:solidFill>
                  <a:srgbClr val="374151"/>
                </a:solidFill>
                <a:latin typeface="Roboto"/>
                <a:ea typeface="Roboto"/>
                <a:cs typeface="Roboto"/>
                <a:sym typeface="Roboto"/>
              </a:rPr>
              <a:t> because they are not pertinent for router-related analysis.</a:t>
            </a:r>
            <a:endParaRPr sz="1200">
              <a:solidFill>
                <a:srgbClr val="374151"/>
              </a:solidFill>
              <a:latin typeface="Roboto"/>
              <a:ea typeface="Roboto"/>
              <a:cs typeface="Roboto"/>
              <a:sym typeface="Roboto"/>
            </a:endParaRPr>
          </a:p>
          <a:p>
            <a:pPr indent="0" lvl="0" marL="914400" rtl="0" algn="l">
              <a:spcBef>
                <a:spcPts val="0"/>
              </a:spcBef>
              <a:spcAft>
                <a:spcPts val="0"/>
              </a:spcAft>
              <a:buNone/>
            </a:pPr>
            <a:r>
              <a:t/>
            </a:r>
            <a:endParaRPr sz="1200">
              <a:solidFill>
                <a:srgbClr val="374151"/>
              </a:solidFill>
              <a:latin typeface="Roboto"/>
              <a:ea typeface="Roboto"/>
              <a:cs typeface="Roboto"/>
              <a:sym typeface="Roboto"/>
            </a:endParaRPr>
          </a:p>
        </p:txBody>
      </p:sp>
      <p:sp>
        <p:nvSpPr>
          <p:cNvPr id="2088" name="Google Shape;2088;p65"/>
          <p:cNvSpPr txBox="1"/>
          <p:nvPr/>
        </p:nvSpPr>
        <p:spPr>
          <a:xfrm>
            <a:off x="190400" y="1492725"/>
            <a:ext cx="6826200" cy="899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1" lang="en" sz="1500">
                <a:solidFill>
                  <a:srgbClr val="374151"/>
                </a:solidFill>
                <a:latin typeface="Roboto"/>
                <a:ea typeface="Roboto"/>
                <a:cs typeface="Roboto"/>
                <a:sym typeface="Roboto"/>
              </a:rPr>
              <a:t>Filter rows with the value 'tcp' in the 'protocol_type' column </a:t>
            </a:r>
            <a:endParaRPr b="1" sz="1500">
              <a:solidFill>
                <a:srgbClr val="374151"/>
              </a:solidFill>
              <a:latin typeface="Roboto"/>
              <a:ea typeface="Roboto"/>
              <a:cs typeface="Roboto"/>
              <a:sym typeface="Roboto"/>
            </a:endParaRPr>
          </a:p>
        </p:txBody>
      </p:sp>
      <p:sp>
        <p:nvSpPr>
          <p:cNvPr id="2089" name="Google Shape;2089;p65"/>
          <p:cNvSpPr/>
          <p:nvPr/>
        </p:nvSpPr>
        <p:spPr>
          <a:xfrm>
            <a:off x="1753850" y="4332100"/>
            <a:ext cx="510600" cy="137400"/>
          </a:xfrm>
          <a:prstGeom prst="rightArrow">
            <a:avLst>
              <a:gd fmla="val 50000" name="adj1"/>
              <a:gd fmla="val 50000" name="adj2"/>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highlight>
                <a:schemeClr val="accent2"/>
              </a:highlight>
              <a:latin typeface="DM Sans"/>
              <a:ea typeface="DM Sans"/>
              <a:cs typeface="DM Sans"/>
              <a:sym typeface="DM Sans"/>
            </a:endParaRPr>
          </a:p>
        </p:txBody>
      </p:sp>
      <p:sp>
        <p:nvSpPr>
          <p:cNvPr id="2090" name="Google Shape;2090;p65"/>
          <p:cNvSpPr/>
          <p:nvPr/>
        </p:nvSpPr>
        <p:spPr>
          <a:xfrm>
            <a:off x="2967777" y="4206700"/>
            <a:ext cx="32418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Viga"/>
                <a:ea typeface="Viga"/>
                <a:cs typeface="Viga"/>
                <a:sym typeface="Viga"/>
              </a:rPr>
              <a:t>Data set size: 120,366 rows, 24 columns</a:t>
            </a:r>
            <a:endParaRPr sz="1300">
              <a:solidFill>
                <a:schemeClr val="accent1"/>
              </a:solidFill>
              <a:latin typeface="Viga"/>
              <a:ea typeface="Viga"/>
              <a:cs typeface="Viga"/>
              <a:sym typeface="Vig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What are Intrusion Detection Systems?</a:t>
            </a:r>
            <a:endParaRPr sz="2100"/>
          </a:p>
        </p:txBody>
      </p:sp>
      <p:sp>
        <p:nvSpPr>
          <p:cNvPr id="429" name="Google Shape;429;p30"/>
          <p:cNvSpPr txBox="1"/>
          <p:nvPr>
            <p:ph idx="1" type="body"/>
          </p:nvPr>
        </p:nvSpPr>
        <p:spPr>
          <a:xfrm>
            <a:off x="4831500" y="1466475"/>
            <a:ext cx="4312500" cy="9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P</a:t>
            </a:r>
            <a:r>
              <a:rPr lang="en" sz="1500"/>
              <a:t>rotect network or system activities for malicious activities.</a:t>
            </a:r>
            <a:endParaRPr sz="1500"/>
          </a:p>
        </p:txBody>
      </p:sp>
      <p:sp>
        <p:nvSpPr>
          <p:cNvPr id="430" name="Google Shape;430;p30"/>
          <p:cNvSpPr/>
          <p:nvPr/>
        </p:nvSpPr>
        <p:spPr>
          <a:xfrm rot="2700026">
            <a:off x="2589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1338263" y="2121038"/>
            <a:ext cx="1038380" cy="1058741"/>
          </a:xfrm>
          <a:custGeom>
            <a:rect b="b" l="l" r="r" t="t"/>
            <a:pathLst>
              <a:path extrusionOk="0" h="209548" w="205518">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txBox="1"/>
          <p:nvPr>
            <p:ph type="title"/>
          </p:nvPr>
        </p:nvSpPr>
        <p:spPr>
          <a:xfrm>
            <a:off x="798600" y="3179763"/>
            <a:ext cx="21177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Security Mechanism</a:t>
            </a:r>
            <a:endParaRPr sz="1500"/>
          </a:p>
        </p:txBody>
      </p:sp>
      <p:cxnSp>
        <p:nvCxnSpPr>
          <p:cNvPr id="433" name="Google Shape;433;p30"/>
          <p:cNvCxnSpPr/>
          <p:nvPr/>
        </p:nvCxnSpPr>
        <p:spPr>
          <a:xfrm flipH="1" rot="10800000">
            <a:off x="3017091" y="1800350"/>
            <a:ext cx="1738200" cy="241200"/>
          </a:xfrm>
          <a:prstGeom prst="bentConnector3">
            <a:avLst>
              <a:gd fmla="val 22186" name="adj1"/>
            </a:avLst>
          </a:prstGeom>
          <a:noFill/>
          <a:ln cap="flat" cmpd="sng" w="19050">
            <a:solidFill>
              <a:schemeClr val="accent2"/>
            </a:solidFill>
            <a:prstDash val="solid"/>
            <a:round/>
            <a:headEnd len="med" w="med" type="oval"/>
            <a:tailEnd len="med" w="med" type="oval"/>
          </a:ln>
        </p:spPr>
      </p:cxnSp>
      <p:cxnSp>
        <p:nvCxnSpPr>
          <p:cNvPr id="434" name="Google Shape;434;p30"/>
          <p:cNvCxnSpPr/>
          <p:nvPr/>
        </p:nvCxnSpPr>
        <p:spPr>
          <a:xfrm rot="10800000">
            <a:off x="3212375" y="2814725"/>
            <a:ext cx="1610700" cy="2370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435" name="Google Shape;435;p30"/>
          <p:cNvSpPr txBox="1"/>
          <p:nvPr/>
        </p:nvSpPr>
        <p:spPr>
          <a:xfrm>
            <a:off x="4872900" y="2604950"/>
            <a:ext cx="4271100" cy="1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Detect anomalous patterns that compromise the integrity and security of a network</a:t>
            </a:r>
            <a:endParaRPr sz="1800">
              <a:solidFill>
                <a:schemeClr val="lt2"/>
              </a:solidFill>
              <a:latin typeface="DM Sans"/>
              <a:ea typeface="DM Sans"/>
              <a:cs typeface="DM Sans"/>
              <a:sym typeface="DM Sans"/>
            </a:endParaRPr>
          </a:p>
        </p:txBody>
      </p:sp>
      <p:sp>
        <p:nvSpPr>
          <p:cNvPr id="436" name="Google Shape;436;p30"/>
          <p:cNvSpPr txBox="1"/>
          <p:nvPr/>
        </p:nvSpPr>
        <p:spPr>
          <a:xfrm>
            <a:off x="4891825" y="3995075"/>
            <a:ext cx="42711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Identify and respond to anomalies indicative of a security threat.</a:t>
            </a:r>
            <a:endParaRPr sz="1500">
              <a:solidFill>
                <a:schemeClr val="lt2"/>
              </a:solidFill>
              <a:latin typeface="DM Sans"/>
              <a:ea typeface="DM Sans"/>
              <a:cs typeface="DM Sans"/>
              <a:sym typeface="DM Sans"/>
            </a:endParaRPr>
          </a:p>
          <a:p>
            <a:pPr indent="0" lvl="0" marL="0" rtl="0" algn="l">
              <a:spcBef>
                <a:spcPts val="0"/>
              </a:spcBef>
              <a:spcAft>
                <a:spcPts val="0"/>
              </a:spcAft>
              <a:buNone/>
            </a:pPr>
            <a:r>
              <a:t/>
            </a:r>
            <a:endParaRPr sz="1500">
              <a:solidFill>
                <a:schemeClr val="lt2"/>
              </a:solidFill>
              <a:latin typeface="DM Sans"/>
              <a:ea typeface="DM Sans"/>
              <a:cs typeface="DM Sans"/>
              <a:sym typeface="DM Sans"/>
            </a:endParaRPr>
          </a:p>
        </p:txBody>
      </p:sp>
      <p:cxnSp>
        <p:nvCxnSpPr>
          <p:cNvPr id="437" name="Google Shape;437;p30"/>
          <p:cNvCxnSpPr/>
          <p:nvPr/>
        </p:nvCxnSpPr>
        <p:spPr>
          <a:xfrm rot="10800000">
            <a:off x="3050375" y="3486750"/>
            <a:ext cx="1772700" cy="7449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438" name="Google Shape;43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p6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a:t>
            </a:r>
            <a:endParaRPr/>
          </a:p>
        </p:txBody>
      </p:sp>
      <p:sp>
        <p:nvSpPr>
          <p:cNvPr id="2096" name="Google Shape;2096;p66"/>
          <p:cNvSpPr txBox="1"/>
          <p:nvPr/>
        </p:nvSpPr>
        <p:spPr>
          <a:xfrm>
            <a:off x="626525" y="1293275"/>
            <a:ext cx="7842300" cy="41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700"/>
              </a:spcBef>
              <a:spcAft>
                <a:spcPts val="0"/>
              </a:spcAft>
              <a:buClr>
                <a:schemeClr val="lt2"/>
              </a:buClr>
              <a:buSzPts val="1800"/>
              <a:buFont typeface="DM Sans"/>
              <a:buChar char="●"/>
            </a:pPr>
            <a:r>
              <a:rPr b="1" lang="en" sz="1500">
                <a:solidFill>
                  <a:srgbClr val="212121"/>
                </a:solidFill>
                <a:highlight>
                  <a:srgbClr val="FFFFFF"/>
                </a:highlight>
                <a:latin typeface="Roboto"/>
                <a:ea typeface="Roboto"/>
                <a:cs typeface="Roboto"/>
                <a:sym typeface="Roboto"/>
              </a:rPr>
              <a:t>Categorical Features Encoding :</a:t>
            </a:r>
            <a:endParaRPr b="1" sz="1500">
              <a:solidFill>
                <a:schemeClr val="lt2"/>
              </a:solidFill>
              <a:latin typeface="DM Sans"/>
              <a:ea typeface="DM Sans"/>
              <a:cs typeface="DM Sans"/>
              <a:sym typeface="DM Sans"/>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Ordinal encoding applied to 'class' column : </a:t>
            </a:r>
            <a:r>
              <a:rPr lang="en" sz="1200">
                <a:solidFill>
                  <a:srgbClr val="374151"/>
                </a:solidFill>
                <a:highlight>
                  <a:schemeClr val="accent2"/>
                </a:highlight>
                <a:latin typeface="Roboto"/>
                <a:ea typeface="Roboto"/>
                <a:cs typeface="Roboto"/>
                <a:sym typeface="Roboto"/>
              </a:rPr>
              <a:t>0 for normal, 1 for anomaly.</a:t>
            </a:r>
            <a:r>
              <a:rPr lang="en" sz="1200">
                <a:solidFill>
                  <a:srgbClr val="374151"/>
                </a:solidFill>
                <a:latin typeface="Roboto"/>
                <a:ea typeface="Roboto"/>
                <a:cs typeface="Roboto"/>
                <a:sym typeface="Roboto"/>
              </a:rPr>
              <a:t> </a:t>
            </a:r>
            <a:endParaRPr sz="1200">
              <a:solidFill>
                <a:srgbClr val="374151"/>
              </a:solidFill>
              <a:latin typeface="Roboto"/>
              <a:ea typeface="Roboto"/>
              <a:cs typeface="Roboto"/>
              <a:sym typeface="Roboto"/>
            </a:endParaRPr>
          </a:p>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sp>
        <p:nvSpPr>
          <p:cNvPr id="2097" name="Google Shape;2097;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8" name="Google Shape;2098;p66"/>
          <p:cNvSpPr txBox="1"/>
          <p:nvPr/>
        </p:nvSpPr>
        <p:spPr>
          <a:xfrm>
            <a:off x="679450" y="2550575"/>
            <a:ext cx="7842300" cy="98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DM Sans"/>
              <a:buChar char="●"/>
            </a:pPr>
            <a:r>
              <a:rPr b="1" lang="en" sz="1500">
                <a:solidFill>
                  <a:srgbClr val="212121"/>
                </a:solidFill>
                <a:highlight>
                  <a:srgbClr val="FFFFFF"/>
                </a:highlight>
                <a:latin typeface="Roboto"/>
                <a:ea typeface="Roboto"/>
                <a:cs typeface="Roboto"/>
                <a:sym typeface="Roboto"/>
              </a:rPr>
              <a:t>Scaling Features:</a:t>
            </a:r>
            <a:endParaRPr sz="18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scaling numerical features to a specific range, usually between 0 and 1 using </a:t>
            </a:r>
            <a:r>
              <a:rPr lang="en" sz="1200">
                <a:solidFill>
                  <a:srgbClr val="374151"/>
                </a:solidFill>
                <a:highlight>
                  <a:schemeClr val="accent2"/>
                </a:highlight>
                <a:latin typeface="Roboto"/>
                <a:ea typeface="Roboto"/>
                <a:cs typeface="Roboto"/>
                <a:sym typeface="Roboto"/>
              </a:rPr>
              <a:t>Min-Max normalization</a:t>
            </a:r>
            <a:endParaRPr sz="1200">
              <a:solidFill>
                <a:srgbClr val="374151"/>
              </a:solidFill>
              <a:highlight>
                <a:schemeClr val="accent2"/>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ensuring that all features contribute equally to the analysis by eliminating the influence of varying scales.</a:t>
            </a:r>
            <a:endParaRPr sz="1200">
              <a:solidFill>
                <a:srgbClr val="212121"/>
              </a:solidFill>
              <a:highlight>
                <a:srgbClr val="FFFFFF"/>
              </a:highlight>
              <a:latin typeface="Roboto"/>
              <a:ea typeface="Roboto"/>
              <a:cs typeface="Roboto"/>
              <a:sym typeface="Roboto"/>
            </a:endParaRPr>
          </a:p>
          <a:p>
            <a:pPr indent="0" lvl="0" marL="914400" rtl="0" algn="l">
              <a:spcBef>
                <a:spcPts val="500"/>
              </a:spcBef>
              <a:spcAft>
                <a:spcPts val="0"/>
              </a:spcAft>
              <a:buNone/>
            </a:pPr>
            <a:r>
              <a:t/>
            </a:r>
            <a:endParaRPr sz="1800">
              <a:solidFill>
                <a:schemeClr val="lt2"/>
              </a:solidFill>
              <a:latin typeface="DM Sans"/>
              <a:ea typeface="DM Sans"/>
              <a:cs typeface="DM Sans"/>
              <a:sym typeface="DM Sans"/>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pic>
        <p:nvPicPr>
          <p:cNvPr id="2099" name="Google Shape;2099;p66"/>
          <p:cNvPicPr preferRelativeResize="0"/>
          <p:nvPr/>
        </p:nvPicPr>
        <p:blipFill>
          <a:blip r:embed="rId3">
            <a:alphaModFix/>
          </a:blip>
          <a:stretch>
            <a:fillRect/>
          </a:stretch>
        </p:blipFill>
        <p:spPr>
          <a:xfrm>
            <a:off x="2561249" y="3627724"/>
            <a:ext cx="4078700" cy="1202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3" name="Shape 2103"/>
        <p:cNvGrpSpPr/>
        <p:nvPr/>
      </p:nvGrpSpPr>
      <p:grpSpPr>
        <a:xfrm>
          <a:off x="0" y="0"/>
          <a:ext cx="0" cy="0"/>
          <a:chOff x="0" y="0"/>
          <a:chExt cx="0" cy="0"/>
        </a:xfrm>
      </p:grpSpPr>
      <p:sp>
        <p:nvSpPr>
          <p:cNvPr id="2104" name="Google Shape;2104;p6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a:t>
            </a:r>
            <a:endParaRPr/>
          </a:p>
        </p:txBody>
      </p:sp>
      <p:sp>
        <p:nvSpPr>
          <p:cNvPr id="2105" name="Google Shape;2105;p67"/>
          <p:cNvSpPr txBox="1"/>
          <p:nvPr/>
        </p:nvSpPr>
        <p:spPr>
          <a:xfrm>
            <a:off x="626525" y="3731675"/>
            <a:ext cx="7842300" cy="41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700"/>
              </a:spcBef>
              <a:spcAft>
                <a:spcPts val="0"/>
              </a:spcAft>
              <a:buClr>
                <a:schemeClr val="lt2"/>
              </a:buClr>
              <a:buSzPts val="1800"/>
              <a:buFont typeface="DM Sans"/>
              <a:buChar char="●"/>
            </a:pPr>
            <a:r>
              <a:rPr b="1" lang="en" sz="1500">
                <a:solidFill>
                  <a:srgbClr val="212121"/>
                </a:solidFill>
                <a:highlight>
                  <a:srgbClr val="FFFFFF"/>
                </a:highlight>
                <a:latin typeface="Roboto"/>
                <a:ea typeface="Roboto"/>
                <a:cs typeface="Roboto"/>
                <a:sym typeface="Roboto"/>
              </a:rPr>
              <a:t>Data Partitioning :</a:t>
            </a:r>
            <a:endParaRPr b="1" sz="1500">
              <a:solidFill>
                <a:schemeClr val="lt2"/>
              </a:solidFill>
              <a:latin typeface="DM Sans"/>
              <a:ea typeface="DM Sans"/>
              <a:cs typeface="DM Sans"/>
              <a:sym typeface="DM Sans"/>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Dividing the dataset into two parts: </a:t>
            </a:r>
            <a:endParaRPr sz="1200">
              <a:solidFill>
                <a:srgbClr val="374151"/>
              </a:solidFill>
              <a:latin typeface="Roboto"/>
              <a:ea typeface="Roboto"/>
              <a:cs typeface="Roboto"/>
              <a:sym typeface="Roboto"/>
            </a:endParaRPr>
          </a:p>
          <a:p>
            <a:pPr indent="0" lvl="0" marL="914400" rtl="0" algn="l">
              <a:spcBef>
                <a:spcPts val="0"/>
              </a:spcBef>
              <a:spcAft>
                <a:spcPts val="0"/>
              </a:spcAft>
              <a:buNone/>
            </a:pPr>
            <a:r>
              <a:rPr lang="en" sz="1200">
                <a:solidFill>
                  <a:srgbClr val="374151"/>
                </a:solidFill>
                <a:latin typeface="Roboto"/>
                <a:ea typeface="Roboto"/>
                <a:cs typeface="Roboto"/>
                <a:sym typeface="Roboto"/>
              </a:rPr>
              <a:t>X_class, containing all features (excluding 'class')</a:t>
            </a:r>
            <a:endParaRPr sz="1200">
              <a:solidFill>
                <a:srgbClr val="374151"/>
              </a:solidFill>
              <a:latin typeface="Roboto"/>
              <a:ea typeface="Roboto"/>
              <a:cs typeface="Roboto"/>
              <a:sym typeface="Roboto"/>
            </a:endParaRPr>
          </a:p>
          <a:p>
            <a:pPr indent="0" lvl="0" marL="914400" rtl="0" algn="l">
              <a:spcBef>
                <a:spcPts val="0"/>
              </a:spcBef>
              <a:spcAft>
                <a:spcPts val="0"/>
              </a:spcAft>
              <a:buNone/>
            </a:pPr>
            <a:r>
              <a:rPr lang="en" sz="1200">
                <a:solidFill>
                  <a:srgbClr val="374151"/>
                </a:solidFill>
                <a:latin typeface="Roboto"/>
                <a:ea typeface="Roboto"/>
                <a:cs typeface="Roboto"/>
                <a:sym typeface="Roboto"/>
              </a:rPr>
              <a:t> y_class, exclusively comprising the target label 'class'</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                   Clear distinction between input features and the target variable in subsequent analysis steps</a:t>
            </a:r>
            <a:endParaRPr sz="1200">
              <a:solidFill>
                <a:srgbClr val="374151"/>
              </a:solidFill>
              <a:latin typeface="Roboto"/>
              <a:ea typeface="Roboto"/>
              <a:cs typeface="Roboto"/>
              <a:sym typeface="Roboto"/>
            </a:endParaRPr>
          </a:p>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a:t>
            </a:r>
            <a:endParaRPr sz="1800">
              <a:solidFill>
                <a:schemeClr val="lt2"/>
              </a:solidFill>
              <a:latin typeface="DM Sans"/>
              <a:ea typeface="DM Sans"/>
              <a:cs typeface="DM Sans"/>
              <a:sym typeface="DM Sans"/>
            </a:endParaRPr>
          </a:p>
        </p:txBody>
      </p:sp>
      <p:sp>
        <p:nvSpPr>
          <p:cNvPr id="2106" name="Google Shape;2106;p67"/>
          <p:cNvSpPr/>
          <p:nvPr/>
        </p:nvSpPr>
        <p:spPr>
          <a:xfrm>
            <a:off x="878425" y="4709600"/>
            <a:ext cx="510600" cy="137400"/>
          </a:xfrm>
          <a:prstGeom prst="rightArrow">
            <a:avLst>
              <a:gd fmla="val 50000" name="adj1"/>
              <a:gd fmla="val 50000" name="adj2"/>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highlight>
                <a:schemeClr val="accent2"/>
              </a:highlight>
              <a:latin typeface="DM Sans"/>
              <a:ea typeface="DM Sans"/>
              <a:cs typeface="DM Sans"/>
              <a:sym typeface="DM Sans"/>
            </a:endParaRPr>
          </a:p>
        </p:txBody>
      </p:sp>
      <p:sp>
        <p:nvSpPr>
          <p:cNvPr id="2107" name="Google Shape;2107;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8" name="Google Shape;2108;p67"/>
          <p:cNvSpPr txBox="1"/>
          <p:nvPr/>
        </p:nvSpPr>
        <p:spPr>
          <a:xfrm>
            <a:off x="626525" y="817025"/>
            <a:ext cx="6826200" cy="89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DM Sans"/>
              <a:buChar char="●"/>
            </a:pPr>
            <a:r>
              <a:rPr b="1" lang="en" sz="1500">
                <a:solidFill>
                  <a:schemeClr val="lt2"/>
                </a:solidFill>
                <a:latin typeface="DM Sans"/>
                <a:ea typeface="DM Sans"/>
                <a:cs typeface="DM Sans"/>
                <a:sym typeface="DM Sans"/>
              </a:rPr>
              <a:t>Principal Component Analysis PCA : </a:t>
            </a:r>
            <a:endParaRPr b="1" sz="1500">
              <a:solidFill>
                <a:schemeClr val="lt2"/>
              </a:solidFill>
              <a:latin typeface="DM Sans"/>
              <a:ea typeface="DM Sans"/>
              <a:cs typeface="DM Sans"/>
              <a:sym typeface="DM Sans"/>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Transforming the data into a new set of </a:t>
            </a:r>
            <a:r>
              <a:rPr b="1" lang="en" sz="1200">
                <a:solidFill>
                  <a:srgbClr val="374151"/>
                </a:solidFill>
                <a:latin typeface="Roboto"/>
                <a:ea typeface="Roboto"/>
                <a:cs typeface="Roboto"/>
                <a:sym typeface="Roboto"/>
              </a:rPr>
              <a:t>uncorrelated variables</a:t>
            </a:r>
            <a:r>
              <a:rPr lang="en" sz="1200">
                <a:solidFill>
                  <a:srgbClr val="374151"/>
                </a:solidFill>
                <a:latin typeface="Roboto"/>
                <a:ea typeface="Roboto"/>
                <a:cs typeface="Roboto"/>
                <a:sym typeface="Roboto"/>
              </a:rPr>
              <a:t> (principal components)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Consider each generated feature as if it was independent from the others. </a:t>
            </a:r>
            <a:endParaRPr sz="1200">
              <a:solidFill>
                <a:srgbClr val="374151"/>
              </a:solidFill>
              <a:latin typeface="Roboto"/>
              <a:ea typeface="Roboto"/>
              <a:cs typeface="Roboto"/>
              <a:sym typeface="Roboto"/>
            </a:endParaRPr>
          </a:p>
        </p:txBody>
      </p:sp>
      <p:pic>
        <p:nvPicPr>
          <p:cNvPr id="2109" name="Google Shape;2109;p67"/>
          <p:cNvPicPr preferRelativeResize="0"/>
          <p:nvPr/>
        </p:nvPicPr>
        <p:blipFill>
          <a:blip r:embed="rId3">
            <a:alphaModFix/>
          </a:blip>
          <a:stretch>
            <a:fillRect/>
          </a:stretch>
        </p:blipFill>
        <p:spPr>
          <a:xfrm>
            <a:off x="2463126" y="1722913"/>
            <a:ext cx="3669249" cy="1811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3" name="Shape 2113"/>
        <p:cNvGrpSpPr/>
        <p:nvPr/>
      </p:nvGrpSpPr>
      <p:grpSpPr>
        <a:xfrm>
          <a:off x="0" y="0"/>
          <a:ext cx="0" cy="0"/>
          <a:chOff x="0" y="0"/>
          <a:chExt cx="0" cy="0"/>
        </a:xfrm>
      </p:grpSpPr>
      <p:sp>
        <p:nvSpPr>
          <p:cNvPr id="2114" name="Google Shape;2114;p6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splitting</a:t>
            </a:r>
            <a:endParaRPr/>
          </a:p>
        </p:txBody>
      </p:sp>
      <p:sp>
        <p:nvSpPr>
          <p:cNvPr id="2115" name="Google Shape;2115;p68"/>
          <p:cNvSpPr txBox="1"/>
          <p:nvPr>
            <p:ph idx="12" type="sldNum"/>
          </p:nvPr>
        </p:nvSpPr>
        <p:spPr>
          <a:xfrm>
            <a:off x="8715263" y="4831496"/>
            <a:ext cx="458400" cy="31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6" name="Google Shape;2116;p68"/>
          <p:cNvSpPr/>
          <p:nvPr/>
        </p:nvSpPr>
        <p:spPr>
          <a:xfrm>
            <a:off x="4141312" y="732500"/>
            <a:ext cx="958800" cy="801900"/>
          </a:xfrm>
          <a:prstGeom prst="ellipse">
            <a:avLst/>
          </a:prstGeom>
          <a:gradFill>
            <a:gsLst>
              <a:gs pos="0">
                <a:srgbClr val="8BE3FF">
                  <a:alpha val="64709"/>
                </a:srgbClr>
              </a:gs>
              <a:gs pos="100000">
                <a:srgbClr val="ACFFD9">
                  <a:alpha val="64709"/>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2"/>
                </a:solidFill>
                <a:latin typeface="Viga"/>
                <a:ea typeface="Viga"/>
                <a:cs typeface="Viga"/>
                <a:sym typeface="Viga"/>
              </a:rPr>
              <a:t>DATA</a:t>
            </a:r>
            <a:endParaRPr sz="1500">
              <a:solidFill>
                <a:schemeClr val="lt2"/>
              </a:solidFill>
              <a:latin typeface="Viga"/>
              <a:ea typeface="Viga"/>
              <a:cs typeface="Viga"/>
              <a:sym typeface="Viga"/>
            </a:endParaRPr>
          </a:p>
        </p:txBody>
      </p:sp>
      <p:cxnSp>
        <p:nvCxnSpPr>
          <p:cNvPr id="2117" name="Google Shape;2117;p68"/>
          <p:cNvCxnSpPr>
            <a:stCxn id="2118" idx="0"/>
          </p:cNvCxnSpPr>
          <p:nvPr/>
        </p:nvCxnSpPr>
        <p:spPr>
          <a:xfrm flipH="1" rot="10800000">
            <a:off x="4620707" y="1534128"/>
            <a:ext cx="900" cy="207600"/>
          </a:xfrm>
          <a:prstGeom prst="straightConnector1">
            <a:avLst/>
          </a:prstGeom>
          <a:noFill/>
          <a:ln cap="flat" cmpd="sng" w="19050">
            <a:solidFill>
              <a:schemeClr val="accent1"/>
            </a:solidFill>
            <a:prstDash val="solid"/>
            <a:round/>
            <a:headEnd len="med" w="med" type="none"/>
            <a:tailEnd len="med" w="med" type="none"/>
          </a:ln>
        </p:spPr>
      </p:cxnSp>
      <p:cxnSp>
        <p:nvCxnSpPr>
          <p:cNvPr id="2119" name="Google Shape;2119;p68"/>
          <p:cNvCxnSpPr/>
          <p:nvPr/>
        </p:nvCxnSpPr>
        <p:spPr>
          <a:xfrm>
            <a:off x="2662400" y="2009875"/>
            <a:ext cx="1676100" cy="0"/>
          </a:xfrm>
          <a:prstGeom prst="straightConnector1">
            <a:avLst/>
          </a:prstGeom>
          <a:noFill/>
          <a:ln cap="flat" cmpd="sng" w="19050">
            <a:solidFill>
              <a:schemeClr val="accent1"/>
            </a:solidFill>
            <a:prstDash val="solid"/>
            <a:round/>
            <a:headEnd len="med" w="med" type="none"/>
            <a:tailEnd len="med" w="med" type="none"/>
          </a:ln>
        </p:spPr>
      </p:cxnSp>
      <p:sp>
        <p:nvSpPr>
          <p:cNvPr id="2118" name="Google Shape;2118;p68"/>
          <p:cNvSpPr/>
          <p:nvPr/>
        </p:nvSpPr>
        <p:spPr>
          <a:xfrm>
            <a:off x="4313772" y="1741728"/>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20" name="Google Shape;2120;p68"/>
          <p:cNvSpPr txBox="1"/>
          <p:nvPr/>
        </p:nvSpPr>
        <p:spPr>
          <a:xfrm>
            <a:off x="4294750" y="1694150"/>
            <a:ext cx="651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2"/>
                </a:solidFill>
                <a:latin typeface="DM Sans"/>
                <a:ea typeface="DM Sans"/>
                <a:cs typeface="DM Sans"/>
                <a:sym typeface="DM Sans"/>
              </a:rPr>
              <a:t>NORM </a:t>
            </a:r>
            <a:endParaRPr sz="1100">
              <a:solidFill>
                <a:schemeClr val="lt2"/>
              </a:solidFill>
              <a:latin typeface="DM Sans"/>
              <a:ea typeface="DM Sans"/>
              <a:cs typeface="DM Sans"/>
              <a:sym typeface="DM Sans"/>
            </a:endParaRPr>
          </a:p>
          <a:p>
            <a:pPr indent="0" lvl="0" marL="0" rtl="0" algn="ctr">
              <a:spcBef>
                <a:spcPts val="0"/>
              </a:spcBef>
              <a:spcAft>
                <a:spcPts val="0"/>
              </a:spcAft>
              <a:buNone/>
            </a:pPr>
            <a:r>
              <a:rPr lang="en" sz="1100">
                <a:solidFill>
                  <a:schemeClr val="lt2"/>
                </a:solidFill>
                <a:latin typeface="DM Sans"/>
                <a:ea typeface="DM Sans"/>
                <a:cs typeface="DM Sans"/>
                <a:sym typeface="DM Sans"/>
              </a:rPr>
              <a:t>[0,1]</a:t>
            </a:r>
            <a:endParaRPr sz="1100">
              <a:solidFill>
                <a:schemeClr val="lt2"/>
              </a:solidFill>
              <a:latin typeface="DM Sans"/>
              <a:ea typeface="DM Sans"/>
              <a:cs typeface="DM Sans"/>
              <a:sym typeface="DM Sans"/>
            </a:endParaRPr>
          </a:p>
        </p:txBody>
      </p:sp>
      <p:sp>
        <p:nvSpPr>
          <p:cNvPr id="2121" name="Google Shape;2121;p68"/>
          <p:cNvSpPr/>
          <p:nvPr/>
        </p:nvSpPr>
        <p:spPr>
          <a:xfrm>
            <a:off x="2356021" y="2404138"/>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2122" name="Google Shape;2122;p68"/>
          <p:cNvCxnSpPr>
            <a:stCxn id="2121" idx="0"/>
          </p:cNvCxnSpPr>
          <p:nvPr/>
        </p:nvCxnSpPr>
        <p:spPr>
          <a:xfrm rot="10800000">
            <a:off x="2662957" y="2003638"/>
            <a:ext cx="0" cy="400500"/>
          </a:xfrm>
          <a:prstGeom prst="straightConnector1">
            <a:avLst/>
          </a:prstGeom>
          <a:noFill/>
          <a:ln cap="flat" cmpd="sng" w="19050">
            <a:solidFill>
              <a:schemeClr val="accent1"/>
            </a:solidFill>
            <a:prstDash val="solid"/>
            <a:round/>
            <a:headEnd len="med" w="med" type="none"/>
            <a:tailEnd len="med" w="med" type="none"/>
          </a:ln>
        </p:spPr>
      </p:cxnSp>
      <p:sp>
        <p:nvSpPr>
          <p:cNvPr id="2123" name="Google Shape;2123;p68"/>
          <p:cNvSpPr txBox="1"/>
          <p:nvPr/>
        </p:nvSpPr>
        <p:spPr>
          <a:xfrm>
            <a:off x="2607050" y="1708376"/>
            <a:ext cx="6138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No</a:t>
            </a:r>
            <a:endParaRPr sz="1800">
              <a:solidFill>
                <a:schemeClr val="lt2"/>
              </a:solidFill>
              <a:latin typeface="DM Sans"/>
              <a:ea typeface="DM Sans"/>
              <a:cs typeface="DM Sans"/>
              <a:sym typeface="DM Sans"/>
            </a:endParaRPr>
          </a:p>
        </p:txBody>
      </p:sp>
      <p:sp>
        <p:nvSpPr>
          <p:cNvPr id="2124" name="Google Shape;2124;p68"/>
          <p:cNvSpPr txBox="1"/>
          <p:nvPr/>
        </p:nvSpPr>
        <p:spPr>
          <a:xfrm>
            <a:off x="5638337" y="1691958"/>
            <a:ext cx="8163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Yes</a:t>
            </a:r>
            <a:endParaRPr sz="1800">
              <a:solidFill>
                <a:schemeClr val="lt2"/>
              </a:solidFill>
              <a:latin typeface="DM Sans"/>
              <a:ea typeface="DM Sans"/>
              <a:cs typeface="DM Sans"/>
              <a:sym typeface="DM Sans"/>
            </a:endParaRPr>
          </a:p>
        </p:txBody>
      </p:sp>
      <p:cxnSp>
        <p:nvCxnSpPr>
          <p:cNvPr id="2125" name="Google Shape;2125;p68"/>
          <p:cNvCxnSpPr/>
          <p:nvPr/>
        </p:nvCxnSpPr>
        <p:spPr>
          <a:xfrm>
            <a:off x="2969902" y="2619237"/>
            <a:ext cx="743100" cy="0"/>
          </a:xfrm>
          <a:prstGeom prst="straightConnector1">
            <a:avLst/>
          </a:prstGeom>
          <a:noFill/>
          <a:ln cap="flat" cmpd="sng" w="19050">
            <a:solidFill>
              <a:schemeClr val="accent1"/>
            </a:solidFill>
            <a:prstDash val="solid"/>
            <a:round/>
            <a:headEnd len="med" w="med" type="none"/>
            <a:tailEnd len="med" w="med" type="none"/>
          </a:ln>
        </p:spPr>
      </p:cxnSp>
      <p:cxnSp>
        <p:nvCxnSpPr>
          <p:cNvPr id="2126" name="Google Shape;2126;p68"/>
          <p:cNvCxnSpPr>
            <a:endCxn id="2121" idx="1"/>
          </p:cNvCxnSpPr>
          <p:nvPr/>
        </p:nvCxnSpPr>
        <p:spPr>
          <a:xfrm>
            <a:off x="1608421" y="2618167"/>
            <a:ext cx="747600" cy="0"/>
          </a:xfrm>
          <a:prstGeom prst="straightConnector1">
            <a:avLst/>
          </a:prstGeom>
          <a:noFill/>
          <a:ln cap="flat" cmpd="sng" w="19050">
            <a:solidFill>
              <a:schemeClr val="accent1"/>
            </a:solidFill>
            <a:prstDash val="solid"/>
            <a:round/>
            <a:headEnd len="med" w="med" type="none"/>
            <a:tailEnd len="med" w="med" type="none"/>
          </a:ln>
        </p:spPr>
      </p:cxnSp>
      <p:cxnSp>
        <p:nvCxnSpPr>
          <p:cNvPr id="2127" name="Google Shape;2127;p68"/>
          <p:cNvCxnSpPr/>
          <p:nvPr/>
        </p:nvCxnSpPr>
        <p:spPr>
          <a:xfrm flipH="1" rot="10800000">
            <a:off x="623677" y="3270838"/>
            <a:ext cx="8100" cy="453000"/>
          </a:xfrm>
          <a:prstGeom prst="straightConnector1">
            <a:avLst/>
          </a:prstGeom>
          <a:noFill/>
          <a:ln cap="flat" cmpd="sng" w="19050">
            <a:solidFill>
              <a:schemeClr val="accent1"/>
            </a:solidFill>
            <a:prstDash val="solid"/>
            <a:round/>
            <a:headEnd len="med" w="med" type="none"/>
            <a:tailEnd len="med" w="med" type="none"/>
          </a:ln>
        </p:spPr>
      </p:cxnSp>
      <p:cxnSp>
        <p:nvCxnSpPr>
          <p:cNvPr id="2128" name="Google Shape;2128;p68"/>
          <p:cNvCxnSpPr/>
          <p:nvPr/>
        </p:nvCxnSpPr>
        <p:spPr>
          <a:xfrm flipH="1" rot="10800000">
            <a:off x="2785675" y="3270851"/>
            <a:ext cx="8100" cy="453000"/>
          </a:xfrm>
          <a:prstGeom prst="straightConnector1">
            <a:avLst/>
          </a:prstGeom>
          <a:noFill/>
          <a:ln cap="flat" cmpd="sng" w="19050">
            <a:solidFill>
              <a:schemeClr val="accent1"/>
            </a:solidFill>
            <a:prstDash val="solid"/>
            <a:round/>
            <a:headEnd len="med" w="med" type="none"/>
            <a:tailEnd len="med" w="med" type="none"/>
          </a:ln>
        </p:spPr>
      </p:cxnSp>
      <p:cxnSp>
        <p:nvCxnSpPr>
          <p:cNvPr id="2129" name="Google Shape;2129;p68"/>
          <p:cNvCxnSpPr/>
          <p:nvPr/>
        </p:nvCxnSpPr>
        <p:spPr>
          <a:xfrm flipH="1" rot="10800000">
            <a:off x="4890783" y="3278941"/>
            <a:ext cx="9300" cy="444900"/>
          </a:xfrm>
          <a:prstGeom prst="straightConnector1">
            <a:avLst/>
          </a:prstGeom>
          <a:noFill/>
          <a:ln cap="flat" cmpd="sng" w="19050">
            <a:solidFill>
              <a:schemeClr val="accent1"/>
            </a:solidFill>
            <a:prstDash val="solid"/>
            <a:round/>
            <a:headEnd len="med" w="med" type="none"/>
            <a:tailEnd len="med" w="med" type="none"/>
          </a:ln>
        </p:spPr>
      </p:cxnSp>
      <p:cxnSp>
        <p:nvCxnSpPr>
          <p:cNvPr id="2130" name="Google Shape;2130;p68"/>
          <p:cNvCxnSpPr/>
          <p:nvPr/>
        </p:nvCxnSpPr>
        <p:spPr>
          <a:xfrm flipH="1" rot="10800000">
            <a:off x="7010524" y="3270861"/>
            <a:ext cx="8100" cy="453000"/>
          </a:xfrm>
          <a:prstGeom prst="straightConnector1">
            <a:avLst/>
          </a:prstGeom>
          <a:noFill/>
          <a:ln cap="flat" cmpd="sng" w="19050">
            <a:solidFill>
              <a:schemeClr val="accent1"/>
            </a:solidFill>
            <a:prstDash val="solid"/>
            <a:round/>
            <a:headEnd len="med" w="med" type="none"/>
            <a:tailEnd len="med" w="med" type="none"/>
          </a:ln>
        </p:spPr>
      </p:cxnSp>
      <p:cxnSp>
        <p:nvCxnSpPr>
          <p:cNvPr id="2131" name="Google Shape;2131;p68"/>
          <p:cNvCxnSpPr/>
          <p:nvPr/>
        </p:nvCxnSpPr>
        <p:spPr>
          <a:xfrm>
            <a:off x="4896850" y="2009875"/>
            <a:ext cx="1991100" cy="0"/>
          </a:xfrm>
          <a:prstGeom prst="straightConnector1">
            <a:avLst/>
          </a:prstGeom>
          <a:noFill/>
          <a:ln cap="flat" cmpd="sng" w="19050">
            <a:solidFill>
              <a:schemeClr val="accent1"/>
            </a:solidFill>
            <a:prstDash val="solid"/>
            <a:round/>
            <a:headEnd len="med" w="med" type="none"/>
            <a:tailEnd len="med" w="med" type="none"/>
          </a:ln>
        </p:spPr>
      </p:cxnSp>
      <p:sp>
        <p:nvSpPr>
          <p:cNvPr id="2132" name="Google Shape;2132;p68"/>
          <p:cNvSpPr txBox="1"/>
          <p:nvPr/>
        </p:nvSpPr>
        <p:spPr>
          <a:xfrm>
            <a:off x="2375234" y="2425715"/>
            <a:ext cx="575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2"/>
                </a:solidFill>
                <a:latin typeface="DM Sans"/>
                <a:ea typeface="DM Sans"/>
                <a:cs typeface="DM Sans"/>
                <a:sym typeface="DM Sans"/>
              </a:rPr>
              <a:t>PCA</a:t>
            </a:r>
            <a:endParaRPr sz="1300">
              <a:solidFill>
                <a:schemeClr val="lt2"/>
              </a:solidFill>
              <a:latin typeface="DM Sans"/>
              <a:ea typeface="DM Sans"/>
              <a:cs typeface="DM Sans"/>
              <a:sym typeface="DM Sans"/>
            </a:endParaRPr>
          </a:p>
        </p:txBody>
      </p:sp>
      <p:sp>
        <p:nvSpPr>
          <p:cNvPr id="2133" name="Google Shape;2133;p68"/>
          <p:cNvSpPr/>
          <p:nvPr/>
        </p:nvSpPr>
        <p:spPr>
          <a:xfrm>
            <a:off x="277068" y="3718345"/>
            <a:ext cx="7011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34" name="Google Shape;2134;p68"/>
          <p:cNvSpPr txBox="1"/>
          <p:nvPr/>
        </p:nvSpPr>
        <p:spPr>
          <a:xfrm>
            <a:off x="1769707" y="2312285"/>
            <a:ext cx="6138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No</a:t>
            </a:r>
            <a:endParaRPr sz="1800">
              <a:solidFill>
                <a:schemeClr val="lt2"/>
              </a:solidFill>
              <a:latin typeface="DM Sans"/>
              <a:ea typeface="DM Sans"/>
              <a:cs typeface="DM Sans"/>
              <a:sym typeface="DM Sans"/>
            </a:endParaRPr>
          </a:p>
        </p:txBody>
      </p:sp>
      <p:sp>
        <p:nvSpPr>
          <p:cNvPr id="2135" name="Google Shape;2135;p68"/>
          <p:cNvSpPr txBox="1"/>
          <p:nvPr/>
        </p:nvSpPr>
        <p:spPr>
          <a:xfrm>
            <a:off x="3243301" y="2287318"/>
            <a:ext cx="8163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Yes</a:t>
            </a:r>
            <a:endParaRPr sz="1800">
              <a:solidFill>
                <a:schemeClr val="lt2"/>
              </a:solidFill>
              <a:latin typeface="DM Sans"/>
              <a:ea typeface="DM Sans"/>
              <a:cs typeface="DM Sans"/>
              <a:sym typeface="DM Sans"/>
            </a:endParaRPr>
          </a:p>
        </p:txBody>
      </p:sp>
      <p:sp>
        <p:nvSpPr>
          <p:cNvPr id="2136" name="Google Shape;2136;p68"/>
          <p:cNvSpPr/>
          <p:nvPr/>
        </p:nvSpPr>
        <p:spPr>
          <a:xfrm>
            <a:off x="6639015" y="3723864"/>
            <a:ext cx="9945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37" name="Google Shape;2137;p68"/>
          <p:cNvSpPr/>
          <p:nvPr/>
        </p:nvSpPr>
        <p:spPr>
          <a:xfrm>
            <a:off x="2493090" y="3723851"/>
            <a:ext cx="8169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38" name="Google Shape;2138;p68"/>
          <p:cNvSpPr/>
          <p:nvPr/>
        </p:nvSpPr>
        <p:spPr>
          <a:xfrm>
            <a:off x="4660945" y="3718351"/>
            <a:ext cx="6519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39" name="Google Shape;2139;p68"/>
          <p:cNvSpPr txBox="1"/>
          <p:nvPr/>
        </p:nvSpPr>
        <p:spPr>
          <a:xfrm>
            <a:off x="332327" y="3652187"/>
            <a:ext cx="9588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Viga"/>
                <a:ea typeface="Viga"/>
                <a:cs typeface="Viga"/>
                <a:sym typeface="Viga"/>
              </a:rPr>
              <a:t>d_raw</a:t>
            </a:r>
            <a:endParaRPr sz="1500">
              <a:solidFill>
                <a:schemeClr val="lt2"/>
              </a:solidFill>
              <a:latin typeface="DM Sans"/>
              <a:ea typeface="DM Sans"/>
              <a:cs typeface="DM Sans"/>
              <a:sym typeface="DM Sans"/>
            </a:endParaRPr>
          </a:p>
        </p:txBody>
      </p:sp>
      <p:sp>
        <p:nvSpPr>
          <p:cNvPr id="2140" name="Google Shape;2140;p68"/>
          <p:cNvSpPr txBox="1"/>
          <p:nvPr/>
        </p:nvSpPr>
        <p:spPr>
          <a:xfrm>
            <a:off x="2450738" y="3635000"/>
            <a:ext cx="10863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Viga"/>
                <a:ea typeface="Viga"/>
                <a:cs typeface="Viga"/>
                <a:sym typeface="Viga"/>
              </a:rPr>
              <a:t>d_raw_pca</a:t>
            </a:r>
            <a:endParaRPr sz="1600">
              <a:solidFill>
                <a:schemeClr val="lt2"/>
              </a:solidFill>
              <a:latin typeface="DM Sans"/>
              <a:ea typeface="DM Sans"/>
              <a:cs typeface="DM Sans"/>
              <a:sym typeface="DM Sans"/>
            </a:endParaRPr>
          </a:p>
        </p:txBody>
      </p:sp>
      <p:sp>
        <p:nvSpPr>
          <p:cNvPr id="2141" name="Google Shape;2141;p68"/>
          <p:cNvSpPr txBox="1"/>
          <p:nvPr/>
        </p:nvSpPr>
        <p:spPr>
          <a:xfrm>
            <a:off x="4617113" y="3629500"/>
            <a:ext cx="10863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Viga"/>
                <a:ea typeface="Viga"/>
                <a:cs typeface="Viga"/>
                <a:sym typeface="Viga"/>
              </a:rPr>
              <a:t>d_norm</a:t>
            </a:r>
            <a:endParaRPr sz="1500">
              <a:solidFill>
                <a:schemeClr val="lt2"/>
              </a:solidFill>
              <a:latin typeface="DM Sans"/>
              <a:ea typeface="DM Sans"/>
              <a:cs typeface="DM Sans"/>
              <a:sym typeface="DM Sans"/>
            </a:endParaRPr>
          </a:p>
        </p:txBody>
      </p:sp>
      <p:sp>
        <p:nvSpPr>
          <p:cNvPr id="2142" name="Google Shape;2142;p68"/>
          <p:cNvSpPr txBox="1"/>
          <p:nvPr/>
        </p:nvSpPr>
        <p:spPr>
          <a:xfrm>
            <a:off x="6658895" y="3635013"/>
            <a:ext cx="11361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Viga"/>
                <a:ea typeface="Viga"/>
                <a:cs typeface="Viga"/>
                <a:sym typeface="Viga"/>
              </a:rPr>
              <a:t>d_norm_pca</a:t>
            </a:r>
            <a:endParaRPr sz="1600">
              <a:solidFill>
                <a:schemeClr val="lt2"/>
              </a:solidFill>
              <a:latin typeface="DM Sans"/>
              <a:ea typeface="DM Sans"/>
              <a:cs typeface="DM Sans"/>
              <a:sym typeface="DM Sans"/>
            </a:endParaRPr>
          </a:p>
        </p:txBody>
      </p:sp>
      <p:sp>
        <p:nvSpPr>
          <p:cNvPr id="2143" name="Google Shape;2143;p68"/>
          <p:cNvSpPr/>
          <p:nvPr/>
        </p:nvSpPr>
        <p:spPr>
          <a:xfrm>
            <a:off x="1271850" y="3066796"/>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2144" name="Google Shape;2144;p68"/>
          <p:cNvCxnSpPr/>
          <p:nvPr/>
        </p:nvCxnSpPr>
        <p:spPr>
          <a:xfrm flipH="1" rot="10800000">
            <a:off x="1608348" y="2618218"/>
            <a:ext cx="8100" cy="453000"/>
          </a:xfrm>
          <a:prstGeom prst="straightConnector1">
            <a:avLst/>
          </a:prstGeom>
          <a:noFill/>
          <a:ln cap="flat" cmpd="sng" w="19050">
            <a:solidFill>
              <a:schemeClr val="accent1"/>
            </a:solidFill>
            <a:prstDash val="solid"/>
            <a:round/>
            <a:headEnd len="med" w="med" type="none"/>
            <a:tailEnd len="med" w="med" type="none"/>
          </a:ln>
        </p:spPr>
      </p:cxnSp>
      <p:cxnSp>
        <p:nvCxnSpPr>
          <p:cNvPr id="2145" name="Google Shape;2145;p68"/>
          <p:cNvCxnSpPr/>
          <p:nvPr/>
        </p:nvCxnSpPr>
        <p:spPr>
          <a:xfrm>
            <a:off x="1885731" y="3281896"/>
            <a:ext cx="497100" cy="0"/>
          </a:xfrm>
          <a:prstGeom prst="straightConnector1">
            <a:avLst/>
          </a:prstGeom>
          <a:noFill/>
          <a:ln cap="flat" cmpd="sng" w="19050">
            <a:solidFill>
              <a:schemeClr val="accent1"/>
            </a:solidFill>
            <a:prstDash val="solid"/>
            <a:round/>
            <a:headEnd len="med" w="med" type="none"/>
            <a:tailEnd len="med" w="med" type="none"/>
          </a:ln>
        </p:spPr>
      </p:cxnSp>
      <p:cxnSp>
        <p:nvCxnSpPr>
          <p:cNvPr id="2146" name="Google Shape;2146;p68"/>
          <p:cNvCxnSpPr>
            <a:endCxn id="2143" idx="1"/>
          </p:cNvCxnSpPr>
          <p:nvPr/>
        </p:nvCxnSpPr>
        <p:spPr>
          <a:xfrm>
            <a:off x="638250" y="3280825"/>
            <a:ext cx="633600" cy="0"/>
          </a:xfrm>
          <a:prstGeom prst="straightConnector1">
            <a:avLst/>
          </a:prstGeom>
          <a:noFill/>
          <a:ln cap="flat" cmpd="sng" w="19050">
            <a:solidFill>
              <a:schemeClr val="accent1"/>
            </a:solidFill>
            <a:prstDash val="solid"/>
            <a:round/>
            <a:headEnd len="med" w="med" type="none"/>
            <a:tailEnd len="med" w="med" type="none"/>
          </a:ln>
        </p:spPr>
      </p:cxnSp>
      <p:sp>
        <p:nvSpPr>
          <p:cNvPr id="2147" name="Google Shape;2147;p68"/>
          <p:cNvSpPr txBox="1"/>
          <p:nvPr/>
        </p:nvSpPr>
        <p:spPr>
          <a:xfrm>
            <a:off x="1221776" y="3115988"/>
            <a:ext cx="74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2"/>
                </a:solidFill>
                <a:latin typeface="DM Sans"/>
                <a:ea typeface="DM Sans"/>
                <a:cs typeface="DM Sans"/>
                <a:sym typeface="DM Sans"/>
              </a:rPr>
              <a:t>FGMPM</a:t>
            </a:r>
            <a:endParaRPr sz="1200">
              <a:solidFill>
                <a:schemeClr val="lt2"/>
              </a:solidFill>
              <a:latin typeface="DM Sans"/>
              <a:ea typeface="DM Sans"/>
              <a:cs typeface="DM Sans"/>
              <a:sym typeface="DM Sans"/>
            </a:endParaRPr>
          </a:p>
        </p:txBody>
      </p:sp>
      <p:sp>
        <p:nvSpPr>
          <p:cNvPr id="2148" name="Google Shape;2148;p68"/>
          <p:cNvSpPr txBox="1"/>
          <p:nvPr/>
        </p:nvSpPr>
        <p:spPr>
          <a:xfrm>
            <a:off x="657886" y="2952443"/>
            <a:ext cx="6138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No</a:t>
            </a:r>
            <a:endParaRPr sz="1800">
              <a:solidFill>
                <a:schemeClr val="lt2"/>
              </a:solidFill>
              <a:latin typeface="DM Sans"/>
              <a:ea typeface="DM Sans"/>
              <a:cs typeface="DM Sans"/>
              <a:sym typeface="DM Sans"/>
            </a:endParaRPr>
          </a:p>
        </p:txBody>
      </p:sp>
      <p:sp>
        <p:nvSpPr>
          <p:cNvPr id="2149" name="Google Shape;2149;p68"/>
          <p:cNvSpPr txBox="1"/>
          <p:nvPr/>
        </p:nvSpPr>
        <p:spPr>
          <a:xfrm>
            <a:off x="1953125" y="2952450"/>
            <a:ext cx="613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Yes</a:t>
            </a:r>
            <a:endParaRPr sz="1800">
              <a:solidFill>
                <a:schemeClr val="lt2"/>
              </a:solidFill>
              <a:latin typeface="DM Sans"/>
              <a:ea typeface="DM Sans"/>
              <a:cs typeface="DM Sans"/>
              <a:sym typeface="DM Sans"/>
            </a:endParaRPr>
          </a:p>
        </p:txBody>
      </p:sp>
      <p:sp>
        <p:nvSpPr>
          <p:cNvPr id="2150" name="Google Shape;2150;p68"/>
          <p:cNvSpPr/>
          <p:nvPr/>
        </p:nvSpPr>
        <p:spPr>
          <a:xfrm>
            <a:off x="3362600" y="3056834"/>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2151" name="Google Shape;2151;p68"/>
          <p:cNvCxnSpPr/>
          <p:nvPr/>
        </p:nvCxnSpPr>
        <p:spPr>
          <a:xfrm flipH="1" rot="10800000">
            <a:off x="3699098" y="2609280"/>
            <a:ext cx="8100" cy="453000"/>
          </a:xfrm>
          <a:prstGeom prst="straightConnector1">
            <a:avLst/>
          </a:prstGeom>
          <a:noFill/>
          <a:ln cap="flat" cmpd="sng" w="19050">
            <a:solidFill>
              <a:schemeClr val="accent1"/>
            </a:solidFill>
            <a:prstDash val="solid"/>
            <a:round/>
            <a:headEnd len="med" w="med" type="none"/>
            <a:tailEnd len="med" w="med" type="none"/>
          </a:ln>
        </p:spPr>
      </p:cxnSp>
      <p:cxnSp>
        <p:nvCxnSpPr>
          <p:cNvPr id="2152" name="Google Shape;2152;p68"/>
          <p:cNvCxnSpPr/>
          <p:nvPr/>
        </p:nvCxnSpPr>
        <p:spPr>
          <a:xfrm>
            <a:off x="3976481" y="3271933"/>
            <a:ext cx="517500" cy="0"/>
          </a:xfrm>
          <a:prstGeom prst="straightConnector1">
            <a:avLst/>
          </a:prstGeom>
          <a:noFill/>
          <a:ln cap="flat" cmpd="sng" w="19050">
            <a:solidFill>
              <a:schemeClr val="accent1"/>
            </a:solidFill>
            <a:prstDash val="solid"/>
            <a:round/>
            <a:headEnd len="med" w="med" type="none"/>
            <a:tailEnd len="med" w="med" type="none"/>
          </a:ln>
        </p:spPr>
      </p:cxnSp>
      <p:cxnSp>
        <p:nvCxnSpPr>
          <p:cNvPr id="2153" name="Google Shape;2153;p68"/>
          <p:cNvCxnSpPr>
            <a:endCxn id="2150" idx="1"/>
          </p:cNvCxnSpPr>
          <p:nvPr/>
        </p:nvCxnSpPr>
        <p:spPr>
          <a:xfrm>
            <a:off x="2792600" y="3270862"/>
            <a:ext cx="570000" cy="0"/>
          </a:xfrm>
          <a:prstGeom prst="straightConnector1">
            <a:avLst/>
          </a:prstGeom>
          <a:noFill/>
          <a:ln cap="flat" cmpd="sng" w="19050">
            <a:solidFill>
              <a:schemeClr val="accent1"/>
            </a:solidFill>
            <a:prstDash val="solid"/>
            <a:round/>
            <a:headEnd len="med" w="med" type="none"/>
            <a:tailEnd len="med" w="med" type="none"/>
          </a:ln>
        </p:spPr>
      </p:cxnSp>
      <p:sp>
        <p:nvSpPr>
          <p:cNvPr id="2154" name="Google Shape;2154;p68"/>
          <p:cNvSpPr txBox="1"/>
          <p:nvPr/>
        </p:nvSpPr>
        <p:spPr>
          <a:xfrm>
            <a:off x="3341464" y="3126375"/>
            <a:ext cx="651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chemeClr val="lt2"/>
                </a:solidFill>
                <a:latin typeface="DM Sans"/>
                <a:ea typeface="DM Sans"/>
                <a:cs typeface="DM Sans"/>
                <a:sym typeface="DM Sans"/>
              </a:rPr>
              <a:t>FGMPM</a:t>
            </a:r>
            <a:endParaRPr sz="1100">
              <a:solidFill>
                <a:schemeClr val="lt2"/>
              </a:solidFill>
              <a:latin typeface="DM Sans"/>
              <a:ea typeface="DM Sans"/>
              <a:cs typeface="DM Sans"/>
              <a:sym typeface="DM Sans"/>
            </a:endParaRPr>
          </a:p>
        </p:txBody>
      </p:sp>
      <p:sp>
        <p:nvSpPr>
          <p:cNvPr id="2155" name="Google Shape;2155;p68"/>
          <p:cNvSpPr txBox="1"/>
          <p:nvPr/>
        </p:nvSpPr>
        <p:spPr>
          <a:xfrm>
            <a:off x="2748636" y="2942480"/>
            <a:ext cx="6138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No</a:t>
            </a:r>
            <a:endParaRPr sz="1800">
              <a:solidFill>
                <a:schemeClr val="lt2"/>
              </a:solidFill>
              <a:latin typeface="DM Sans"/>
              <a:ea typeface="DM Sans"/>
              <a:cs typeface="DM Sans"/>
              <a:sym typeface="DM Sans"/>
            </a:endParaRPr>
          </a:p>
        </p:txBody>
      </p:sp>
      <p:sp>
        <p:nvSpPr>
          <p:cNvPr id="2156" name="Google Shape;2156;p68"/>
          <p:cNvSpPr txBox="1"/>
          <p:nvPr/>
        </p:nvSpPr>
        <p:spPr>
          <a:xfrm>
            <a:off x="4043875" y="2942488"/>
            <a:ext cx="613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Yes</a:t>
            </a:r>
            <a:endParaRPr sz="1800">
              <a:solidFill>
                <a:schemeClr val="lt2"/>
              </a:solidFill>
              <a:latin typeface="DM Sans"/>
              <a:ea typeface="DM Sans"/>
              <a:cs typeface="DM Sans"/>
              <a:sym typeface="DM Sans"/>
            </a:endParaRPr>
          </a:p>
        </p:txBody>
      </p:sp>
      <p:sp>
        <p:nvSpPr>
          <p:cNvPr id="2157" name="Google Shape;2157;p68"/>
          <p:cNvSpPr/>
          <p:nvPr/>
        </p:nvSpPr>
        <p:spPr>
          <a:xfrm>
            <a:off x="6577321" y="2407813"/>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2158" name="Google Shape;2158;p68"/>
          <p:cNvCxnSpPr>
            <a:stCxn id="2157" idx="0"/>
          </p:cNvCxnSpPr>
          <p:nvPr/>
        </p:nvCxnSpPr>
        <p:spPr>
          <a:xfrm rot="10800000">
            <a:off x="6884257" y="2013013"/>
            <a:ext cx="0" cy="394800"/>
          </a:xfrm>
          <a:prstGeom prst="straightConnector1">
            <a:avLst/>
          </a:prstGeom>
          <a:noFill/>
          <a:ln cap="flat" cmpd="sng" w="19050">
            <a:solidFill>
              <a:schemeClr val="accent1"/>
            </a:solidFill>
            <a:prstDash val="solid"/>
            <a:round/>
            <a:headEnd len="med" w="med" type="none"/>
            <a:tailEnd len="med" w="med" type="none"/>
          </a:ln>
        </p:spPr>
      </p:cxnSp>
      <p:cxnSp>
        <p:nvCxnSpPr>
          <p:cNvPr id="2159" name="Google Shape;2159;p68"/>
          <p:cNvCxnSpPr/>
          <p:nvPr/>
        </p:nvCxnSpPr>
        <p:spPr>
          <a:xfrm>
            <a:off x="7191202" y="2622912"/>
            <a:ext cx="743100" cy="0"/>
          </a:xfrm>
          <a:prstGeom prst="straightConnector1">
            <a:avLst/>
          </a:prstGeom>
          <a:noFill/>
          <a:ln cap="flat" cmpd="sng" w="19050">
            <a:solidFill>
              <a:schemeClr val="accent1"/>
            </a:solidFill>
            <a:prstDash val="solid"/>
            <a:round/>
            <a:headEnd len="med" w="med" type="none"/>
            <a:tailEnd len="med" w="med" type="none"/>
          </a:ln>
        </p:spPr>
      </p:cxnSp>
      <p:cxnSp>
        <p:nvCxnSpPr>
          <p:cNvPr id="2160" name="Google Shape;2160;p68"/>
          <p:cNvCxnSpPr>
            <a:endCxn id="2157" idx="1"/>
          </p:cNvCxnSpPr>
          <p:nvPr/>
        </p:nvCxnSpPr>
        <p:spPr>
          <a:xfrm>
            <a:off x="5829721" y="2621842"/>
            <a:ext cx="747600" cy="0"/>
          </a:xfrm>
          <a:prstGeom prst="straightConnector1">
            <a:avLst/>
          </a:prstGeom>
          <a:noFill/>
          <a:ln cap="flat" cmpd="sng" w="19050">
            <a:solidFill>
              <a:schemeClr val="accent1"/>
            </a:solidFill>
            <a:prstDash val="solid"/>
            <a:round/>
            <a:headEnd len="med" w="med" type="none"/>
            <a:tailEnd len="med" w="med" type="none"/>
          </a:ln>
        </p:spPr>
      </p:cxnSp>
      <p:sp>
        <p:nvSpPr>
          <p:cNvPr id="2161" name="Google Shape;2161;p68"/>
          <p:cNvSpPr txBox="1"/>
          <p:nvPr/>
        </p:nvSpPr>
        <p:spPr>
          <a:xfrm>
            <a:off x="6604034" y="2425727"/>
            <a:ext cx="575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2"/>
                </a:solidFill>
                <a:latin typeface="DM Sans"/>
                <a:ea typeface="DM Sans"/>
                <a:cs typeface="DM Sans"/>
                <a:sym typeface="DM Sans"/>
              </a:rPr>
              <a:t>PCA</a:t>
            </a:r>
            <a:endParaRPr sz="1300">
              <a:solidFill>
                <a:schemeClr val="lt2"/>
              </a:solidFill>
              <a:latin typeface="DM Sans"/>
              <a:ea typeface="DM Sans"/>
              <a:cs typeface="DM Sans"/>
              <a:sym typeface="DM Sans"/>
            </a:endParaRPr>
          </a:p>
        </p:txBody>
      </p:sp>
      <p:sp>
        <p:nvSpPr>
          <p:cNvPr id="2162" name="Google Shape;2162;p68"/>
          <p:cNvSpPr txBox="1"/>
          <p:nvPr/>
        </p:nvSpPr>
        <p:spPr>
          <a:xfrm>
            <a:off x="5732532" y="2291310"/>
            <a:ext cx="6138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No</a:t>
            </a:r>
            <a:endParaRPr sz="1800">
              <a:solidFill>
                <a:schemeClr val="lt2"/>
              </a:solidFill>
              <a:latin typeface="DM Sans"/>
              <a:ea typeface="DM Sans"/>
              <a:cs typeface="DM Sans"/>
              <a:sym typeface="DM Sans"/>
            </a:endParaRPr>
          </a:p>
        </p:txBody>
      </p:sp>
      <p:sp>
        <p:nvSpPr>
          <p:cNvPr id="2163" name="Google Shape;2163;p68"/>
          <p:cNvSpPr txBox="1"/>
          <p:nvPr/>
        </p:nvSpPr>
        <p:spPr>
          <a:xfrm>
            <a:off x="7206126" y="2266343"/>
            <a:ext cx="8163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Yes</a:t>
            </a:r>
            <a:endParaRPr sz="1800">
              <a:solidFill>
                <a:schemeClr val="lt2"/>
              </a:solidFill>
              <a:latin typeface="DM Sans"/>
              <a:ea typeface="DM Sans"/>
              <a:cs typeface="DM Sans"/>
              <a:sym typeface="DM Sans"/>
            </a:endParaRPr>
          </a:p>
        </p:txBody>
      </p:sp>
      <p:sp>
        <p:nvSpPr>
          <p:cNvPr id="2164" name="Google Shape;2164;p68"/>
          <p:cNvSpPr/>
          <p:nvPr/>
        </p:nvSpPr>
        <p:spPr>
          <a:xfrm>
            <a:off x="5493150" y="3070471"/>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2165" name="Google Shape;2165;p68"/>
          <p:cNvCxnSpPr/>
          <p:nvPr/>
        </p:nvCxnSpPr>
        <p:spPr>
          <a:xfrm flipH="1" rot="10800000">
            <a:off x="5829648" y="2621893"/>
            <a:ext cx="8100" cy="453000"/>
          </a:xfrm>
          <a:prstGeom prst="straightConnector1">
            <a:avLst/>
          </a:prstGeom>
          <a:noFill/>
          <a:ln cap="flat" cmpd="sng" w="19050">
            <a:solidFill>
              <a:schemeClr val="accent1"/>
            </a:solidFill>
            <a:prstDash val="solid"/>
            <a:round/>
            <a:headEnd len="med" w="med" type="none"/>
            <a:tailEnd len="med" w="med" type="none"/>
          </a:ln>
        </p:spPr>
      </p:cxnSp>
      <p:cxnSp>
        <p:nvCxnSpPr>
          <p:cNvPr id="2166" name="Google Shape;2166;p68"/>
          <p:cNvCxnSpPr/>
          <p:nvPr/>
        </p:nvCxnSpPr>
        <p:spPr>
          <a:xfrm flipH="1" rot="10800000">
            <a:off x="6107031" y="3285271"/>
            <a:ext cx="457200" cy="300"/>
          </a:xfrm>
          <a:prstGeom prst="straightConnector1">
            <a:avLst/>
          </a:prstGeom>
          <a:noFill/>
          <a:ln cap="flat" cmpd="sng" w="19050">
            <a:solidFill>
              <a:schemeClr val="accent1"/>
            </a:solidFill>
            <a:prstDash val="solid"/>
            <a:round/>
            <a:headEnd len="med" w="med" type="none"/>
            <a:tailEnd len="med" w="med" type="none"/>
          </a:ln>
        </p:spPr>
      </p:cxnSp>
      <p:cxnSp>
        <p:nvCxnSpPr>
          <p:cNvPr id="2167" name="Google Shape;2167;p68"/>
          <p:cNvCxnSpPr>
            <a:endCxn id="2164" idx="1"/>
          </p:cNvCxnSpPr>
          <p:nvPr/>
        </p:nvCxnSpPr>
        <p:spPr>
          <a:xfrm>
            <a:off x="4892250" y="3283900"/>
            <a:ext cx="600900" cy="600"/>
          </a:xfrm>
          <a:prstGeom prst="straightConnector1">
            <a:avLst/>
          </a:prstGeom>
          <a:noFill/>
          <a:ln cap="flat" cmpd="sng" w="19050">
            <a:solidFill>
              <a:schemeClr val="accent1"/>
            </a:solidFill>
            <a:prstDash val="solid"/>
            <a:round/>
            <a:headEnd len="med" w="med" type="none"/>
            <a:tailEnd len="med" w="med" type="none"/>
          </a:ln>
        </p:spPr>
      </p:cxnSp>
      <p:sp>
        <p:nvSpPr>
          <p:cNvPr id="2168" name="Google Shape;2168;p68"/>
          <p:cNvSpPr txBox="1"/>
          <p:nvPr/>
        </p:nvSpPr>
        <p:spPr>
          <a:xfrm>
            <a:off x="5449090" y="3092175"/>
            <a:ext cx="701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chemeClr val="lt2"/>
                </a:solidFill>
                <a:latin typeface="DM Sans"/>
                <a:ea typeface="DM Sans"/>
                <a:cs typeface="DM Sans"/>
                <a:sym typeface="DM Sans"/>
              </a:rPr>
              <a:t>FGMPM</a:t>
            </a:r>
            <a:endParaRPr sz="1300">
              <a:solidFill>
                <a:schemeClr val="lt2"/>
              </a:solidFill>
              <a:latin typeface="DM Sans"/>
              <a:ea typeface="DM Sans"/>
              <a:cs typeface="DM Sans"/>
              <a:sym typeface="DM Sans"/>
            </a:endParaRPr>
          </a:p>
        </p:txBody>
      </p:sp>
      <p:sp>
        <p:nvSpPr>
          <p:cNvPr id="2169" name="Google Shape;2169;p68"/>
          <p:cNvSpPr txBox="1"/>
          <p:nvPr/>
        </p:nvSpPr>
        <p:spPr>
          <a:xfrm>
            <a:off x="4879186" y="2956118"/>
            <a:ext cx="6138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No</a:t>
            </a:r>
            <a:endParaRPr sz="1800">
              <a:solidFill>
                <a:schemeClr val="lt2"/>
              </a:solidFill>
              <a:latin typeface="DM Sans"/>
              <a:ea typeface="DM Sans"/>
              <a:cs typeface="DM Sans"/>
              <a:sym typeface="DM Sans"/>
            </a:endParaRPr>
          </a:p>
        </p:txBody>
      </p:sp>
      <p:sp>
        <p:nvSpPr>
          <p:cNvPr id="2170" name="Google Shape;2170;p68"/>
          <p:cNvSpPr txBox="1"/>
          <p:nvPr/>
        </p:nvSpPr>
        <p:spPr>
          <a:xfrm>
            <a:off x="6134625" y="2935998"/>
            <a:ext cx="6138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Yes</a:t>
            </a:r>
            <a:endParaRPr sz="1800">
              <a:solidFill>
                <a:schemeClr val="lt2"/>
              </a:solidFill>
              <a:latin typeface="DM Sans"/>
              <a:ea typeface="DM Sans"/>
              <a:cs typeface="DM Sans"/>
              <a:sym typeface="DM Sans"/>
            </a:endParaRPr>
          </a:p>
        </p:txBody>
      </p:sp>
      <p:sp>
        <p:nvSpPr>
          <p:cNvPr id="2171" name="Google Shape;2171;p68"/>
          <p:cNvSpPr/>
          <p:nvPr/>
        </p:nvSpPr>
        <p:spPr>
          <a:xfrm>
            <a:off x="7583900" y="3060509"/>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2172" name="Google Shape;2172;p68"/>
          <p:cNvCxnSpPr/>
          <p:nvPr/>
        </p:nvCxnSpPr>
        <p:spPr>
          <a:xfrm flipH="1" rot="10800000">
            <a:off x="7920398" y="2612955"/>
            <a:ext cx="8100" cy="453000"/>
          </a:xfrm>
          <a:prstGeom prst="straightConnector1">
            <a:avLst/>
          </a:prstGeom>
          <a:noFill/>
          <a:ln cap="flat" cmpd="sng" w="19050">
            <a:solidFill>
              <a:schemeClr val="accent1"/>
            </a:solidFill>
            <a:prstDash val="solid"/>
            <a:round/>
            <a:headEnd len="med" w="med" type="none"/>
            <a:tailEnd len="med" w="med" type="none"/>
          </a:ln>
        </p:spPr>
      </p:cxnSp>
      <p:cxnSp>
        <p:nvCxnSpPr>
          <p:cNvPr id="2173" name="Google Shape;2173;p68"/>
          <p:cNvCxnSpPr/>
          <p:nvPr/>
        </p:nvCxnSpPr>
        <p:spPr>
          <a:xfrm>
            <a:off x="8197781" y="3275608"/>
            <a:ext cx="360600" cy="0"/>
          </a:xfrm>
          <a:prstGeom prst="straightConnector1">
            <a:avLst/>
          </a:prstGeom>
          <a:noFill/>
          <a:ln cap="flat" cmpd="sng" w="19050">
            <a:solidFill>
              <a:schemeClr val="accent1"/>
            </a:solidFill>
            <a:prstDash val="solid"/>
            <a:round/>
            <a:headEnd len="med" w="med" type="none"/>
            <a:tailEnd len="med" w="med" type="none"/>
          </a:ln>
        </p:spPr>
      </p:cxnSp>
      <p:cxnSp>
        <p:nvCxnSpPr>
          <p:cNvPr id="2174" name="Google Shape;2174;p68"/>
          <p:cNvCxnSpPr>
            <a:endCxn id="2171" idx="1"/>
          </p:cNvCxnSpPr>
          <p:nvPr/>
        </p:nvCxnSpPr>
        <p:spPr>
          <a:xfrm>
            <a:off x="7013900" y="3274537"/>
            <a:ext cx="570000" cy="0"/>
          </a:xfrm>
          <a:prstGeom prst="straightConnector1">
            <a:avLst/>
          </a:prstGeom>
          <a:noFill/>
          <a:ln cap="flat" cmpd="sng" w="19050">
            <a:solidFill>
              <a:schemeClr val="accent1"/>
            </a:solidFill>
            <a:prstDash val="solid"/>
            <a:round/>
            <a:headEnd len="med" w="med" type="none"/>
            <a:tailEnd len="med" w="med" type="none"/>
          </a:ln>
        </p:spPr>
      </p:cxnSp>
      <p:sp>
        <p:nvSpPr>
          <p:cNvPr id="2175" name="Google Shape;2175;p68"/>
          <p:cNvSpPr txBox="1"/>
          <p:nvPr/>
        </p:nvSpPr>
        <p:spPr>
          <a:xfrm>
            <a:off x="7540278" y="3080350"/>
            <a:ext cx="701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chemeClr val="lt2"/>
                </a:solidFill>
                <a:latin typeface="DM Sans"/>
                <a:ea typeface="DM Sans"/>
                <a:cs typeface="DM Sans"/>
                <a:sym typeface="DM Sans"/>
              </a:rPr>
              <a:t>FGMPM</a:t>
            </a:r>
            <a:endParaRPr sz="1300">
              <a:solidFill>
                <a:schemeClr val="lt2"/>
              </a:solidFill>
              <a:latin typeface="DM Sans"/>
              <a:ea typeface="DM Sans"/>
              <a:cs typeface="DM Sans"/>
              <a:sym typeface="DM Sans"/>
            </a:endParaRPr>
          </a:p>
        </p:txBody>
      </p:sp>
      <p:sp>
        <p:nvSpPr>
          <p:cNvPr id="2176" name="Google Shape;2176;p68"/>
          <p:cNvSpPr txBox="1"/>
          <p:nvPr/>
        </p:nvSpPr>
        <p:spPr>
          <a:xfrm>
            <a:off x="6969936" y="2946155"/>
            <a:ext cx="6138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No</a:t>
            </a:r>
            <a:endParaRPr sz="1800">
              <a:solidFill>
                <a:schemeClr val="lt2"/>
              </a:solidFill>
              <a:latin typeface="DM Sans"/>
              <a:ea typeface="DM Sans"/>
              <a:cs typeface="DM Sans"/>
              <a:sym typeface="DM Sans"/>
            </a:endParaRPr>
          </a:p>
        </p:txBody>
      </p:sp>
      <p:sp>
        <p:nvSpPr>
          <p:cNvPr id="2177" name="Google Shape;2177;p68"/>
          <p:cNvSpPr txBox="1"/>
          <p:nvPr/>
        </p:nvSpPr>
        <p:spPr>
          <a:xfrm>
            <a:off x="8265175" y="2946172"/>
            <a:ext cx="6138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Viga"/>
                <a:ea typeface="Viga"/>
                <a:cs typeface="Viga"/>
                <a:sym typeface="Viga"/>
              </a:rPr>
              <a:t>Yes</a:t>
            </a:r>
            <a:endParaRPr sz="1800">
              <a:solidFill>
                <a:schemeClr val="lt2"/>
              </a:solidFill>
              <a:latin typeface="DM Sans"/>
              <a:ea typeface="DM Sans"/>
              <a:cs typeface="DM Sans"/>
              <a:sym typeface="DM Sans"/>
            </a:endParaRPr>
          </a:p>
        </p:txBody>
      </p:sp>
      <p:cxnSp>
        <p:nvCxnSpPr>
          <p:cNvPr id="2178" name="Google Shape;2178;p68"/>
          <p:cNvCxnSpPr/>
          <p:nvPr/>
        </p:nvCxnSpPr>
        <p:spPr>
          <a:xfrm rot="10800000">
            <a:off x="2375271" y="3285566"/>
            <a:ext cx="0" cy="877800"/>
          </a:xfrm>
          <a:prstGeom prst="straightConnector1">
            <a:avLst/>
          </a:prstGeom>
          <a:noFill/>
          <a:ln cap="flat" cmpd="sng" w="19050">
            <a:solidFill>
              <a:schemeClr val="accent1"/>
            </a:solidFill>
            <a:prstDash val="solid"/>
            <a:round/>
            <a:headEnd len="med" w="med" type="none"/>
            <a:tailEnd len="med" w="med" type="none"/>
          </a:ln>
        </p:spPr>
      </p:cxnSp>
      <p:sp>
        <p:nvSpPr>
          <p:cNvPr id="2179" name="Google Shape;2179;p68"/>
          <p:cNvSpPr/>
          <p:nvPr/>
        </p:nvSpPr>
        <p:spPr>
          <a:xfrm>
            <a:off x="1837271" y="4160301"/>
            <a:ext cx="10050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80" name="Google Shape;2180;p68"/>
          <p:cNvSpPr txBox="1"/>
          <p:nvPr/>
        </p:nvSpPr>
        <p:spPr>
          <a:xfrm>
            <a:off x="1769700" y="4071450"/>
            <a:ext cx="16746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Viga"/>
                <a:ea typeface="Viga"/>
                <a:cs typeface="Viga"/>
                <a:sym typeface="Viga"/>
              </a:rPr>
              <a:t>d</a:t>
            </a:r>
            <a:r>
              <a:rPr lang="en" sz="1200">
                <a:solidFill>
                  <a:schemeClr val="lt2"/>
                </a:solidFill>
                <a:latin typeface="Viga"/>
                <a:ea typeface="Viga"/>
                <a:cs typeface="Viga"/>
                <a:sym typeface="Viga"/>
              </a:rPr>
              <a:t>_raw_probs</a:t>
            </a:r>
            <a:endParaRPr sz="1500">
              <a:solidFill>
                <a:schemeClr val="lt2"/>
              </a:solidFill>
              <a:latin typeface="DM Sans"/>
              <a:ea typeface="DM Sans"/>
              <a:cs typeface="DM Sans"/>
              <a:sym typeface="DM Sans"/>
            </a:endParaRPr>
          </a:p>
        </p:txBody>
      </p:sp>
      <p:cxnSp>
        <p:nvCxnSpPr>
          <p:cNvPr id="2181" name="Google Shape;2181;p68"/>
          <p:cNvCxnSpPr/>
          <p:nvPr/>
        </p:nvCxnSpPr>
        <p:spPr>
          <a:xfrm rot="10800000">
            <a:off x="4484671" y="3284504"/>
            <a:ext cx="0" cy="877800"/>
          </a:xfrm>
          <a:prstGeom prst="straightConnector1">
            <a:avLst/>
          </a:prstGeom>
          <a:noFill/>
          <a:ln cap="flat" cmpd="sng" w="19050">
            <a:solidFill>
              <a:schemeClr val="accent1"/>
            </a:solidFill>
            <a:prstDash val="solid"/>
            <a:round/>
            <a:headEnd len="med" w="med" type="none"/>
            <a:tailEnd len="med" w="med" type="none"/>
          </a:ln>
        </p:spPr>
      </p:cxnSp>
      <p:sp>
        <p:nvSpPr>
          <p:cNvPr id="2182" name="Google Shape;2182;p68"/>
          <p:cNvSpPr/>
          <p:nvPr/>
        </p:nvSpPr>
        <p:spPr>
          <a:xfrm>
            <a:off x="3963936" y="4159251"/>
            <a:ext cx="12618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83" name="Google Shape;2183;p68"/>
          <p:cNvSpPr txBox="1"/>
          <p:nvPr/>
        </p:nvSpPr>
        <p:spPr>
          <a:xfrm>
            <a:off x="3879100" y="4070400"/>
            <a:ext cx="21027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Viga"/>
                <a:ea typeface="Viga"/>
                <a:cs typeface="Viga"/>
                <a:sym typeface="Viga"/>
              </a:rPr>
              <a:t>d_raw_pca_probs</a:t>
            </a:r>
            <a:endParaRPr sz="1500">
              <a:solidFill>
                <a:schemeClr val="lt2"/>
              </a:solidFill>
              <a:latin typeface="DM Sans"/>
              <a:ea typeface="DM Sans"/>
              <a:cs typeface="DM Sans"/>
              <a:sym typeface="DM Sans"/>
            </a:endParaRPr>
          </a:p>
        </p:txBody>
      </p:sp>
      <p:cxnSp>
        <p:nvCxnSpPr>
          <p:cNvPr id="2184" name="Google Shape;2184;p68"/>
          <p:cNvCxnSpPr/>
          <p:nvPr/>
        </p:nvCxnSpPr>
        <p:spPr>
          <a:xfrm rot="10800000">
            <a:off x="6556383" y="3278716"/>
            <a:ext cx="900" cy="873600"/>
          </a:xfrm>
          <a:prstGeom prst="straightConnector1">
            <a:avLst/>
          </a:prstGeom>
          <a:noFill/>
          <a:ln cap="flat" cmpd="sng" w="19050">
            <a:solidFill>
              <a:schemeClr val="accent1"/>
            </a:solidFill>
            <a:prstDash val="solid"/>
            <a:round/>
            <a:headEnd len="med" w="med" type="none"/>
            <a:tailEnd len="med" w="med" type="none"/>
          </a:ln>
        </p:spPr>
      </p:cxnSp>
      <p:sp>
        <p:nvSpPr>
          <p:cNvPr id="2185" name="Google Shape;2185;p68"/>
          <p:cNvSpPr/>
          <p:nvPr/>
        </p:nvSpPr>
        <p:spPr>
          <a:xfrm>
            <a:off x="6023356" y="4149251"/>
            <a:ext cx="10653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86" name="Google Shape;2186;p68"/>
          <p:cNvSpPr txBox="1"/>
          <p:nvPr/>
        </p:nvSpPr>
        <p:spPr>
          <a:xfrm>
            <a:off x="5951726" y="4060400"/>
            <a:ext cx="17751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Viga"/>
                <a:ea typeface="Viga"/>
                <a:cs typeface="Viga"/>
                <a:sym typeface="Viga"/>
              </a:rPr>
              <a:t>d_norm_probs</a:t>
            </a:r>
            <a:endParaRPr sz="1500">
              <a:solidFill>
                <a:schemeClr val="lt2"/>
              </a:solidFill>
              <a:latin typeface="DM Sans"/>
              <a:ea typeface="DM Sans"/>
              <a:cs typeface="DM Sans"/>
              <a:sym typeface="DM Sans"/>
            </a:endParaRPr>
          </a:p>
        </p:txBody>
      </p:sp>
      <p:cxnSp>
        <p:nvCxnSpPr>
          <p:cNvPr id="2187" name="Google Shape;2187;p68"/>
          <p:cNvCxnSpPr/>
          <p:nvPr/>
        </p:nvCxnSpPr>
        <p:spPr>
          <a:xfrm rot="10800000">
            <a:off x="8546883" y="3281079"/>
            <a:ext cx="0" cy="836700"/>
          </a:xfrm>
          <a:prstGeom prst="straightConnector1">
            <a:avLst/>
          </a:prstGeom>
          <a:noFill/>
          <a:ln cap="flat" cmpd="sng" w="19050">
            <a:solidFill>
              <a:schemeClr val="accent1"/>
            </a:solidFill>
            <a:prstDash val="solid"/>
            <a:round/>
            <a:headEnd len="med" w="med" type="none"/>
            <a:tailEnd len="med" w="med" type="none"/>
          </a:ln>
        </p:spPr>
      </p:cxnSp>
      <p:sp>
        <p:nvSpPr>
          <p:cNvPr id="2188" name="Google Shape;2188;p68"/>
          <p:cNvSpPr/>
          <p:nvPr/>
        </p:nvSpPr>
        <p:spPr>
          <a:xfrm>
            <a:off x="7585977" y="4134351"/>
            <a:ext cx="14925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89" name="Google Shape;2189;p68"/>
          <p:cNvSpPr txBox="1"/>
          <p:nvPr/>
        </p:nvSpPr>
        <p:spPr>
          <a:xfrm>
            <a:off x="7485625" y="4045500"/>
            <a:ext cx="24867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Viga"/>
                <a:ea typeface="Viga"/>
                <a:cs typeface="Viga"/>
                <a:sym typeface="Viga"/>
              </a:rPr>
              <a:t> </a:t>
            </a:r>
            <a:r>
              <a:rPr lang="en" sz="1200">
                <a:solidFill>
                  <a:schemeClr val="lt2"/>
                </a:solidFill>
                <a:latin typeface="Viga"/>
                <a:ea typeface="Viga"/>
                <a:cs typeface="Viga"/>
                <a:sym typeface="Viga"/>
              </a:rPr>
              <a:t>d_norm_pca_probs</a:t>
            </a:r>
            <a:endParaRPr sz="1500">
              <a:solidFill>
                <a:schemeClr val="lt2"/>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69"/>
          <p:cNvSpPr txBox="1"/>
          <p:nvPr>
            <p:ph type="title"/>
          </p:nvPr>
        </p:nvSpPr>
        <p:spPr>
          <a:xfrm>
            <a:off x="281550" y="1956400"/>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500"/>
              <a:t>Modeling</a:t>
            </a:r>
            <a:endParaRPr sz="6500"/>
          </a:p>
        </p:txBody>
      </p:sp>
      <p:sp>
        <p:nvSpPr>
          <p:cNvPr id="2195" name="Google Shape;2195;p69"/>
          <p:cNvSpPr txBox="1"/>
          <p:nvPr>
            <p:ph idx="2" type="title"/>
          </p:nvPr>
        </p:nvSpPr>
        <p:spPr>
          <a:xfrm>
            <a:off x="357750" y="1740700"/>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04</a:t>
            </a:r>
            <a:endParaRPr sz="6500"/>
          </a:p>
        </p:txBody>
      </p:sp>
      <p:grpSp>
        <p:nvGrpSpPr>
          <p:cNvPr id="2196" name="Google Shape;2196;p69"/>
          <p:cNvGrpSpPr/>
          <p:nvPr/>
        </p:nvGrpSpPr>
        <p:grpSpPr>
          <a:xfrm>
            <a:off x="3964621" y="732498"/>
            <a:ext cx="4824206" cy="3496465"/>
            <a:chOff x="133200" y="238100"/>
            <a:chExt cx="7227275" cy="5238150"/>
          </a:xfrm>
        </p:grpSpPr>
        <p:sp>
          <p:nvSpPr>
            <p:cNvPr id="2197" name="Google Shape;2197;p69"/>
            <p:cNvSpPr/>
            <p:nvPr/>
          </p:nvSpPr>
          <p:spPr>
            <a:xfrm>
              <a:off x="133200" y="238100"/>
              <a:ext cx="7227275" cy="5238150"/>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198" name="Google Shape;2198;p69"/>
            <p:cNvSpPr/>
            <p:nvPr/>
          </p:nvSpPr>
          <p:spPr>
            <a:xfrm>
              <a:off x="2973700" y="480500"/>
              <a:ext cx="1210525" cy="1216150"/>
            </a:xfrm>
            <a:custGeom>
              <a:rect b="b" l="l" r="r" t="t"/>
              <a:pathLst>
                <a:path extrusionOk="0" h="48646" w="48421">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199" name="Google Shape;2199;p69"/>
            <p:cNvSpPr/>
            <p:nvPr/>
          </p:nvSpPr>
          <p:spPr>
            <a:xfrm>
              <a:off x="2973700" y="416800"/>
              <a:ext cx="1210525" cy="1216150"/>
            </a:xfrm>
            <a:custGeom>
              <a:rect b="b" l="l" r="r" t="t"/>
              <a:pathLst>
                <a:path extrusionOk="0" h="48646" w="48421">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0" name="Google Shape;2200;p69"/>
            <p:cNvSpPr/>
            <p:nvPr/>
          </p:nvSpPr>
          <p:spPr>
            <a:xfrm>
              <a:off x="2963600" y="407500"/>
              <a:ext cx="1230500" cy="1234700"/>
            </a:xfrm>
            <a:custGeom>
              <a:rect b="b" l="l" r="r" t="t"/>
              <a:pathLst>
                <a:path extrusionOk="0" h="49388" w="4922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1" name="Google Shape;2201;p69"/>
            <p:cNvSpPr/>
            <p:nvPr/>
          </p:nvSpPr>
          <p:spPr>
            <a:xfrm>
              <a:off x="1927200" y="1756100"/>
              <a:ext cx="2152400" cy="2162325"/>
            </a:xfrm>
            <a:custGeom>
              <a:rect b="b" l="l" r="r" t="t"/>
              <a:pathLst>
                <a:path extrusionOk="0" h="86493" w="86096">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2" name="Google Shape;2202;p69"/>
            <p:cNvSpPr/>
            <p:nvPr/>
          </p:nvSpPr>
          <p:spPr>
            <a:xfrm>
              <a:off x="1927200" y="1669825"/>
              <a:ext cx="2152400" cy="2162375"/>
            </a:xfrm>
            <a:custGeom>
              <a:rect b="b" l="l" r="r" t="t"/>
              <a:pathLst>
                <a:path extrusionOk="0" h="86495" w="86096">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3" name="Google Shape;2203;p69"/>
            <p:cNvSpPr/>
            <p:nvPr/>
          </p:nvSpPr>
          <p:spPr>
            <a:xfrm>
              <a:off x="1917125" y="1660550"/>
              <a:ext cx="2172350" cy="2180925"/>
            </a:xfrm>
            <a:custGeom>
              <a:rect b="b" l="l" r="r" t="t"/>
              <a:pathLst>
                <a:path extrusionOk="0" h="87237" w="86894">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4" name="Google Shape;2204;p69"/>
            <p:cNvSpPr/>
            <p:nvPr/>
          </p:nvSpPr>
          <p:spPr>
            <a:xfrm>
              <a:off x="3959700" y="2245050"/>
              <a:ext cx="2152375" cy="2162350"/>
            </a:xfrm>
            <a:custGeom>
              <a:rect b="b" l="l" r="r" t="t"/>
              <a:pathLst>
                <a:path extrusionOk="0" h="86494" w="86095">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5" name="Google Shape;2205;p69"/>
            <p:cNvSpPr/>
            <p:nvPr/>
          </p:nvSpPr>
          <p:spPr>
            <a:xfrm>
              <a:off x="3959700" y="2158775"/>
              <a:ext cx="2152375" cy="2162375"/>
            </a:xfrm>
            <a:custGeom>
              <a:rect b="b" l="l" r="r" t="t"/>
              <a:pathLst>
                <a:path extrusionOk="0" h="86495" w="86095">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6" name="Google Shape;2206;p69"/>
            <p:cNvSpPr/>
            <p:nvPr/>
          </p:nvSpPr>
          <p:spPr>
            <a:xfrm>
              <a:off x="3949600" y="2149500"/>
              <a:ext cx="2172425" cy="2180900"/>
            </a:xfrm>
            <a:custGeom>
              <a:rect b="b" l="l" r="r" t="t"/>
              <a:pathLst>
                <a:path extrusionOk="0" h="87236" w="86897">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7" name="Google Shape;2207;p69"/>
            <p:cNvSpPr/>
            <p:nvPr/>
          </p:nvSpPr>
          <p:spPr>
            <a:xfrm>
              <a:off x="5638800" y="3738150"/>
              <a:ext cx="407500" cy="367050"/>
            </a:xfrm>
            <a:custGeom>
              <a:rect b="b" l="l" r="r" t="t"/>
              <a:pathLst>
                <a:path extrusionOk="0" h="14682" w="1630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8" name="Google Shape;2208;p69"/>
            <p:cNvSpPr/>
            <p:nvPr/>
          </p:nvSpPr>
          <p:spPr>
            <a:xfrm>
              <a:off x="5632450" y="3729600"/>
              <a:ext cx="427800" cy="387400"/>
            </a:xfrm>
            <a:custGeom>
              <a:rect b="b" l="l" r="r" t="t"/>
              <a:pathLst>
                <a:path extrusionOk="0" h="15496" w="17112">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09" name="Google Shape;2209;p69"/>
            <p:cNvSpPr/>
            <p:nvPr/>
          </p:nvSpPr>
          <p:spPr>
            <a:xfrm>
              <a:off x="5130575" y="4063075"/>
              <a:ext cx="290675" cy="212750"/>
            </a:xfrm>
            <a:custGeom>
              <a:rect b="b" l="l" r="r" t="t"/>
              <a:pathLst>
                <a:path extrusionOk="0" h="8510" w="11627">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0" name="Google Shape;2210;p69"/>
            <p:cNvSpPr/>
            <p:nvPr/>
          </p:nvSpPr>
          <p:spPr>
            <a:xfrm>
              <a:off x="5127850" y="4054500"/>
              <a:ext cx="303250" cy="236100"/>
            </a:xfrm>
            <a:custGeom>
              <a:rect b="b" l="l" r="r" t="t"/>
              <a:pathLst>
                <a:path extrusionOk="0" h="9444" w="1213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1" name="Google Shape;2211;p69"/>
            <p:cNvSpPr/>
            <p:nvPr/>
          </p:nvSpPr>
          <p:spPr>
            <a:xfrm>
              <a:off x="5741425" y="3353475"/>
              <a:ext cx="210250" cy="262950"/>
            </a:xfrm>
            <a:custGeom>
              <a:rect b="b" l="l" r="r" t="t"/>
              <a:pathLst>
                <a:path extrusionOk="0" h="10518" w="841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2" name="Google Shape;2212;p69"/>
            <p:cNvSpPr/>
            <p:nvPr/>
          </p:nvSpPr>
          <p:spPr>
            <a:xfrm>
              <a:off x="5733575" y="3344875"/>
              <a:ext cx="228050" cy="281425"/>
            </a:xfrm>
            <a:custGeom>
              <a:rect b="b" l="l" r="r" t="t"/>
              <a:pathLst>
                <a:path extrusionOk="0" h="11257" w="9122">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3" name="Google Shape;2213;p69"/>
            <p:cNvSpPr/>
            <p:nvPr/>
          </p:nvSpPr>
          <p:spPr>
            <a:xfrm>
              <a:off x="5347125" y="4216450"/>
              <a:ext cx="194475" cy="425450"/>
            </a:xfrm>
            <a:custGeom>
              <a:rect b="b" l="l" r="r" t="t"/>
              <a:pathLst>
                <a:path extrusionOk="0" h="17018" w="7779">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4" name="Google Shape;2214;p69"/>
            <p:cNvSpPr/>
            <p:nvPr/>
          </p:nvSpPr>
          <p:spPr>
            <a:xfrm>
              <a:off x="5338250" y="4207900"/>
              <a:ext cx="212975" cy="442575"/>
            </a:xfrm>
            <a:custGeom>
              <a:rect b="b" l="l" r="r" t="t"/>
              <a:pathLst>
                <a:path extrusionOk="0" h="17703" w="8519">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5" name="Google Shape;2215;p69"/>
            <p:cNvSpPr/>
            <p:nvPr/>
          </p:nvSpPr>
          <p:spPr>
            <a:xfrm>
              <a:off x="5523425" y="4919025"/>
              <a:ext cx="365475" cy="181875"/>
            </a:xfrm>
            <a:custGeom>
              <a:rect b="b" l="l" r="r" t="t"/>
              <a:pathLst>
                <a:path extrusionOk="0" h="7275" w="14619">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6" name="Google Shape;2216;p69"/>
            <p:cNvSpPr/>
            <p:nvPr/>
          </p:nvSpPr>
          <p:spPr>
            <a:xfrm>
              <a:off x="5525475" y="4910550"/>
              <a:ext cx="334650" cy="198850"/>
            </a:xfrm>
            <a:custGeom>
              <a:rect b="b" l="l" r="r" t="t"/>
              <a:pathLst>
                <a:path extrusionOk="0" h="7954" w="13386">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7" name="Google Shape;2217;p69"/>
            <p:cNvSpPr/>
            <p:nvPr/>
          </p:nvSpPr>
          <p:spPr>
            <a:xfrm>
              <a:off x="5453625" y="4504375"/>
              <a:ext cx="1037200" cy="744450"/>
            </a:xfrm>
            <a:custGeom>
              <a:rect b="b" l="l" r="r" t="t"/>
              <a:pathLst>
                <a:path extrusionOk="0" h="29778" w="41488">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8" name="Google Shape;2218;p69"/>
            <p:cNvSpPr/>
            <p:nvPr/>
          </p:nvSpPr>
          <p:spPr>
            <a:xfrm>
              <a:off x="5913475" y="4810525"/>
              <a:ext cx="96075" cy="285950"/>
            </a:xfrm>
            <a:custGeom>
              <a:rect b="b" l="l" r="r" t="t"/>
              <a:pathLst>
                <a:path extrusionOk="0" h="11438" w="3843">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19" name="Google Shape;2219;p69"/>
            <p:cNvSpPr/>
            <p:nvPr/>
          </p:nvSpPr>
          <p:spPr>
            <a:xfrm>
              <a:off x="6387250" y="4779000"/>
              <a:ext cx="85275" cy="178575"/>
            </a:xfrm>
            <a:custGeom>
              <a:rect b="b" l="l" r="r" t="t"/>
              <a:pathLst>
                <a:path extrusionOk="0" h="7143" w="3411">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0" name="Google Shape;2220;p69"/>
            <p:cNvSpPr/>
            <p:nvPr/>
          </p:nvSpPr>
          <p:spPr>
            <a:xfrm>
              <a:off x="5356400" y="3558800"/>
              <a:ext cx="1041800" cy="1322550"/>
            </a:xfrm>
            <a:custGeom>
              <a:rect b="b" l="l" r="r" t="t"/>
              <a:pathLst>
                <a:path extrusionOk="0" h="52902" w="41672">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1" name="Google Shape;2221;p69"/>
            <p:cNvSpPr/>
            <p:nvPr/>
          </p:nvSpPr>
          <p:spPr>
            <a:xfrm>
              <a:off x="5359225" y="3546175"/>
              <a:ext cx="1057750" cy="1344000"/>
            </a:xfrm>
            <a:custGeom>
              <a:rect b="b" l="l" r="r" t="t"/>
              <a:pathLst>
                <a:path extrusionOk="0" h="53760" w="4231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2" name="Google Shape;2222;p69"/>
            <p:cNvSpPr/>
            <p:nvPr/>
          </p:nvSpPr>
          <p:spPr>
            <a:xfrm>
              <a:off x="5856600" y="4439350"/>
              <a:ext cx="187175" cy="72575"/>
            </a:xfrm>
            <a:custGeom>
              <a:rect b="b" l="l" r="r" t="t"/>
              <a:pathLst>
                <a:path extrusionOk="0" h="2903" w="7487">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3" name="Google Shape;2223;p69"/>
            <p:cNvSpPr/>
            <p:nvPr/>
          </p:nvSpPr>
          <p:spPr>
            <a:xfrm>
              <a:off x="5874475" y="4483475"/>
              <a:ext cx="168700" cy="65725"/>
            </a:xfrm>
            <a:custGeom>
              <a:rect b="b" l="l" r="r" t="t"/>
              <a:pathLst>
                <a:path extrusionOk="0" h="2629" w="6748">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4" name="Google Shape;2224;p69"/>
            <p:cNvSpPr/>
            <p:nvPr/>
          </p:nvSpPr>
          <p:spPr>
            <a:xfrm>
              <a:off x="5583275" y="3511925"/>
              <a:ext cx="1060350" cy="1271750"/>
            </a:xfrm>
            <a:custGeom>
              <a:rect b="b" l="l" r="r" t="t"/>
              <a:pathLst>
                <a:path extrusionOk="0" h="50870" w="42414">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5" name="Google Shape;2225;p69"/>
            <p:cNvSpPr/>
            <p:nvPr/>
          </p:nvSpPr>
          <p:spPr>
            <a:xfrm>
              <a:off x="5714400" y="3569250"/>
              <a:ext cx="205975" cy="396225"/>
            </a:xfrm>
            <a:custGeom>
              <a:rect b="b" l="l" r="r" t="t"/>
              <a:pathLst>
                <a:path extrusionOk="0" h="15849" w="8239">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6" name="Google Shape;2226;p69"/>
            <p:cNvSpPr/>
            <p:nvPr/>
          </p:nvSpPr>
          <p:spPr>
            <a:xfrm>
              <a:off x="5777825" y="3713750"/>
              <a:ext cx="323375" cy="285500"/>
            </a:xfrm>
            <a:custGeom>
              <a:rect b="b" l="l" r="r" t="t"/>
              <a:pathLst>
                <a:path extrusionOk="0" h="11420" w="12935">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7" name="Google Shape;2227;p69"/>
            <p:cNvSpPr/>
            <p:nvPr/>
          </p:nvSpPr>
          <p:spPr>
            <a:xfrm>
              <a:off x="6129100" y="4061550"/>
              <a:ext cx="424450" cy="684700"/>
            </a:xfrm>
            <a:custGeom>
              <a:rect b="b" l="l" r="r" t="t"/>
              <a:pathLst>
                <a:path extrusionOk="0" h="27388" w="16978">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8" name="Google Shape;2228;p69"/>
            <p:cNvSpPr/>
            <p:nvPr/>
          </p:nvSpPr>
          <p:spPr>
            <a:xfrm>
              <a:off x="6105925" y="4034525"/>
              <a:ext cx="387425" cy="650650"/>
            </a:xfrm>
            <a:custGeom>
              <a:rect b="b" l="l" r="r" t="t"/>
              <a:pathLst>
                <a:path extrusionOk="0" h="26026" w="15497">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29" name="Google Shape;2229;p69"/>
            <p:cNvSpPr/>
            <p:nvPr/>
          </p:nvSpPr>
          <p:spPr>
            <a:xfrm>
              <a:off x="4612200" y="693350"/>
              <a:ext cx="1274525" cy="1028100"/>
            </a:xfrm>
            <a:custGeom>
              <a:rect b="b" l="l" r="r" t="t"/>
              <a:pathLst>
                <a:path extrusionOk="0" h="41124" w="50981">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0" name="Google Shape;2230;p69"/>
            <p:cNvSpPr/>
            <p:nvPr/>
          </p:nvSpPr>
          <p:spPr>
            <a:xfrm>
              <a:off x="4825175" y="909275"/>
              <a:ext cx="942150" cy="497100"/>
            </a:xfrm>
            <a:custGeom>
              <a:rect b="b" l="l" r="r" t="t"/>
              <a:pathLst>
                <a:path extrusionOk="0" h="19884" w="37686">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1" name="Google Shape;2231;p69"/>
            <p:cNvSpPr/>
            <p:nvPr/>
          </p:nvSpPr>
          <p:spPr>
            <a:xfrm>
              <a:off x="4793625" y="826875"/>
              <a:ext cx="828125" cy="283075"/>
            </a:xfrm>
            <a:custGeom>
              <a:rect b="b" l="l" r="r" t="t"/>
              <a:pathLst>
                <a:path extrusionOk="0" h="11323" w="33125">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2" name="Google Shape;2232;p69"/>
            <p:cNvSpPr/>
            <p:nvPr/>
          </p:nvSpPr>
          <p:spPr>
            <a:xfrm>
              <a:off x="4714250" y="932600"/>
              <a:ext cx="88225" cy="275250"/>
            </a:xfrm>
            <a:custGeom>
              <a:rect b="b" l="l" r="r" t="t"/>
              <a:pathLst>
                <a:path extrusionOk="0" h="11010" w="3529">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3" name="Google Shape;2233;p69"/>
            <p:cNvSpPr/>
            <p:nvPr/>
          </p:nvSpPr>
          <p:spPr>
            <a:xfrm>
              <a:off x="4639150" y="916625"/>
              <a:ext cx="137825" cy="260825"/>
            </a:xfrm>
            <a:custGeom>
              <a:rect b="b" l="l" r="r" t="t"/>
              <a:pathLst>
                <a:path extrusionOk="0" h="10433" w="5513">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4" name="Google Shape;2234;p69"/>
            <p:cNvSpPr/>
            <p:nvPr/>
          </p:nvSpPr>
          <p:spPr>
            <a:xfrm>
              <a:off x="4688850" y="1495400"/>
              <a:ext cx="762925" cy="871700"/>
            </a:xfrm>
            <a:custGeom>
              <a:rect b="b" l="l" r="r" t="t"/>
              <a:pathLst>
                <a:path extrusionOk="0" h="34868" w="30517">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5" name="Google Shape;2235;p69"/>
            <p:cNvSpPr/>
            <p:nvPr/>
          </p:nvSpPr>
          <p:spPr>
            <a:xfrm>
              <a:off x="4858250" y="1527775"/>
              <a:ext cx="333825" cy="184425"/>
            </a:xfrm>
            <a:custGeom>
              <a:rect b="b" l="l" r="r" t="t"/>
              <a:pathLst>
                <a:path extrusionOk="0" h="7377" w="13353">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6" name="Google Shape;2236;p69"/>
            <p:cNvSpPr/>
            <p:nvPr/>
          </p:nvSpPr>
          <p:spPr>
            <a:xfrm>
              <a:off x="4844650" y="1519800"/>
              <a:ext cx="356525" cy="200975"/>
            </a:xfrm>
            <a:custGeom>
              <a:rect b="b" l="l" r="r" t="t"/>
              <a:pathLst>
                <a:path extrusionOk="0" h="8039" w="14261">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7" name="Google Shape;2237;p69"/>
            <p:cNvSpPr/>
            <p:nvPr/>
          </p:nvSpPr>
          <p:spPr>
            <a:xfrm>
              <a:off x="4398550" y="1135475"/>
              <a:ext cx="1147700" cy="1132850"/>
            </a:xfrm>
            <a:custGeom>
              <a:rect b="b" l="l" r="r" t="t"/>
              <a:pathLst>
                <a:path extrusionOk="0" h="45314" w="45908">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8" name="Google Shape;2238;p69"/>
            <p:cNvSpPr/>
            <p:nvPr/>
          </p:nvSpPr>
          <p:spPr>
            <a:xfrm>
              <a:off x="4386750" y="1126925"/>
              <a:ext cx="1168525" cy="1150900"/>
            </a:xfrm>
            <a:custGeom>
              <a:rect b="b" l="l" r="r" t="t"/>
              <a:pathLst>
                <a:path extrusionOk="0" h="46036" w="46741">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39" name="Google Shape;2239;p69"/>
            <p:cNvSpPr/>
            <p:nvPr/>
          </p:nvSpPr>
          <p:spPr>
            <a:xfrm>
              <a:off x="4924500" y="1268075"/>
              <a:ext cx="117175" cy="145525"/>
            </a:xfrm>
            <a:custGeom>
              <a:rect b="b" l="l" r="r" t="t"/>
              <a:pathLst>
                <a:path extrusionOk="0" h="5821" w="4687">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0" name="Google Shape;2240;p69"/>
            <p:cNvSpPr/>
            <p:nvPr/>
          </p:nvSpPr>
          <p:spPr>
            <a:xfrm>
              <a:off x="4914975" y="1259175"/>
              <a:ext cx="131300" cy="162975"/>
            </a:xfrm>
            <a:custGeom>
              <a:rect b="b" l="l" r="r" t="t"/>
              <a:pathLst>
                <a:path extrusionOk="0" h="6519" w="5252">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1" name="Google Shape;2241;p69"/>
            <p:cNvSpPr/>
            <p:nvPr/>
          </p:nvSpPr>
          <p:spPr>
            <a:xfrm>
              <a:off x="4807250" y="1023050"/>
              <a:ext cx="278950" cy="303000"/>
            </a:xfrm>
            <a:custGeom>
              <a:rect b="b" l="l" r="r" t="t"/>
              <a:pathLst>
                <a:path extrusionOk="0" h="12120" w="11158">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2" name="Google Shape;2242;p69"/>
            <p:cNvSpPr/>
            <p:nvPr/>
          </p:nvSpPr>
          <p:spPr>
            <a:xfrm>
              <a:off x="4797300" y="1004975"/>
              <a:ext cx="297475" cy="329650"/>
            </a:xfrm>
            <a:custGeom>
              <a:rect b="b" l="l" r="r" t="t"/>
              <a:pathLst>
                <a:path extrusionOk="0" h="13186" w="11899">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3" name="Google Shape;2243;p69"/>
            <p:cNvSpPr/>
            <p:nvPr/>
          </p:nvSpPr>
          <p:spPr>
            <a:xfrm>
              <a:off x="4840175" y="1114775"/>
              <a:ext cx="145575" cy="130075"/>
            </a:xfrm>
            <a:custGeom>
              <a:rect b="b" l="l" r="r" t="t"/>
              <a:pathLst>
                <a:path extrusionOk="0" h="5203" w="5823">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4" name="Google Shape;2244;p69"/>
            <p:cNvSpPr/>
            <p:nvPr/>
          </p:nvSpPr>
          <p:spPr>
            <a:xfrm>
              <a:off x="4958625" y="1093850"/>
              <a:ext cx="86775" cy="27250"/>
            </a:xfrm>
            <a:custGeom>
              <a:rect b="b" l="l" r="r" t="t"/>
              <a:pathLst>
                <a:path extrusionOk="0" h="1090" w="3471">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5" name="Google Shape;2245;p69"/>
            <p:cNvSpPr/>
            <p:nvPr/>
          </p:nvSpPr>
          <p:spPr>
            <a:xfrm>
              <a:off x="4944400" y="1251825"/>
              <a:ext cx="65675" cy="24875"/>
            </a:xfrm>
            <a:custGeom>
              <a:rect b="b" l="l" r="r" t="t"/>
              <a:pathLst>
                <a:path extrusionOk="0" h="995" w="2627">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6" name="Google Shape;2246;p69"/>
            <p:cNvSpPr/>
            <p:nvPr/>
          </p:nvSpPr>
          <p:spPr>
            <a:xfrm>
              <a:off x="4868150" y="1150850"/>
              <a:ext cx="46800" cy="21325"/>
            </a:xfrm>
            <a:custGeom>
              <a:rect b="b" l="l" r="r" t="t"/>
              <a:pathLst>
                <a:path extrusionOk="0" h="853" w="1872">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7" name="Google Shape;2247;p69"/>
            <p:cNvSpPr/>
            <p:nvPr/>
          </p:nvSpPr>
          <p:spPr>
            <a:xfrm>
              <a:off x="4983050" y="1140550"/>
              <a:ext cx="58275" cy="21125"/>
            </a:xfrm>
            <a:custGeom>
              <a:rect b="b" l="l" r="r" t="t"/>
              <a:pathLst>
                <a:path extrusionOk="0" h="845" w="2331">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8" name="Google Shape;2248;p69"/>
            <p:cNvSpPr/>
            <p:nvPr/>
          </p:nvSpPr>
          <p:spPr>
            <a:xfrm>
              <a:off x="4296950" y="2262775"/>
              <a:ext cx="184550" cy="195975"/>
            </a:xfrm>
            <a:custGeom>
              <a:rect b="b" l="l" r="r" t="t"/>
              <a:pathLst>
                <a:path extrusionOk="0" h="7839" w="7382">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49" name="Google Shape;2249;p69"/>
            <p:cNvSpPr/>
            <p:nvPr/>
          </p:nvSpPr>
          <p:spPr>
            <a:xfrm>
              <a:off x="4298275" y="2253675"/>
              <a:ext cx="192550" cy="213675"/>
            </a:xfrm>
            <a:custGeom>
              <a:rect b="b" l="l" r="r" t="t"/>
              <a:pathLst>
                <a:path extrusionOk="0" h="8547" w="7702">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0" name="Google Shape;2250;p69"/>
            <p:cNvSpPr/>
            <p:nvPr/>
          </p:nvSpPr>
          <p:spPr>
            <a:xfrm>
              <a:off x="5254950" y="2220850"/>
              <a:ext cx="133075" cy="226425"/>
            </a:xfrm>
            <a:custGeom>
              <a:rect b="b" l="l" r="r" t="t"/>
              <a:pathLst>
                <a:path extrusionOk="0" h="9057" w="5323">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1" name="Google Shape;2251;p69"/>
            <p:cNvSpPr/>
            <p:nvPr/>
          </p:nvSpPr>
          <p:spPr>
            <a:xfrm>
              <a:off x="5246300" y="2210675"/>
              <a:ext cx="150675" cy="245150"/>
            </a:xfrm>
            <a:custGeom>
              <a:rect b="b" l="l" r="r" t="t"/>
              <a:pathLst>
                <a:path extrusionOk="0" h="9806" w="6027">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2" name="Google Shape;2252;p69"/>
            <p:cNvSpPr/>
            <p:nvPr/>
          </p:nvSpPr>
          <p:spPr>
            <a:xfrm>
              <a:off x="1337525" y="3829075"/>
              <a:ext cx="375050" cy="110550"/>
            </a:xfrm>
            <a:custGeom>
              <a:rect b="b" l="l" r="r" t="t"/>
              <a:pathLst>
                <a:path extrusionOk="0" h="4422" w="15002">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3" name="Google Shape;2253;p69"/>
            <p:cNvSpPr/>
            <p:nvPr/>
          </p:nvSpPr>
          <p:spPr>
            <a:xfrm>
              <a:off x="1346025" y="3820500"/>
              <a:ext cx="328850" cy="127700"/>
            </a:xfrm>
            <a:custGeom>
              <a:rect b="b" l="l" r="r" t="t"/>
              <a:pathLst>
                <a:path extrusionOk="0" h="5108" w="13154">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4" name="Google Shape;2254;p69"/>
            <p:cNvSpPr/>
            <p:nvPr/>
          </p:nvSpPr>
          <p:spPr>
            <a:xfrm>
              <a:off x="856000" y="4382275"/>
              <a:ext cx="231525" cy="455175"/>
            </a:xfrm>
            <a:custGeom>
              <a:rect b="b" l="l" r="r" t="t"/>
              <a:pathLst>
                <a:path extrusionOk="0" h="18207" w="9261">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5" name="Google Shape;2255;p69"/>
            <p:cNvSpPr/>
            <p:nvPr/>
          </p:nvSpPr>
          <p:spPr>
            <a:xfrm>
              <a:off x="846750" y="4373675"/>
              <a:ext cx="249975" cy="472325"/>
            </a:xfrm>
            <a:custGeom>
              <a:rect b="b" l="l" r="r" t="t"/>
              <a:pathLst>
                <a:path extrusionOk="0" h="18893" w="9999">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6" name="Google Shape;2256;p69"/>
            <p:cNvSpPr/>
            <p:nvPr/>
          </p:nvSpPr>
          <p:spPr>
            <a:xfrm>
              <a:off x="910850" y="4404550"/>
              <a:ext cx="89175" cy="440075"/>
            </a:xfrm>
            <a:custGeom>
              <a:rect b="b" l="l" r="r" t="t"/>
              <a:pathLst>
                <a:path extrusionOk="0" h="17603" w="3567">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7" name="Google Shape;2257;p69"/>
            <p:cNvSpPr/>
            <p:nvPr/>
          </p:nvSpPr>
          <p:spPr>
            <a:xfrm>
              <a:off x="1022575" y="3877575"/>
              <a:ext cx="1055800" cy="694525"/>
            </a:xfrm>
            <a:custGeom>
              <a:rect b="b" l="l" r="r" t="t"/>
              <a:pathLst>
                <a:path extrusionOk="0" h="27781" w="42232">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8" name="Google Shape;2258;p69"/>
            <p:cNvSpPr/>
            <p:nvPr/>
          </p:nvSpPr>
          <p:spPr>
            <a:xfrm>
              <a:off x="1434850" y="4276150"/>
              <a:ext cx="360825" cy="54875"/>
            </a:xfrm>
            <a:custGeom>
              <a:rect b="b" l="l" r="r" t="t"/>
              <a:pathLst>
                <a:path extrusionOk="0" h="2195" w="14433">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59" name="Google Shape;2259;p69"/>
            <p:cNvSpPr/>
            <p:nvPr/>
          </p:nvSpPr>
          <p:spPr>
            <a:xfrm>
              <a:off x="1430100" y="3368225"/>
              <a:ext cx="555650" cy="514025"/>
            </a:xfrm>
            <a:custGeom>
              <a:rect b="b" l="l" r="r" t="t"/>
              <a:pathLst>
                <a:path extrusionOk="0" h="20561" w="22226">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0" name="Google Shape;2260;p69"/>
            <p:cNvSpPr/>
            <p:nvPr/>
          </p:nvSpPr>
          <p:spPr>
            <a:xfrm>
              <a:off x="1854100" y="2460300"/>
              <a:ext cx="327550" cy="227525"/>
            </a:xfrm>
            <a:custGeom>
              <a:rect b="b" l="l" r="r" t="t"/>
              <a:pathLst>
                <a:path extrusionOk="0" h="9101" w="13102">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1" name="Google Shape;2261;p69"/>
            <p:cNvSpPr/>
            <p:nvPr/>
          </p:nvSpPr>
          <p:spPr>
            <a:xfrm>
              <a:off x="1844775" y="2451775"/>
              <a:ext cx="332550" cy="244475"/>
            </a:xfrm>
            <a:custGeom>
              <a:rect b="b" l="l" r="r" t="t"/>
              <a:pathLst>
                <a:path extrusionOk="0" h="9779" w="13302">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2" name="Google Shape;2262;p69"/>
            <p:cNvSpPr/>
            <p:nvPr/>
          </p:nvSpPr>
          <p:spPr>
            <a:xfrm>
              <a:off x="661500" y="2639125"/>
              <a:ext cx="1278075" cy="1632050"/>
            </a:xfrm>
            <a:custGeom>
              <a:rect b="b" l="l" r="r" t="t"/>
              <a:pathLst>
                <a:path extrusionOk="0" h="65282" w="51123">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3" name="Google Shape;2263;p69"/>
            <p:cNvSpPr/>
            <p:nvPr/>
          </p:nvSpPr>
          <p:spPr>
            <a:xfrm>
              <a:off x="678200" y="2630575"/>
              <a:ext cx="1271150" cy="1649150"/>
            </a:xfrm>
            <a:custGeom>
              <a:rect b="b" l="l" r="r" t="t"/>
              <a:pathLst>
                <a:path extrusionOk="0" h="65966" w="50846">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4" name="Google Shape;2264;p69"/>
            <p:cNvSpPr/>
            <p:nvPr/>
          </p:nvSpPr>
          <p:spPr>
            <a:xfrm>
              <a:off x="1243075" y="2870025"/>
              <a:ext cx="216150" cy="205850"/>
            </a:xfrm>
            <a:custGeom>
              <a:rect b="b" l="l" r="r" t="t"/>
              <a:pathLst>
                <a:path extrusionOk="0" h="8234" w="8646">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5" name="Google Shape;2265;p69"/>
            <p:cNvSpPr/>
            <p:nvPr/>
          </p:nvSpPr>
          <p:spPr>
            <a:xfrm>
              <a:off x="1629200" y="2749375"/>
              <a:ext cx="444550" cy="438700"/>
            </a:xfrm>
            <a:custGeom>
              <a:rect b="b" l="l" r="r" t="t"/>
              <a:pathLst>
                <a:path extrusionOk="0" h="17548" w="17782">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6" name="Google Shape;2266;p69"/>
            <p:cNvSpPr/>
            <p:nvPr/>
          </p:nvSpPr>
          <p:spPr>
            <a:xfrm>
              <a:off x="1620650" y="2740850"/>
              <a:ext cx="452750" cy="455825"/>
            </a:xfrm>
            <a:custGeom>
              <a:rect b="b" l="l" r="r" t="t"/>
              <a:pathLst>
                <a:path extrusionOk="0" h="18233" w="1811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7" name="Google Shape;2267;p69"/>
            <p:cNvSpPr/>
            <p:nvPr/>
          </p:nvSpPr>
          <p:spPr>
            <a:xfrm>
              <a:off x="1762875" y="3053800"/>
              <a:ext cx="108775" cy="110050"/>
            </a:xfrm>
            <a:custGeom>
              <a:rect b="b" l="l" r="r" t="t"/>
              <a:pathLst>
                <a:path extrusionOk="0" h="4402" w="4351">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8" name="Google Shape;2268;p69"/>
            <p:cNvSpPr/>
            <p:nvPr/>
          </p:nvSpPr>
          <p:spPr>
            <a:xfrm>
              <a:off x="1991050" y="2878175"/>
              <a:ext cx="50650" cy="72700"/>
            </a:xfrm>
            <a:custGeom>
              <a:rect b="b" l="l" r="r" t="t"/>
              <a:pathLst>
                <a:path extrusionOk="0" h="2908" w="2026">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69" name="Google Shape;2269;p69"/>
            <p:cNvSpPr/>
            <p:nvPr/>
          </p:nvSpPr>
          <p:spPr>
            <a:xfrm>
              <a:off x="1573675" y="2546575"/>
              <a:ext cx="560250" cy="516125"/>
            </a:xfrm>
            <a:custGeom>
              <a:rect b="b" l="l" r="r" t="t"/>
              <a:pathLst>
                <a:path extrusionOk="0" h="20645" w="2241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0" name="Google Shape;2270;p69"/>
            <p:cNvSpPr/>
            <p:nvPr/>
          </p:nvSpPr>
          <p:spPr>
            <a:xfrm>
              <a:off x="1532125" y="2921050"/>
              <a:ext cx="222125" cy="382425"/>
            </a:xfrm>
            <a:custGeom>
              <a:rect b="b" l="l" r="r" t="t"/>
              <a:pathLst>
                <a:path extrusionOk="0" h="15297" w="8885">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1" name="Google Shape;2271;p69"/>
            <p:cNvSpPr/>
            <p:nvPr/>
          </p:nvSpPr>
          <p:spPr>
            <a:xfrm>
              <a:off x="1522925" y="2912475"/>
              <a:ext cx="241725" cy="399575"/>
            </a:xfrm>
            <a:custGeom>
              <a:rect b="b" l="l" r="r" t="t"/>
              <a:pathLst>
                <a:path extrusionOk="0" h="15983" w="9669">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2" name="Google Shape;2272;p69"/>
            <p:cNvSpPr/>
            <p:nvPr/>
          </p:nvSpPr>
          <p:spPr>
            <a:xfrm>
              <a:off x="2346900" y="3534925"/>
              <a:ext cx="324125" cy="236200"/>
            </a:xfrm>
            <a:custGeom>
              <a:rect b="b" l="l" r="r" t="t"/>
              <a:pathLst>
                <a:path extrusionOk="0" h="9448" w="12965">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3" name="Google Shape;2273;p69"/>
            <p:cNvSpPr/>
            <p:nvPr/>
          </p:nvSpPr>
          <p:spPr>
            <a:xfrm>
              <a:off x="2338150" y="3526375"/>
              <a:ext cx="340775" cy="253300"/>
            </a:xfrm>
            <a:custGeom>
              <a:rect b="b" l="l" r="r" t="t"/>
              <a:pathLst>
                <a:path extrusionOk="0" h="10132" w="13631">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4" name="Google Shape;2274;p69"/>
            <p:cNvSpPr/>
            <p:nvPr/>
          </p:nvSpPr>
          <p:spPr>
            <a:xfrm>
              <a:off x="1379175" y="3308050"/>
              <a:ext cx="1004775" cy="699250"/>
            </a:xfrm>
            <a:custGeom>
              <a:rect b="b" l="l" r="r" t="t"/>
              <a:pathLst>
                <a:path extrusionOk="0" h="27970" w="40191">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5" name="Google Shape;2275;p69"/>
            <p:cNvSpPr/>
            <p:nvPr/>
          </p:nvSpPr>
          <p:spPr>
            <a:xfrm>
              <a:off x="1369825" y="3299475"/>
              <a:ext cx="1023475" cy="716400"/>
            </a:xfrm>
            <a:custGeom>
              <a:rect b="b" l="l" r="r" t="t"/>
              <a:pathLst>
                <a:path extrusionOk="0" h="28656" w="40939">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6" name="Google Shape;2276;p69"/>
            <p:cNvSpPr/>
            <p:nvPr/>
          </p:nvSpPr>
          <p:spPr>
            <a:xfrm>
              <a:off x="948575" y="3965550"/>
              <a:ext cx="435275" cy="313675"/>
            </a:xfrm>
            <a:custGeom>
              <a:rect b="b" l="l" r="r" t="t"/>
              <a:pathLst>
                <a:path extrusionOk="0" h="12547" w="17411">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2277" name="Google Shape;2277;p69"/>
            <p:cNvSpPr/>
            <p:nvPr/>
          </p:nvSpPr>
          <p:spPr>
            <a:xfrm>
              <a:off x="938375" y="3956975"/>
              <a:ext cx="454775" cy="330925"/>
            </a:xfrm>
            <a:custGeom>
              <a:rect b="b" l="l" r="r" t="t"/>
              <a:pathLst>
                <a:path extrusionOk="0" h="13237" w="18191">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grpSp>
      <p:sp>
        <p:nvSpPr>
          <p:cNvPr id="2278" name="Google Shape;2278;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70"/>
          <p:cNvSpPr txBox="1"/>
          <p:nvPr>
            <p:ph type="title"/>
          </p:nvPr>
        </p:nvSpPr>
        <p:spPr>
          <a:xfrm>
            <a:off x="626625" y="338175"/>
            <a:ext cx="67464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Gaussian Mixture Probability Model </a:t>
            </a:r>
            <a:endParaRPr/>
          </a:p>
        </p:txBody>
      </p:sp>
      <p:grpSp>
        <p:nvGrpSpPr>
          <p:cNvPr id="2284" name="Google Shape;2284;p70"/>
          <p:cNvGrpSpPr/>
          <p:nvPr/>
        </p:nvGrpSpPr>
        <p:grpSpPr>
          <a:xfrm>
            <a:off x="1010206" y="2339175"/>
            <a:ext cx="175504" cy="175504"/>
            <a:chOff x="-946525" y="2592175"/>
            <a:chExt cx="164700" cy="164700"/>
          </a:xfrm>
        </p:grpSpPr>
        <p:sp>
          <p:nvSpPr>
            <p:cNvPr id="2285" name="Google Shape;2285;p70"/>
            <p:cNvSpPr/>
            <p:nvPr/>
          </p:nvSpPr>
          <p:spPr>
            <a:xfrm>
              <a:off x="-888113" y="2650587"/>
              <a:ext cx="48000" cy="480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0"/>
            <p:cNvSpPr/>
            <p:nvPr/>
          </p:nvSpPr>
          <p:spPr>
            <a:xfrm>
              <a:off x="-946525" y="2592175"/>
              <a:ext cx="164700" cy="164700"/>
            </a:xfrm>
            <a:prstGeom prst="donut">
              <a:avLst>
                <a:gd fmla="val 2500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7" name="Google Shape;2287;p70"/>
          <p:cNvSpPr txBox="1"/>
          <p:nvPr>
            <p:ph idx="4294967295" type="body"/>
          </p:nvPr>
        </p:nvSpPr>
        <p:spPr>
          <a:xfrm>
            <a:off x="1300700" y="2037650"/>
            <a:ext cx="1670700" cy="6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Compute log-likelihood  for each feature</a:t>
            </a:r>
            <a:endParaRPr sz="1400"/>
          </a:p>
        </p:txBody>
      </p:sp>
      <p:sp>
        <p:nvSpPr>
          <p:cNvPr id="2288" name="Google Shape;2288;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289" name="Google Shape;2289;p70"/>
          <p:cNvGrpSpPr/>
          <p:nvPr/>
        </p:nvGrpSpPr>
        <p:grpSpPr>
          <a:xfrm>
            <a:off x="2286544" y="2492132"/>
            <a:ext cx="4069586" cy="1900560"/>
            <a:chOff x="2413923" y="3711366"/>
            <a:chExt cx="1374117" cy="703260"/>
          </a:xfrm>
        </p:grpSpPr>
        <p:grpSp>
          <p:nvGrpSpPr>
            <p:cNvPr id="2290" name="Google Shape;2290;p70"/>
            <p:cNvGrpSpPr/>
            <p:nvPr/>
          </p:nvGrpSpPr>
          <p:grpSpPr>
            <a:xfrm>
              <a:off x="2413923" y="3711366"/>
              <a:ext cx="1374117" cy="703260"/>
              <a:chOff x="2413923" y="3711366"/>
              <a:chExt cx="1374117" cy="703260"/>
            </a:xfrm>
          </p:grpSpPr>
          <p:sp>
            <p:nvSpPr>
              <p:cNvPr id="2291" name="Google Shape;2291;p70"/>
              <p:cNvSpPr/>
              <p:nvPr/>
            </p:nvSpPr>
            <p:spPr>
              <a:xfrm>
                <a:off x="2484774" y="3827200"/>
                <a:ext cx="1231201" cy="587426"/>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2" name="Google Shape;2292;p70"/>
              <p:cNvGrpSpPr/>
              <p:nvPr/>
            </p:nvGrpSpPr>
            <p:grpSpPr>
              <a:xfrm>
                <a:off x="2600284" y="3808654"/>
                <a:ext cx="234506" cy="138009"/>
                <a:chOff x="2600284" y="3808654"/>
                <a:chExt cx="234506" cy="138009"/>
              </a:xfrm>
            </p:grpSpPr>
            <p:sp>
              <p:nvSpPr>
                <p:cNvPr id="2293" name="Google Shape;2293;p70"/>
                <p:cNvSpPr/>
                <p:nvPr/>
              </p:nvSpPr>
              <p:spPr>
                <a:xfrm>
                  <a:off x="2767890" y="3879764"/>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70"/>
                <p:cNvCxnSpPr/>
                <p:nvPr/>
              </p:nvCxnSpPr>
              <p:spPr>
                <a:xfrm rot="10800000">
                  <a:off x="2600284" y="3808654"/>
                  <a:ext cx="201000" cy="72300"/>
                </a:xfrm>
                <a:prstGeom prst="bentConnector3">
                  <a:avLst>
                    <a:gd fmla="val 50000" name="adj1"/>
                  </a:avLst>
                </a:prstGeom>
                <a:noFill/>
                <a:ln cap="flat" cmpd="sng" w="19050">
                  <a:solidFill>
                    <a:schemeClr val="accent6"/>
                  </a:solidFill>
                  <a:prstDash val="solid"/>
                  <a:round/>
                  <a:headEnd len="med" w="med" type="none"/>
                  <a:tailEnd len="med" w="med" type="none"/>
                </a:ln>
              </p:spPr>
            </p:cxnSp>
          </p:grpSp>
          <p:grpSp>
            <p:nvGrpSpPr>
              <p:cNvPr id="2295" name="Google Shape;2295;p70"/>
              <p:cNvGrpSpPr/>
              <p:nvPr/>
            </p:nvGrpSpPr>
            <p:grpSpPr>
              <a:xfrm>
                <a:off x="3359659" y="3805664"/>
                <a:ext cx="232294" cy="141000"/>
                <a:chOff x="3359659" y="3805664"/>
                <a:chExt cx="232294" cy="141000"/>
              </a:xfrm>
            </p:grpSpPr>
            <p:sp>
              <p:nvSpPr>
                <p:cNvPr id="2296" name="Google Shape;2296;p70"/>
                <p:cNvSpPr/>
                <p:nvPr/>
              </p:nvSpPr>
              <p:spPr>
                <a:xfrm>
                  <a:off x="3359659" y="3879764"/>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7" name="Google Shape;2297;p70"/>
                <p:cNvCxnSpPr/>
                <p:nvPr/>
              </p:nvCxnSpPr>
              <p:spPr>
                <a:xfrm flipH="1" rot="10800000">
                  <a:off x="3393053" y="3805664"/>
                  <a:ext cx="198900" cy="78000"/>
                </a:xfrm>
                <a:prstGeom prst="bentConnector3">
                  <a:avLst>
                    <a:gd fmla="val 50000" name="adj1"/>
                  </a:avLst>
                </a:prstGeom>
                <a:noFill/>
                <a:ln cap="flat" cmpd="sng" w="19050">
                  <a:solidFill>
                    <a:schemeClr val="accent6"/>
                  </a:solidFill>
                  <a:prstDash val="solid"/>
                  <a:round/>
                  <a:headEnd len="med" w="med" type="none"/>
                  <a:tailEnd len="med" w="med" type="none"/>
                </a:ln>
              </p:spPr>
            </p:cxnSp>
          </p:grpSp>
          <p:grpSp>
            <p:nvGrpSpPr>
              <p:cNvPr id="2298" name="Google Shape;2298;p70"/>
              <p:cNvGrpSpPr/>
              <p:nvPr/>
            </p:nvGrpSpPr>
            <p:grpSpPr>
              <a:xfrm>
                <a:off x="3067316" y="3711366"/>
                <a:ext cx="66900" cy="166809"/>
                <a:chOff x="3067316" y="3711366"/>
                <a:chExt cx="66900" cy="166809"/>
              </a:xfrm>
            </p:grpSpPr>
            <p:sp>
              <p:nvSpPr>
                <p:cNvPr id="2299" name="Google Shape;2299;p70"/>
                <p:cNvSpPr/>
                <p:nvPr/>
              </p:nvSpPr>
              <p:spPr>
                <a:xfrm>
                  <a:off x="3067316" y="3811276"/>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0" name="Google Shape;2300;p70"/>
                <p:cNvCxnSpPr/>
                <p:nvPr/>
              </p:nvCxnSpPr>
              <p:spPr>
                <a:xfrm rot="-5400000">
                  <a:off x="3050460" y="3761616"/>
                  <a:ext cx="101100" cy="600"/>
                </a:xfrm>
                <a:prstGeom prst="bentConnector3">
                  <a:avLst>
                    <a:gd fmla="val 50000" name="adj1"/>
                  </a:avLst>
                </a:prstGeom>
                <a:noFill/>
                <a:ln cap="flat" cmpd="sng" w="19050">
                  <a:solidFill>
                    <a:schemeClr val="accent6"/>
                  </a:solidFill>
                  <a:prstDash val="solid"/>
                  <a:round/>
                  <a:headEnd len="med" w="med" type="none"/>
                  <a:tailEnd len="med" w="med" type="none"/>
                </a:ln>
              </p:spPr>
            </p:cxnSp>
          </p:grpSp>
          <p:grpSp>
            <p:nvGrpSpPr>
              <p:cNvPr id="2301" name="Google Shape;2301;p70"/>
              <p:cNvGrpSpPr/>
              <p:nvPr/>
            </p:nvGrpSpPr>
            <p:grpSpPr>
              <a:xfrm>
                <a:off x="2413923" y="4058666"/>
                <a:ext cx="224119" cy="66900"/>
                <a:chOff x="2413923" y="4058666"/>
                <a:chExt cx="224119" cy="66900"/>
              </a:xfrm>
            </p:grpSpPr>
            <p:sp>
              <p:nvSpPr>
                <p:cNvPr id="2302" name="Google Shape;2302;p70"/>
                <p:cNvSpPr/>
                <p:nvPr/>
              </p:nvSpPr>
              <p:spPr>
                <a:xfrm>
                  <a:off x="2571142" y="4058666"/>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3" name="Google Shape;2303;p70"/>
                <p:cNvCxnSpPr/>
                <p:nvPr/>
              </p:nvCxnSpPr>
              <p:spPr>
                <a:xfrm flipH="1">
                  <a:off x="2413923" y="4092060"/>
                  <a:ext cx="159600" cy="600"/>
                </a:xfrm>
                <a:prstGeom prst="bentConnector3">
                  <a:avLst>
                    <a:gd fmla="val 50000" name="adj1"/>
                  </a:avLst>
                </a:prstGeom>
                <a:noFill/>
                <a:ln cap="flat" cmpd="sng" w="19050">
                  <a:solidFill>
                    <a:schemeClr val="accent6"/>
                  </a:solidFill>
                  <a:prstDash val="solid"/>
                  <a:round/>
                  <a:headEnd len="med" w="med" type="none"/>
                  <a:tailEnd len="med" w="med" type="none"/>
                </a:ln>
              </p:spPr>
            </p:cxnSp>
          </p:grpSp>
          <p:grpSp>
            <p:nvGrpSpPr>
              <p:cNvPr id="2304" name="Google Shape;2304;p70"/>
              <p:cNvGrpSpPr/>
              <p:nvPr/>
            </p:nvGrpSpPr>
            <p:grpSpPr>
              <a:xfrm>
                <a:off x="3564643" y="4058666"/>
                <a:ext cx="223397" cy="66900"/>
                <a:chOff x="3564643" y="4058666"/>
                <a:chExt cx="223397" cy="66900"/>
              </a:xfrm>
            </p:grpSpPr>
            <p:sp>
              <p:nvSpPr>
                <p:cNvPr id="2305" name="Google Shape;2305;p70"/>
                <p:cNvSpPr/>
                <p:nvPr/>
              </p:nvSpPr>
              <p:spPr>
                <a:xfrm>
                  <a:off x="3564643" y="4058666"/>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6" name="Google Shape;2306;p70"/>
                <p:cNvCxnSpPr/>
                <p:nvPr/>
              </p:nvCxnSpPr>
              <p:spPr>
                <a:xfrm>
                  <a:off x="3630240" y="4092060"/>
                  <a:ext cx="157800" cy="600"/>
                </a:xfrm>
                <a:prstGeom prst="bentConnector3">
                  <a:avLst>
                    <a:gd fmla="val 50000" name="adj1"/>
                  </a:avLst>
                </a:prstGeom>
                <a:noFill/>
                <a:ln cap="flat" cmpd="sng" w="19050">
                  <a:solidFill>
                    <a:schemeClr val="accent6"/>
                  </a:solidFill>
                  <a:prstDash val="solid"/>
                  <a:round/>
                  <a:headEnd len="med" w="med" type="none"/>
                  <a:tailEnd len="med" w="med" type="none"/>
                </a:ln>
              </p:spPr>
            </p:cxnSp>
          </p:grpSp>
        </p:grpSp>
        <p:grpSp>
          <p:nvGrpSpPr>
            <p:cNvPr id="2307" name="Google Shape;2307;p70"/>
            <p:cNvGrpSpPr/>
            <p:nvPr/>
          </p:nvGrpSpPr>
          <p:grpSpPr>
            <a:xfrm>
              <a:off x="2633353" y="3965763"/>
              <a:ext cx="933975" cy="445687"/>
              <a:chOff x="2633353" y="3965763"/>
              <a:chExt cx="933975" cy="445687"/>
            </a:xfrm>
          </p:grpSpPr>
          <p:sp>
            <p:nvSpPr>
              <p:cNvPr id="2308" name="Google Shape;2308;p70"/>
              <p:cNvSpPr/>
              <p:nvPr/>
            </p:nvSpPr>
            <p:spPr>
              <a:xfrm>
                <a:off x="2633353" y="3965763"/>
                <a:ext cx="933975" cy="445687"/>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0"/>
              <p:cNvSpPr/>
              <p:nvPr/>
            </p:nvSpPr>
            <p:spPr>
              <a:xfrm>
                <a:off x="2702006" y="4030399"/>
                <a:ext cx="798496" cy="381051"/>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 </a:t>
                </a:r>
                <a:r>
                  <a:rPr lang="en" sz="2300">
                    <a:solidFill>
                      <a:schemeClr val="accent1"/>
                    </a:solidFill>
                    <a:latin typeface="DM Sans SemiBold"/>
                    <a:ea typeface="DM Sans SemiBold"/>
                    <a:cs typeface="DM Sans SemiBold"/>
                    <a:sym typeface="DM Sans SemiBold"/>
                  </a:rPr>
                  <a:t>FGMPM</a:t>
                </a:r>
                <a:endParaRPr sz="2300">
                  <a:solidFill>
                    <a:schemeClr val="accent1"/>
                  </a:solidFill>
                  <a:latin typeface="DM Sans SemiBold"/>
                  <a:ea typeface="DM Sans SemiBold"/>
                  <a:cs typeface="DM Sans SemiBold"/>
                  <a:sym typeface="DM Sans SemiBold"/>
                </a:endParaRPr>
              </a:p>
            </p:txBody>
          </p:sp>
        </p:grpSp>
      </p:grpSp>
      <p:grpSp>
        <p:nvGrpSpPr>
          <p:cNvPr id="2310" name="Google Shape;2310;p70"/>
          <p:cNvGrpSpPr/>
          <p:nvPr/>
        </p:nvGrpSpPr>
        <p:grpSpPr>
          <a:xfrm>
            <a:off x="5826406" y="2339175"/>
            <a:ext cx="175504" cy="175504"/>
            <a:chOff x="-946525" y="2592175"/>
            <a:chExt cx="164700" cy="164700"/>
          </a:xfrm>
        </p:grpSpPr>
        <p:sp>
          <p:nvSpPr>
            <p:cNvPr id="2311" name="Google Shape;2311;p70"/>
            <p:cNvSpPr/>
            <p:nvPr/>
          </p:nvSpPr>
          <p:spPr>
            <a:xfrm>
              <a:off x="-888113" y="2650587"/>
              <a:ext cx="48000" cy="480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0"/>
            <p:cNvSpPr/>
            <p:nvPr/>
          </p:nvSpPr>
          <p:spPr>
            <a:xfrm>
              <a:off x="-946525" y="2592175"/>
              <a:ext cx="164700" cy="164700"/>
            </a:xfrm>
            <a:prstGeom prst="donut">
              <a:avLst>
                <a:gd fmla="val 2500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3" name="Google Shape;2313;p70"/>
          <p:cNvSpPr txBox="1"/>
          <p:nvPr>
            <p:ph idx="4294967295" type="body"/>
          </p:nvPr>
        </p:nvSpPr>
        <p:spPr>
          <a:xfrm>
            <a:off x="6130225" y="2104275"/>
            <a:ext cx="1978500" cy="6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Normalize probabilities for each feature</a:t>
            </a:r>
            <a:endParaRPr sz="1400"/>
          </a:p>
        </p:txBody>
      </p:sp>
      <p:grpSp>
        <p:nvGrpSpPr>
          <p:cNvPr id="2314" name="Google Shape;2314;p70"/>
          <p:cNvGrpSpPr/>
          <p:nvPr/>
        </p:nvGrpSpPr>
        <p:grpSpPr>
          <a:xfrm>
            <a:off x="3180181" y="1693875"/>
            <a:ext cx="175504" cy="175504"/>
            <a:chOff x="-946525" y="2592175"/>
            <a:chExt cx="164700" cy="164700"/>
          </a:xfrm>
        </p:grpSpPr>
        <p:sp>
          <p:nvSpPr>
            <p:cNvPr id="2315" name="Google Shape;2315;p70"/>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0"/>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7" name="Google Shape;2317;p70"/>
          <p:cNvSpPr txBox="1"/>
          <p:nvPr>
            <p:ph idx="4294967295" type="body"/>
          </p:nvPr>
        </p:nvSpPr>
        <p:spPr>
          <a:xfrm>
            <a:off x="3484000" y="1458975"/>
            <a:ext cx="1978500" cy="6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Calculate probabilities based on the log-likelihood</a:t>
            </a:r>
            <a:endParaRPr sz="1400"/>
          </a:p>
        </p:txBody>
      </p:sp>
      <p:grpSp>
        <p:nvGrpSpPr>
          <p:cNvPr id="2318" name="Google Shape;2318;p70"/>
          <p:cNvGrpSpPr/>
          <p:nvPr/>
        </p:nvGrpSpPr>
        <p:grpSpPr>
          <a:xfrm>
            <a:off x="510931" y="3442600"/>
            <a:ext cx="175504" cy="175504"/>
            <a:chOff x="-946525" y="2592175"/>
            <a:chExt cx="164700" cy="164700"/>
          </a:xfrm>
        </p:grpSpPr>
        <p:sp>
          <p:nvSpPr>
            <p:cNvPr id="2319" name="Google Shape;2319;p70"/>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0"/>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1" name="Google Shape;2321;p70"/>
          <p:cNvSpPr txBox="1"/>
          <p:nvPr>
            <p:ph idx="4294967295" type="body"/>
          </p:nvPr>
        </p:nvSpPr>
        <p:spPr>
          <a:xfrm>
            <a:off x="814750" y="3207688"/>
            <a:ext cx="1471800" cy="6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Fit a GMM with 2 components to the normal samples</a:t>
            </a:r>
            <a:endParaRPr sz="1400"/>
          </a:p>
        </p:txBody>
      </p:sp>
      <p:grpSp>
        <p:nvGrpSpPr>
          <p:cNvPr id="2322" name="Google Shape;2322;p70"/>
          <p:cNvGrpSpPr/>
          <p:nvPr/>
        </p:nvGrpSpPr>
        <p:grpSpPr>
          <a:xfrm>
            <a:off x="6556006" y="3442600"/>
            <a:ext cx="175504" cy="175504"/>
            <a:chOff x="-946525" y="2592175"/>
            <a:chExt cx="164700" cy="164700"/>
          </a:xfrm>
        </p:grpSpPr>
        <p:sp>
          <p:nvSpPr>
            <p:cNvPr id="2323" name="Google Shape;2323;p70"/>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0"/>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5" name="Google Shape;2325;p70"/>
          <p:cNvSpPr txBox="1"/>
          <p:nvPr>
            <p:ph idx="4294967295" type="body"/>
          </p:nvPr>
        </p:nvSpPr>
        <p:spPr>
          <a:xfrm>
            <a:off x="6859825" y="3207700"/>
            <a:ext cx="1978500" cy="6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Stack the computed probabilities into DataFrames (X_train_probs and X_test_probs)</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71"/>
          <p:cNvSpPr txBox="1"/>
          <p:nvPr>
            <p:ph type="title"/>
          </p:nvPr>
        </p:nvSpPr>
        <p:spPr>
          <a:xfrm>
            <a:off x="653950"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a:t>
            </a:r>
            <a:endParaRPr/>
          </a:p>
        </p:txBody>
      </p:sp>
      <p:sp>
        <p:nvSpPr>
          <p:cNvPr id="2331" name="Google Shape;2331;p71"/>
          <p:cNvSpPr txBox="1"/>
          <p:nvPr>
            <p:ph idx="4294967295" type="title"/>
          </p:nvPr>
        </p:nvSpPr>
        <p:spPr>
          <a:xfrm>
            <a:off x="31001" y="1594759"/>
            <a:ext cx="2817300" cy="1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K-Means algorithm in its standard clustering approach. </a:t>
            </a:r>
            <a:endParaRPr sz="1700"/>
          </a:p>
        </p:txBody>
      </p:sp>
      <p:sp>
        <p:nvSpPr>
          <p:cNvPr id="2332" name="Google Shape;2332;p71"/>
          <p:cNvSpPr txBox="1"/>
          <p:nvPr>
            <p:ph idx="4294967295" type="title"/>
          </p:nvPr>
        </p:nvSpPr>
        <p:spPr>
          <a:xfrm>
            <a:off x="5837775" y="4212775"/>
            <a:ext cx="3058500" cy="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default decision tree classifier. </a:t>
            </a:r>
            <a:endParaRPr sz="1800"/>
          </a:p>
        </p:txBody>
      </p:sp>
      <p:cxnSp>
        <p:nvCxnSpPr>
          <p:cNvPr id="2333" name="Google Shape;2333;p71"/>
          <p:cNvCxnSpPr/>
          <p:nvPr/>
        </p:nvCxnSpPr>
        <p:spPr>
          <a:xfrm flipH="1">
            <a:off x="4682599" y="1869803"/>
            <a:ext cx="1350900" cy="10017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2334" name="Google Shape;2334;p71"/>
          <p:cNvCxnSpPr/>
          <p:nvPr/>
        </p:nvCxnSpPr>
        <p:spPr>
          <a:xfrm rot="10800000">
            <a:off x="4757236" y="3436197"/>
            <a:ext cx="973200" cy="10491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2335" name="Google Shape;2335;p71"/>
          <p:cNvSpPr/>
          <p:nvPr/>
        </p:nvSpPr>
        <p:spPr>
          <a:xfrm>
            <a:off x="3774751" y="2705450"/>
            <a:ext cx="973200" cy="89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6" name="Google Shape;2336;p71"/>
          <p:cNvGrpSpPr/>
          <p:nvPr/>
        </p:nvGrpSpPr>
        <p:grpSpPr>
          <a:xfrm>
            <a:off x="3945888" y="2836174"/>
            <a:ext cx="642133" cy="629752"/>
            <a:chOff x="7055134" y="2919170"/>
            <a:chExt cx="290321" cy="310820"/>
          </a:xfrm>
        </p:grpSpPr>
        <p:sp>
          <p:nvSpPr>
            <p:cNvPr id="2337" name="Google Shape;2337;p71"/>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1"/>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1"/>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1"/>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1"/>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1"/>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1"/>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1"/>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1"/>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1"/>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1"/>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1"/>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71"/>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1"/>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1" name="Google Shape;2351;p71"/>
          <p:cNvSpPr txBox="1"/>
          <p:nvPr>
            <p:ph idx="4294967295" type="title"/>
          </p:nvPr>
        </p:nvSpPr>
        <p:spPr>
          <a:xfrm>
            <a:off x="6909975" y="2771525"/>
            <a:ext cx="2195400" cy="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Simple multilayer perceptron MLP</a:t>
            </a:r>
            <a:endParaRPr sz="1800"/>
          </a:p>
        </p:txBody>
      </p:sp>
      <p:cxnSp>
        <p:nvCxnSpPr>
          <p:cNvPr id="2352" name="Google Shape;2352;p71"/>
          <p:cNvCxnSpPr/>
          <p:nvPr/>
        </p:nvCxnSpPr>
        <p:spPr>
          <a:xfrm rot="10800000">
            <a:off x="4799165" y="3154634"/>
            <a:ext cx="2110800" cy="321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2353" name="Google Shape;2353;p71"/>
          <p:cNvSpPr txBox="1"/>
          <p:nvPr>
            <p:ph idx="4294967295" type="title"/>
          </p:nvPr>
        </p:nvSpPr>
        <p:spPr>
          <a:xfrm flipH="1">
            <a:off x="6200825" y="1594750"/>
            <a:ext cx="17937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Voting Scheme</a:t>
            </a:r>
            <a:endParaRPr sz="1700"/>
          </a:p>
        </p:txBody>
      </p:sp>
      <p:sp>
        <p:nvSpPr>
          <p:cNvPr id="2354" name="Google Shape;2354;p71"/>
          <p:cNvSpPr txBox="1"/>
          <p:nvPr>
            <p:ph idx="4294967295" type="title"/>
          </p:nvPr>
        </p:nvSpPr>
        <p:spPr>
          <a:xfrm flipH="1">
            <a:off x="64301" y="4212775"/>
            <a:ext cx="2750700" cy="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Support Vector Machine</a:t>
            </a:r>
            <a:endParaRPr sz="1700"/>
          </a:p>
        </p:txBody>
      </p:sp>
      <p:cxnSp>
        <p:nvCxnSpPr>
          <p:cNvPr id="2355" name="Google Shape;2355;p71"/>
          <p:cNvCxnSpPr/>
          <p:nvPr/>
        </p:nvCxnSpPr>
        <p:spPr>
          <a:xfrm flipH="1" rot="10800000">
            <a:off x="2553418" y="3346055"/>
            <a:ext cx="1199400" cy="11442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2356" name="Google Shape;2356;p71"/>
          <p:cNvCxnSpPr/>
          <p:nvPr/>
        </p:nvCxnSpPr>
        <p:spPr>
          <a:xfrm>
            <a:off x="2291925" y="2345225"/>
            <a:ext cx="1302900" cy="7689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2357" name="Google Shape;2357;p71"/>
          <p:cNvSpPr txBox="1"/>
          <p:nvPr/>
        </p:nvSpPr>
        <p:spPr>
          <a:xfrm>
            <a:off x="334525" y="910604"/>
            <a:ext cx="82659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for every mentioned dataset we build up 5 different models with the following algorithms:</a:t>
            </a:r>
            <a:endParaRPr sz="1500">
              <a:solidFill>
                <a:schemeClr val="lt2"/>
              </a:solidFill>
              <a:latin typeface="DM Sans"/>
              <a:ea typeface="DM Sans"/>
              <a:cs typeface="DM Sans"/>
              <a:sym typeface="DM Sans"/>
            </a:endParaRPr>
          </a:p>
        </p:txBody>
      </p:sp>
      <p:sp>
        <p:nvSpPr>
          <p:cNvPr id="2358" name="Google Shape;2358;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72"/>
          <p:cNvSpPr txBox="1"/>
          <p:nvPr>
            <p:ph type="title"/>
          </p:nvPr>
        </p:nvSpPr>
        <p:spPr>
          <a:xfrm>
            <a:off x="876325" y="1839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t>Evaluation</a:t>
            </a:r>
            <a:endParaRPr sz="5500"/>
          </a:p>
        </p:txBody>
      </p:sp>
      <p:sp>
        <p:nvSpPr>
          <p:cNvPr id="2364" name="Google Shape;2364;p72"/>
          <p:cNvSpPr txBox="1"/>
          <p:nvPr>
            <p:ph idx="2" type="title"/>
          </p:nvPr>
        </p:nvSpPr>
        <p:spPr>
          <a:xfrm>
            <a:off x="876325" y="1651800"/>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05</a:t>
            </a:r>
            <a:endParaRPr sz="5500"/>
          </a:p>
        </p:txBody>
      </p:sp>
      <p:grpSp>
        <p:nvGrpSpPr>
          <p:cNvPr id="2365" name="Google Shape;2365;p72"/>
          <p:cNvGrpSpPr/>
          <p:nvPr/>
        </p:nvGrpSpPr>
        <p:grpSpPr>
          <a:xfrm>
            <a:off x="5191074" y="918576"/>
            <a:ext cx="4095849" cy="4053140"/>
            <a:chOff x="1179935" y="-209451"/>
            <a:chExt cx="5745334" cy="5685426"/>
          </a:xfrm>
        </p:grpSpPr>
        <p:sp>
          <p:nvSpPr>
            <p:cNvPr id="2366" name="Google Shape;2366;p72"/>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2"/>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2"/>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2"/>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2"/>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2"/>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2"/>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2"/>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2"/>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2"/>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2"/>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2"/>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2"/>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2"/>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2"/>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2"/>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2"/>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2"/>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2"/>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2"/>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2"/>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2"/>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2"/>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2"/>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2"/>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2"/>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2"/>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2"/>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2"/>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2"/>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2"/>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72"/>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72"/>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72"/>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72"/>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72"/>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72"/>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72"/>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72"/>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72"/>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72"/>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72"/>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72"/>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72"/>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72"/>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72"/>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72"/>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72"/>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72"/>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72"/>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72"/>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2"/>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72"/>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72"/>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72"/>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72"/>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72"/>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72"/>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72"/>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72"/>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72"/>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72"/>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72"/>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72"/>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72"/>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72"/>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72"/>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72"/>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72"/>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72"/>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72"/>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72"/>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72"/>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72"/>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72"/>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72"/>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72"/>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72"/>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72"/>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72"/>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72"/>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72"/>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72"/>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72"/>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72"/>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72"/>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72"/>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72"/>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72"/>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72"/>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72"/>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72"/>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72"/>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72"/>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72"/>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72"/>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72"/>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72"/>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72"/>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2"/>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72"/>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0" name="Google Shape;247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4" name="Shape 2474"/>
        <p:cNvGrpSpPr/>
        <p:nvPr/>
      </p:nvGrpSpPr>
      <p:grpSpPr>
        <a:xfrm>
          <a:off x="0" y="0"/>
          <a:ext cx="0" cy="0"/>
          <a:chOff x="0" y="0"/>
          <a:chExt cx="0" cy="0"/>
        </a:xfrm>
      </p:grpSpPr>
      <p:sp>
        <p:nvSpPr>
          <p:cNvPr id="2475" name="Google Shape;2475;p73"/>
          <p:cNvSpPr txBox="1"/>
          <p:nvPr>
            <p:ph type="title"/>
          </p:nvPr>
        </p:nvSpPr>
        <p:spPr>
          <a:xfrm>
            <a:off x="626625" y="15652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2476" name="Google Shape;2476;p73"/>
          <p:cNvSpPr txBox="1"/>
          <p:nvPr/>
        </p:nvSpPr>
        <p:spPr>
          <a:xfrm>
            <a:off x="346350" y="935025"/>
            <a:ext cx="8451300" cy="220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DM Sans"/>
              <a:buChar char="-"/>
            </a:pPr>
            <a:r>
              <a:rPr b="1" lang="en">
                <a:solidFill>
                  <a:schemeClr val="lt2"/>
                </a:solidFill>
                <a:latin typeface="DM Sans"/>
                <a:ea typeface="DM Sans"/>
                <a:cs typeface="DM Sans"/>
                <a:sym typeface="DM Sans"/>
              </a:rPr>
              <a:t>F1 Score</a:t>
            </a:r>
            <a:endParaRPr b="1">
              <a:solidFill>
                <a:schemeClr val="lt2"/>
              </a:solidFill>
              <a:latin typeface="DM Sans"/>
              <a:ea typeface="DM Sans"/>
              <a:cs typeface="DM Sans"/>
              <a:sym typeface="DM Sans"/>
            </a:endParaRPr>
          </a:p>
          <a:p>
            <a:pPr indent="-317500" lvl="0" marL="457200" rtl="0" algn="l">
              <a:spcBef>
                <a:spcPts val="0"/>
              </a:spcBef>
              <a:spcAft>
                <a:spcPts val="0"/>
              </a:spcAft>
              <a:buClr>
                <a:schemeClr val="lt2"/>
              </a:buClr>
              <a:buSzPts val="1400"/>
              <a:buFont typeface="DM Sans"/>
              <a:buChar char="-"/>
            </a:pPr>
            <a:r>
              <a:rPr b="1" lang="en">
                <a:solidFill>
                  <a:schemeClr val="lt2"/>
                </a:solidFill>
                <a:latin typeface="DM Sans"/>
                <a:ea typeface="DM Sans"/>
                <a:cs typeface="DM Sans"/>
                <a:sym typeface="DM Sans"/>
              </a:rPr>
              <a:t>Sensitivity </a:t>
            </a:r>
            <a:r>
              <a:rPr b="1" lang="en">
                <a:solidFill>
                  <a:schemeClr val="lt2"/>
                </a:solidFill>
                <a:latin typeface="DM Sans"/>
                <a:ea typeface="DM Sans"/>
                <a:cs typeface="DM Sans"/>
                <a:sym typeface="DM Sans"/>
              </a:rPr>
              <a:t>(Positive detection Rate)</a:t>
            </a:r>
            <a:endParaRPr b="1">
              <a:solidFill>
                <a:schemeClr val="lt2"/>
              </a:solidFill>
              <a:latin typeface="DM Sans"/>
              <a:ea typeface="DM Sans"/>
              <a:cs typeface="DM Sans"/>
              <a:sym typeface="DM Sans"/>
            </a:endParaRPr>
          </a:p>
          <a:p>
            <a:pPr indent="-317500" lvl="0" marL="457200" rtl="0" algn="l">
              <a:spcBef>
                <a:spcPts val="0"/>
              </a:spcBef>
              <a:spcAft>
                <a:spcPts val="0"/>
              </a:spcAft>
              <a:buClr>
                <a:schemeClr val="lt2"/>
              </a:buClr>
              <a:buSzPts val="1400"/>
              <a:buFont typeface="DM Sans"/>
              <a:buChar char="-"/>
            </a:pPr>
            <a:r>
              <a:rPr b="1" lang="en">
                <a:solidFill>
                  <a:schemeClr val="lt2"/>
                </a:solidFill>
                <a:latin typeface="DM Sans"/>
                <a:ea typeface="DM Sans"/>
                <a:cs typeface="DM Sans"/>
                <a:sym typeface="DM Sans"/>
              </a:rPr>
              <a:t>Intrusion Detection Capacity (CAP):</a:t>
            </a:r>
            <a:endParaRPr b="1">
              <a:solidFill>
                <a:schemeClr val="lt2"/>
              </a:solidFill>
              <a:latin typeface="DM Sans"/>
              <a:ea typeface="DM Sans"/>
              <a:cs typeface="DM Sans"/>
              <a:sym typeface="DM Sans"/>
            </a:endParaRPr>
          </a:p>
          <a:p>
            <a:pPr indent="0" lvl="0" marL="457200" rtl="0" algn="l">
              <a:spcBef>
                <a:spcPts val="0"/>
              </a:spcBef>
              <a:spcAft>
                <a:spcPts val="0"/>
              </a:spcAft>
              <a:buNone/>
            </a:pPr>
            <a:r>
              <a:t/>
            </a:r>
            <a:endParaRPr b="1">
              <a:solidFill>
                <a:schemeClr val="lt2"/>
              </a:solidFill>
              <a:latin typeface="DM Sans"/>
              <a:ea typeface="DM Sans"/>
              <a:cs typeface="DM Sans"/>
              <a:sym typeface="DM Sans"/>
            </a:endParaRPr>
          </a:p>
          <a:p>
            <a:pPr indent="0" lvl="0" marL="457200" rtl="0" algn="l">
              <a:spcBef>
                <a:spcPts val="0"/>
              </a:spcBef>
              <a:spcAft>
                <a:spcPts val="0"/>
              </a:spcAft>
              <a:buNone/>
            </a:pPr>
            <a:r>
              <a:rPr lang="en" sz="1250">
                <a:solidFill>
                  <a:schemeClr val="lt2"/>
                </a:solidFill>
                <a:highlight>
                  <a:srgbClr val="FFFFFF"/>
                </a:highlight>
                <a:latin typeface="DM Sans Medium"/>
                <a:ea typeface="DM Sans Medium"/>
                <a:cs typeface="DM Sans Medium"/>
                <a:sym typeface="DM Sans Medium"/>
              </a:rPr>
              <a:t>It is a cybersecurity metric that gauges the overall effectiveness of an intrusion detection system (IDS) by assessing its ability to correctly identify instances of intrusions while considering the impact of false alarms. This metric encapsulates a balance between precision and sensitivity/recall, incorporating the prevalence of the positive class in the dataset. A higher IDC signifies a more robust IDS that successfully detects true positive intrusions while mitigating false positives..</a:t>
            </a:r>
            <a:endParaRPr sz="1600">
              <a:solidFill>
                <a:schemeClr val="lt2"/>
              </a:solidFill>
              <a:latin typeface="DM Sans Medium"/>
              <a:ea typeface="DM Sans Medium"/>
              <a:cs typeface="DM Sans Medium"/>
              <a:sym typeface="DM Sans Medium"/>
            </a:endParaRPr>
          </a:p>
        </p:txBody>
      </p:sp>
      <p:sp>
        <p:nvSpPr>
          <p:cNvPr id="2477" name="Google Shape;247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8" name="Google Shape;2478;p73"/>
          <p:cNvPicPr preferRelativeResize="0"/>
          <p:nvPr/>
        </p:nvPicPr>
        <p:blipFill>
          <a:blip r:embed="rId3">
            <a:alphaModFix/>
          </a:blip>
          <a:stretch>
            <a:fillRect/>
          </a:stretch>
        </p:blipFill>
        <p:spPr>
          <a:xfrm>
            <a:off x="1971043" y="3243700"/>
            <a:ext cx="5201925" cy="985400"/>
          </a:xfrm>
          <a:prstGeom prst="rect">
            <a:avLst/>
          </a:prstGeom>
          <a:noFill/>
          <a:ln>
            <a:noFill/>
          </a:ln>
        </p:spPr>
      </p:pic>
      <p:sp>
        <p:nvSpPr>
          <p:cNvPr id="2479" name="Google Shape;2479;p73"/>
          <p:cNvSpPr txBox="1"/>
          <p:nvPr/>
        </p:nvSpPr>
        <p:spPr>
          <a:xfrm>
            <a:off x="4669750" y="4312475"/>
            <a:ext cx="433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B: Attack percentage in the whole testing dataset.</a:t>
            </a:r>
            <a:endParaRPr sz="11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5" name="Google Shape;2485;p74"/>
          <p:cNvPicPr preferRelativeResize="0"/>
          <p:nvPr/>
        </p:nvPicPr>
        <p:blipFill>
          <a:blip r:embed="rId3">
            <a:alphaModFix/>
          </a:blip>
          <a:stretch>
            <a:fillRect/>
          </a:stretch>
        </p:blipFill>
        <p:spPr>
          <a:xfrm>
            <a:off x="513350" y="242650"/>
            <a:ext cx="7653364" cy="4507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9" name="Shape 2489"/>
        <p:cNvGrpSpPr/>
        <p:nvPr/>
      </p:nvGrpSpPr>
      <p:grpSpPr>
        <a:xfrm>
          <a:off x="0" y="0"/>
          <a:ext cx="0" cy="0"/>
          <a:chOff x="0" y="0"/>
          <a:chExt cx="0" cy="0"/>
        </a:xfrm>
      </p:grpSpPr>
      <p:sp>
        <p:nvSpPr>
          <p:cNvPr id="2490" name="Google Shape;2490;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1" name="Google Shape;2491;p75"/>
          <p:cNvPicPr preferRelativeResize="0"/>
          <p:nvPr/>
        </p:nvPicPr>
        <p:blipFill>
          <a:blip r:embed="rId3">
            <a:alphaModFix/>
          </a:blip>
          <a:stretch>
            <a:fillRect/>
          </a:stretch>
        </p:blipFill>
        <p:spPr>
          <a:xfrm>
            <a:off x="848225" y="347900"/>
            <a:ext cx="7372350" cy="432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1"/>
          <p:cNvSpPr txBox="1"/>
          <p:nvPr>
            <p:ph type="title"/>
          </p:nvPr>
        </p:nvSpPr>
        <p:spPr>
          <a:xfrm>
            <a:off x="724550" y="30532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444" name="Google Shape;444;p31"/>
          <p:cNvSpPr/>
          <p:nvPr/>
        </p:nvSpPr>
        <p:spPr>
          <a:xfrm>
            <a:off x="855224" y="2755950"/>
            <a:ext cx="1389900" cy="3936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Viga"/>
                <a:ea typeface="Viga"/>
                <a:cs typeface="Viga"/>
                <a:sym typeface="Viga"/>
              </a:rPr>
              <a:t>Paper 1</a:t>
            </a:r>
            <a:endParaRPr>
              <a:solidFill>
                <a:schemeClr val="lt2"/>
              </a:solidFill>
              <a:latin typeface="Viga"/>
              <a:ea typeface="Viga"/>
              <a:cs typeface="Viga"/>
              <a:sym typeface="Viga"/>
            </a:endParaRPr>
          </a:p>
        </p:txBody>
      </p:sp>
      <p:sp>
        <p:nvSpPr>
          <p:cNvPr id="445" name="Google Shape;445;p31"/>
          <p:cNvSpPr txBox="1"/>
          <p:nvPr>
            <p:ph idx="4294967295" type="title"/>
          </p:nvPr>
        </p:nvSpPr>
        <p:spPr>
          <a:xfrm>
            <a:off x="3162450" y="2476050"/>
            <a:ext cx="5394300" cy="9534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DM Sans SemiBold"/>
              <a:buAutoNum type="arabicPeriod"/>
            </a:pPr>
            <a:r>
              <a:rPr lang="en" sz="1300">
                <a:latin typeface="DM Sans SemiBold"/>
                <a:ea typeface="DM Sans SemiBold"/>
                <a:cs typeface="DM Sans SemiBold"/>
                <a:sym typeface="DM Sans SemiBold"/>
              </a:rPr>
              <a:t>Signature-based detection.</a:t>
            </a:r>
            <a:endParaRPr sz="1300">
              <a:latin typeface="DM Sans SemiBold"/>
              <a:ea typeface="DM Sans SemiBold"/>
              <a:cs typeface="DM Sans SemiBold"/>
              <a:sym typeface="DM Sans SemiBold"/>
            </a:endParaRPr>
          </a:p>
          <a:p>
            <a:pPr indent="-311150" lvl="0" marL="457200" rtl="0" algn="l">
              <a:spcBef>
                <a:spcPts val="0"/>
              </a:spcBef>
              <a:spcAft>
                <a:spcPts val="0"/>
              </a:spcAft>
              <a:buSzPts val="1300"/>
              <a:buFont typeface="DM Sans Medium"/>
              <a:buAutoNum type="arabicPeriod"/>
            </a:pPr>
            <a:r>
              <a:rPr lang="en" sz="1300">
                <a:latin typeface="DM Sans Medium"/>
                <a:ea typeface="DM Sans Medium"/>
                <a:cs typeface="DM Sans Medium"/>
                <a:sym typeface="DM Sans Medium"/>
              </a:rPr>
              <a:t>Supervised learning: KNN, SVM, Decision tree, logistic regression Random forest.</a:t>
            </a:r>
            <a:endParaRPr sz="1300">
              <a:latin typeface="DM Sans Medium"/>
              <a:ea typeface="DM Sans Medium"/>
              <a:cs typeface="DM Sans Medium"/>
              <a:sym typeface="DM Sans Medium"/>
            </a:endParaRPr>
          </a:p>
          <a:p>
            <a:pPr indent="0" lvl="0" marL="0" rtl="0" algn="l">
              <a:spcBef>
                <a:spcPts val="0"/>
              </a:spcBef>
              <a:spcAft>
                <a:spcPts val="0"/>
              </a:spcAft>
              <a:buNone/>
            </a:pPr>
            <a:r>
              <a:t/>
            </a:r>
            <a:endParaRPr sz="1300">
              <a:latin typeface="DM Sans SemiBold"/>
              <a:ea typeface="DM Sans SemiBold"/>
              <a:cs typeface="DM Sans SemiBold"/>
              <a:sym typeface="DM Sans SemiBold"/>
            </a:endParaRPr>
          </a:p>
        </p:txBody>
      </p:sp>
      <p:sp>
        <p:nvSpPr>
          <p:cNvPr id="446" name="Google Shape;446;p31"/>
          <p:cNvSpPr txBox="1"/>
          <p:nvPr/>
        </p:nvSpPr>
        <p:spPr>
          <a:xfrm>
            <a:off x="724550" y="1013450"/>
            <a:ext cx="79935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Develop a robust Intrusion Detection System that leverages machine learning to identify and mitigate malicious activities.</a:t>
            </a:r>
            <a:endParaRPr sz="1500">
              <a:solidFill>
                <a:schemeClr val="lt2"/>
              </a:solidFill>
              <a:latin typeface="DM Sans"/>
              <a:ea typeface="DM Sans"/>
              <a:cs typeface="DM Sans"/>
              <a:sym typeface="DM Sans"/>
            </a:endParaRPr>
          </a:p>
          <a:p>
            <a:pPr indent="0" lvl="0" marL="0" rtl="0" algn="l">
              <a:spcBef>
                <a:spcPts val="1000"/>
              </a:spcBef>
              <a:spcAft>
                <a:spcPts val="0"/>
              </a:spcAft>
              <a:buNone/>
            </a:pPr>
            <a:r>
              <a:rPr lang="en" sz="1500">
                <a:solidFill>
                  <a:schemeClr val="lt2"/>
                </a:solidFill>
                <a:latin typeface="DM Sans"/>
                <a:ea typeface="DM Sans"/>
                <a:cs typeface="DM Sans"/>
                <a:sym typeface="DM Sans"/>
              </a:rPr>
              <a:t>For this, we focus on reproducing two competitive and different approaches discussed in research papers.</a:t>
            </a:r>
            <a:endParaRPr sz="1500">
              <a:solidFill>
                <a:schemeClr val="lt2"/>
              </a:solidFill>
              <a:latin typeface="DM Sans"/>
              <a:ea typeface="DM Sans"/>
              <a:cs typeface="DM Sans"/>
              <a:sym typeface="DM Sans"/>
            </a:endParaRPr>
          </a:p>
        </p:txBody>
      </p:sp>
      <p:sp>
        <p:nvSpPr>
          <p:cNvPr id="447" name="Google Shape;447;p31"/>
          <p:cNvSpPr/>
          <p:nvPr/>
        </p:nvSpPr>
        <p:spPr>
          <a:xfrm>
            <a:off x="855220" y="4133950"/>
            <a:ext cx="1389900" cy="3936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Viga"/>
                <a:ea typeface="Viga"/>
                <a:cs typeface="Viga"/>
                <a:sym typeface="Viga"/>
              </a:rPr>
              <a:t>Paper 2</a:t>
            </a:r>
            <a:endParaRPr>
              <a:solidFill>
                <a:schemeClr val="lt2"/>
              </a:solidFill>
              <a:latin typeface="Viga"/>
              <a:ea typeface="Viga"/>
              <a:cs typeface="Viga"/>
              <a:sym typeface="Viga"/>
            </a:endParaRPr>
          </a:p>
        </p:txBody>
      </p:sp>
      <p:sp>
        <p:nvSpPr>
          <p:cNvPr id="448" name="Google Shape;44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49" name="Google Shape;449;p31"/>
          <p:cNvCxnSpPr>
            <a:stCxn id="444" idx="6"/>
            <a:endCxn id="445" idx="1"/>
          </p:cNvCxnSpPr>
          <p:nvPr/>
        </p:nvCxnSpPr>
        <p:spPr>
          <a:xfrm>
            <a:off x="2245124" y="2952750"/>
            <a:ext cx="917400" cy="0"/>
          </a:xfrm>
          <a:prstGeom prst="straightConnector1">
            <a:avLst/>
          </a:prstGeom>
          <a:noFill/>
          <a:ln cap="flat" cmpd="sng" w="9525">
            <a:solidFill>
              <a:schemeClr val="accent1"/>
            </a:solidFill>
            <a:prstDash val="solid"/>
            <a:round/>
            <a:headEnd len="med" w="med" type="none"/>
            <a:tailEnd len="med" w="med" type="oval"/>
          </a:ln>
        </p:spPr>
      </p:cxnSp>
      <p:cxnSp>
        <p:nvCxnSpPr>
          <p:cNvPr id="450" name="Google Shape;450;p31"/>
          <p:cNvCxnSpPr>
            <a:stCxn id="447" idx="6"/>
            <a:endCxn id="451" idx="1"/>
          </p:cNvCxnSpPr>
          <p:nvPr/>
        </p:nvCxnSpPr>
        <p:spPr>
          <a:xfrm>
            <a:off x="2245120" y="4330750"/>
            <a:ext cx="917400" cy="0"/>
          </a:xfrm>
          <a:prstGeom prst="straightConnector1">
            <a:avLst/>
          </a:prstGeom>
          <a:noFill/>
          <a:ln cap="flat" cmpd="sng" w="9525">
            <a:solidFill>
              <a:schemeClr val="accent1"/>
            </a:solidFill>
            <a:prstDash val="solid"/>
            <a:round/>
            <a:headEnd len="med" w="med" type="none"/>
            <a:tailEnd len="med" w="med" type="oval"/>
          </a:ln>
        </p:spPr>
      </p:cxnSp>
      <p:sp>
        <p:nvSpPr>
          <p:cNvPr id="452" name="Google Shape;452;p31"/>
          <p:cNvSpPr txBox="1"/>
          <p:nvPr>
            <p:ph idx="4294967295" type="title"/>
          </p:nvPr>
        </p:nvSpPr>
        <p:spPr>
          <a:xfrm>
            <a:off x="3323750" y="3854050"/>
            <a:ext cx="5394300" cy="9534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DM Sans SemiBold"/>
              <a:buAutoNum type="arabicPeriod"/>
            </a:pPr>
            <a:r>
              <a:rPr lang="en" sz="1300">
                <a:latin typeface="DM Sans SemiBold"/>
                <a:ea typeface="DM Sans SemiBold"/>
                <a:cs typeface="DM Sans SemiBold"/>
                <a:sym typeface="DM Sans SemiBold"/>
              </a:rPr>
              <a:t>Anomaly</a:t>
            </a:r>
            <a:r>
              <a:rPr lang="en" sz="1300">
                <a:latin typeface="DM Sans SemiBold"/>
                <a:ea typeface="DM Sans SemiBold"/>
                <a:cs typeface="DM Sans SemiBold"/>
                <a:sym typeface="DM Sans SemiBold"/>
              </a:rPr>
              <a:t>-based detection.</a:t>
            </a:r>
            <a:endParaRPr sz="1300">
              <a:latin typeface="DM Sans SemiBold"/>
              <a:ea typeface="DM Sans SemiBold"/>
              <a:cs typeface="DM Sans SemiBold"/>
              <a:sym typeface="DM Sans SemiBold"/>
            </a:endParaRPr>
          </a:p>
          <a:p>
            <a:pPr indent="-311150" lvl="0" marL="457200" rtl="0" algn="l">
              <a:spcBef>
                <a:spcPts val="0"/>
              </a:spcBef>
              <a:spcAft>
                <a:spcPts val="0"/>
              </a:spcAft>
              <a:buSzPts val="1300"/>
              <a:buFont typeface="DM Sans Medium"/>
              <a:buAutoNum type="arabicPeriod"/>
            </a:pPr>
            <a:r>
              <a:rPr lang="en" sz="1300">
                <a:latin typeface="DM Sans Medium"/>
                <a:ea typeface="DM Sans Medium"/>
                <a:cs typeface="DM Sans Medium"/>
                <a:sym typeface="DM Sans Medium"/>
              </a:rPr>
              <a:t>Unsupervised clustering.</a:t>
            </a:r>
            <a:endParaRPr sz="1300">
              <a:latin typeface="DM Sans Medium"/>
              <a:ea typeface="DM Sans Medium"/>
              <a:cs typeface="DM Sans Medium"/>
              <a:sym typeface="DM Sans Medium"/>
            </a:endParaRPr>
          </a:p>
          <a:p>
            <a:pPr indent="-311150" lvl="0" marL="457200" rtl="0" algn="l">
              <a:spcBef>
                <a:spcPts val="0"/>
              </a:spcBef>
              <a:spcAft>
                <a:spcPts val="0"/>
              </a:spcAft>
              <a:buSzPts val="1300"/>
              <a:buFont typeface="DM Sans Medium"/>
              <a:buAutoNum type="arabicPeriod"/>
            </a:pPr>
            <a:r>
              <a:rPr lang="en" sz="1300">
                <a:latin typeface="DM Sans Medium"/>
                <a:ea typeface="DM Sans Medium"/>
                <a:cs typeface="DM Sans Medium"/>
                <a:sym typeface="DM Sans Medium"/>
              </a:rPr>
              <a:t>Supervised learning:Decision tree , MLP.</a:t>
            </a:r>
            <a:endParaRPr sz="1300">
              <a:latin typeface="DM Sans Medium"/>
              <a:ea typeface="DM Sans Medium"/>
              <a:cs typeface="DM Sans Medium"/>
              <a:sym typeface="DM Sans Medium"/>
            </a:endParaRPr>
          </a:p>
          <a:p>
            <a:pPr indent="0" lvl="0" marL="0" rtl="0" algn="l">
              <a:spcBef>
                <a:spcPts val="0"/>
              </a:spcBef>
              <a:spcAft>
                <a:spcPts val="0"/>
              </a:spcAft>
              <a:buNone/>
            </a:pPr>
            <a:r>
              <a:t/>
            </a:r>
            <a:endParaRPr sz="1300">
              <a:latin typeface="DM Sans SemiBold"/>
              <a:ea typeface="DM Sans SemiBold"/>
              <a:cs typeface="DM Sans SemiBold"/>
              <a:sym typeface="DM Sans SemiBo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5" name="Shape 2495"/>
        <p:cNvGrpSpPr/>
        <p:nvPr/>
      </p:nvGrpSpPr>
      <p:grpSpPr>
        <a:xfrm>
          <a:off x="0" y="0"/>
          <a:ext cx="0" cy="0"/>
          <a:chOff x="0" y="0"/>
          <a:chExt cx="0" cy="0"/>
        </a:xfrm>
      </p:grpSpPr>
      <p:sp>
        <p:nvSpPr>
          <p:cNvPr id="2496" name="Google Shape;2496;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7" name="Google Shape;2497;p76"/>
          <p:cNvPicPr preferRelativeResize="0"/>
          <p:nvPr/>
        </p:nvPicPr>
        <p:blipFill>
          <a:blip r:embed="rId3">
            <a:alphaModFix/>
          </a:blip>
          <a:stretch>
            <a:fillRect/>
          </a:stretch>
        </p:blipFill>
        <p:spPr>
          <a:xfrm>
            <a:off x="761500" y="442913"/>
            <a:ext cx="7286625" cy="4257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77"/>
          <p:cNvSpPr/>
          <p:nvPr/>
        </p:nvSpPr>
        <p:spPr>
          <a:xfrm>
            <a:off x="-69199" y="630351"/>
            <a:ext cx="3696616" cy="3311003"/>
          </a:xfrm>
          <a:custGeom>
            <a:rect b="b" l="l" r="r" t="t"/>
            <a:pathLst>
              <a:path extrusionOk="0" h="209524" w="233926">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03" name="Google Shape;2503;p77"/>
          <p:cNvSpPr txBox="1"/>
          <p:nvPr>
            <p:ph type="title"/>
          </p:nvPr>
        </p:nvSpPr>
        <p:spPr>
          <a:xfrm>
            <a:off x="4000525" y="19923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t>Deployment</a:t>
            </a:r>
            <a:endParaRPr sz="5500"/>
          </a:p>
        </p:txBody>
      </p:sp>
      <p:sp>
        <p:nvSpPr>
          <p:cNvPr id="2504" name="Google Shape;2504;p77"/>
          <p:cNvSpPr txBox="1"/>
          <p:nvPr>
            <p:ph idx="2" type="title"/>
          </p:nvPr>
        </p:nvSpPr>
        <p:spPr>
          <a:xfrm>
            <a:off x="4000525" y="18592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06</a:t>
            </a:r>
            <a:endParaRPr sz="5500"/>
          </a:p>
        </p:txBody>
      </p:sp>
      <p:grpSp>
        <p:nvGrpSpPr>
          <p:cNvPr id="2505" name="Google Shape;2505;p77"/>
          <p:cNvGrpSpPr/>
          <p:nvPr/>
        </p:nvGrpSpPr>
        <p:grpSpPr>
          <a:xfrm>
            <a:off x="480722" y="1086223"/>
            <a:ext cx="3136184" cy="2856336"/>
            <a:chOff x="962450" y="238100"/>
            <a:chExt cx="5751300" cy="5238100"/>
          </a:xfrm>
        </p:grpSpPr>
        <p:sp>
          <p:nvSpPr>
            <p:cNvPr id="2506" name="Google Shape;2506;p77"/>
            <p:cNvSpPr/>
            <p:nvPr/>
          </p:nvSpPr>
          <p:spPr>
            <a:xfrm>
              <a:off x="962450" y="238100"/>
              <a:ext cx="5751300" cy="5155000"/>
            </a:xfrm>
            <a:custGeom>
              <a:rect b="b" l="l" r="r" t="t"/>
              <a:pathLst>
                <a:path extrusionOk="0" h="206200" w="230052">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07" name="Google Shape;2507;p77"/>
            <p:cNvSpPr/>
            <p:nvPr/>
          </p:nvSpPr>
          <p:spPr>
            <a:xfrm>
              <a:off x="1030525" y="242725"/>
              <a:ext cx="5561175" cy="5150350"/>
            </a:xfrm>
            <a:custGeom>
              <a:rect b="b" l="l" r="r" t="t"/>
              <a:pathLst>
                <a:path extrusionOk="0" h="206014" w="222447">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08" name="Google Shape;2508;p77"/>
            <p:cNvSpPr/>
            <p:nvPr/>
          </p:nvSpPr>
          <p:spPr>
            <a:xfrm>
              <a:off x="1506350" y="5243875"/>
              <a:ext cx="4508750" cy="232325"/>
            </a:xfrm>
            <a:custGeom>
              <a:rect b="b" l="l" r="r" t="t"/>
              <a:pathLst>
                <a:path extrusionOk="0" h="9293" w="18035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09" name="Google Shape;2509;p77"/>
            <p:cNvSpPr/>
            <p:nvPr/>
          </p:nvSpPr>
          <p:spPr>
            <a:xfrm>
              <a:off x="2371200" y="3301350"/>
              <a:ext cx="2908425" cy="1849500"/>
            </a:xfrm>
            <a:custGeom>
              <a:rect b="b" l="l" r="r" t="t"/>
              <a:pathLst>
                <a:path extrusionOk="0" h="73980" w="116337">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0" name="Google Shape;2510;p77"/>
            <p:cNvSpPr/>
            <p:nvPr/>
          </p:nvSpPr>
          <p:spPr>
            <a:xfrm>
              <a:off x="2364000" y="3294125"/>
              <a:ext cx="2922825" cy="1863925"/>
            </a:xfrm>
            <a:custGeom>
              <a:rect b="b" l="l" r="r" t="t"/>
              <a:pathLst>
                <a:path extrusionOk="0" h="74557" w="116913">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1" name="Google Shape;2511;p77"/>
            <p:cNvSpPr/>
            <p:nvPr/>
          </p:nvSpPr>
          <p:spPr>
            <a:xfrm>
              <a:off x="2520625" y="3441725"/>
              <a:ext cx="2609575" cy="1734000"/>
            </a:xfrm>
            <a:custGeom>
              <a:rect b="b" l="l" r="r" t="t"/>
              <a:pathLst>
                <a:path extrusionOk="0" h="69360" w="104383">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b="50%" l="50%" r="50%" t="50%"/>
              </a:path>
              <a:tileRect/>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2" name="Google Shape;2512;p77"/>
            <p:cNvSpPr/>
            <p:nvPr/>
          </p:nvSpPr>
          <p:spPr>
            <a:xfrm>
              <a:off x="2017725" y="5114250"/>
              <a:ext cx="3486000" cy="186000"/>
            </a:xfrm>
            <a:custGeom>
              <a:rect b="b" l="l" r="r" t="t"/>
              <a:pathLst>
                <a:path extrusionOk="0" h="7440" w="13944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3" name="Google Shape;2513;p77"/>
            <p:cNvSpPr/>
            <p:nvPr/>
          </p:nvSpPr>
          <p:spPr>
            <a:xfrm>
              <a:off x="2010500" y="5107050"/>
              <a:ext cx="3500400" cy="200425"/>
            </a:xfrm>
            <a:custGeom>
              <a:rect b="b" l="l" r="r" t="t"/>
              <a:pathLst>
                <a:path extrusionOk="0" h="8017" w="140016">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4" name="Google Shape;2514;p77"/>
            <p:cNvSpPr/>
            <p:nvPr/>
          </p:nvSpPr>
          <p:spPr>
            <a:xfrm>
              <a:off x="2558025" y="1598375"/>
              <a:ext cx="1254950" cy="2801925"/>
            </a:xfrm>
            <a:custGeom>
              <a:rect b="b" l="l" r="r" t="t"/>
              <a:pathLst>
                <a:path extrusionOk="0" h="112077" w="50198">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5" name="Google Shape;2515;p77"/>
            <p:cNvSpPr/>
            <p:nvPr/>
          </p:nvSpPr>
          <p:spPr>
            <a:xfrm>
              <a:off x="2550725" y="1591175"/>
              <a:ext cx="1269450" cy="2816325"/>
            </a:xfrm>
            <a:custGeom>
              <a:rect b="b" l="l" r="r" t="t"/>
              <a:pathLst>
                <a:path extrusionOk="0" h="112653" w="50778">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6" name="Google Shape;2516;p77"/>
            <p:cNvSpPr/>
            <p:nvPr/>
          </p:nvSpPr>
          <p:spPr>
            <a:xfrm>
              <a:off x="3812950" y="1598375"/>
              <a:ext cx="1254975" cy="2801925"/>
            </a:xfrm>
            <a:custGeom>
              <a:rect b="b" l="l" r="r" t="t"/>
              <a:pathLst>
                <a:path extrusionOk="0" h="112077" w="50199">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7" name="Google Shape;2517;p77"/>
            <p:cNvSpPr/>
            <p:nvPr/>
          </p:nvSpPr>
          <p:spPr>
            <a:xfrm>
              <a:off x="3805750" y="1591175"/>
              <a:ext cx="1269475" cy="2816325"/>
            </a:xfrm>
            <a:custGeom>
              <a:rect b="b" l="l" r="r" t="t"/>
              <a:pathLst>
                <a:path extrusionOk="0" h="112653" w="50779">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8" name="Google Shape;2518;p77"/>
            <p:cNvSpPr/>
            <p:nvPr/>
          </p:nvSpPr>
          <p:spPr>
            <a:xfrm>
              <a:off x="2650050" y="1710875"/>
              <a:ext cx="2325850" cy="2576950"/>
            </a:xfrm>
            <a:custGeom>
              <a:rect b="b" l="l" r="r" t="t"/>
              <a:pathLst>
                <a:path extrusionOk="0" h="103078" w="93034">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19" name="Google Shape;2519;p77"/>
            <p:cNvSpPr/>
            <p:nvPr/>
          </p:nvSpPr>
          <p:spPr>
            <a:xfrm>
              <a:off x="2642775" y="1703675"/>
              <a:ext cx="2340350" cy="2591300"/>
            </a:xfrm>
            <a:custGeom>
              <a:rect b="b" l="l" r="r" t="t"/>
              <a:pathLst>
                <a:path extrusionOk="0" h="103652" w="93614">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0" name="Google Shape;2520;p77"/>
            <p:cNvSpPr/>
            <p:nvPr/>
          </p:nvSpPr>
          <p:spPr>
            <a:xfrm>
              <a:off x="3070950" y="2263700"/>
              <a:ext cx="1904950" cy="2024100"/>
            </a:xfrm>
            <a:custGeom>
              <a:rect b="b" l="l" r="r" t="t"/>
              <a:pathLst>
                <a:path extrusionOk="0" h="80964" w="76198">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1" name="Google Shape;2521;p77"/>
            <p:cNvSpPr/>
            <p:nvPr/>
          </p:nvSpPr>
          <p:spPr>
            <a:xfrm>
              <a:off x="3063275" y="2256475"/>
              <a:ext cx="1919875" cy="2038500"/>
            </a:xfrm>
            <a:custGeom>
              <a:rect b="b" l="l" r="r" t="t"/>
              <a:pathLst>
                <a:path extrusionOk="0" h="81540" w="76795">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2" name="Google Shape;2522;p77"/>
            <p:cNvSpPr/>
            <p:nvPr/>
          </p:nvSpPr>
          <p:spPr>
            <a:xfrm>
              <a:off x="3314775" y="1960000"/>
              <a:ext cx="1010750" cy="985675"/>
            </a:xfrm>
            <a:custGeom>
              <a:rect b="b" l="l" r="r" t="t"/>
              <a:pathLst>
                <a:path extrusionOk="0" h="39427" w="4043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3" name="Google Shape;2523;p77"/>
            <p:cNvSpPr/>
            <p:nvPr/>
          </p:nvSpPr>
          <p:spPr>
            <a:xfrm>
              <a:off x="3307550" y="1952800"/>
              <a:ext cx="1025175" cy="1000075"/>
            </a:xfrm>
            <a:custGeom>
              <a:rect b="b" l="l" r="r" t="t"/>
              <a:pathLst>
                <a:path extrusionOk="0" h="40003" w="41007">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4" name="Google Shape;2524;p77"/>
            <p:cNvSpPr/>
            <p:nvPr/>
          </p:nvSpPr>
          <p:spPr>
            <a:xfrm>
              <a:off x="3261250" y="2748875"/>
              <a:ext cx="1103450" cy="932375"/>
            </a:xfrm>
            <a:custGeom>
              <a:rect b="b" l="l" r="r" t="t"/>
              <a:pathLst>
                <a:path extrusionOk="0" h="37295" w="44138">
                  <a:moveTo>
                    <a:pt x="0" y="1"/>
                  </a:moveTo>
                  <a:lnTo>
                    <a:pt x="0" y="37295"/>
                  </a:lnTo>
                  <a:lnTo>
                    <a:pt x="44137" y="37295"/>
                  </a:lnTo>
                  <a:lnTo>
                    <a:pt x="44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5" name="Google Shape;2525;p77"/>
            <p:cNvSpPr/>
            <p:nvPr/>
          </p:nvSpPr>
          <p:spPr>
            <a:xfrm>
              <a:off x="3254025" y="2741675"/>
              <a:ext cx="1117900" cy="946775"/>
            </a:xfrm>
            <a:custGeom>
              <a:rect b="b" l="l" r="r" t="t"/>
              <a:pathLst>
                <a:path extrusionOk="0" h="37871" w="44716">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6" name="Google Shape;2526;p77"/>
            <p:cNvSpPr/>
            <p:nvPr/>
          </p:nvSpPr>
          <p:spPr>
            <a:xfrm>
              <a:off x="3687425" y="3015925"/>
              <a:ext cx="240325" cy="437650"/>
            </a:xfrm>
            <a:custGeom>
              <a:rect b="b" l="l" r="r" t="t"/>
              <a:pathLst>
                <a:path extrusionOk="0" h="17506" w="9613">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7" name="Google Shape;2527;p77"/>
            <p:cNvSpPr/>
            <p:nvPr/>
          </p:nvSpPr>
          <p:spPr>
            <a:xfrm>
              <a:off x="3680200" y="3008700"/>
              <a:ext cx="254725" cy="452075"/>
            </a:xfrm>
            <a:custGeom>
              <a:rect b="b" l="l" r="r" t="t"/>
              <a:pathLst>
                <a:path extrusionOk="0" h="18083" w="10189">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8" name="Google Shape;2528;p77"/>
            <p:cNvSpPr/>
            <p:nvPr/>
          </p:nvSpPr>
          <p:spPr>
            <a:xfrm>
              <a:off x="5977700" y="2926050"/>
              <a:ext cx="16800" cy="36025"/>
            </a:xfrm>
            <a:custGeom>
              <a:rect b="b" l="l" r="r" t="t"/>
              <a:pathLst>
                <a:path extrusionOk="0" h="1441" w="672">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29" name="Google Shape;2529;p77"/>
            <p:cNvSpPr/>
            <p:nvPr/>
          </p:nvSpPr>
          <p:spPr>
            <a:xfrm>
              <a:off x="1532575" y="886700"/>
              <a:ext cx="4456100" cy="2011825"/>
            </a:xfrm>
            <a:custGeom>
              <a:rect b="b" l="l" r="r" t="t"/>
              <a:pathLst>
                <a:path extrusionOk="0" h="80473" w="178244">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0" name="Google Shape;2530;p77"/>
            <p:cNvSpPr/>
            <p:nvPr/>
          </p:nvSpPr>
          <p:spPr>
            <a:xfrm>
              <a:off x="1526800" y="2928150"/>
              <a:ext cx="16750" cy="35925"/>
            </a:xfrm>
            <a:custGeom>
              <a:rect b="b" l="l" r="r" t="t"/>
              <a:pathLst>
                <a:path extrusionOk="0" h="1437" w="67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1" name="Google Shape;2531;p77"/>
            <p:cNvSpPr/>
            <p:nvPr/>
          </p:nvSpPr>
          <p:spPr>
            <a:xfrm>
              <a:off x="1772350" y="2060100"/>
              <a:ext cx="387300" cy="519325"/>
            </a:xfrm>
            <a:custGeom>
              <a:rect b="b" l="l" r="r" t="t"/>
              <a:pathLst>
                <a:path extrusionOk="0" h="20773" w="15492">
                  <a:moveTo>
                    <a:pt x="1" y="0"/>
                  </a:moveTo>
                  <a:lnTo>
                    <a:pt x="10386" y="20772"/>
                  </a:lnTo>
                  <a:lnTo>
                    <a:pt x="15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2" name="Google Shape;2532;p77"/>
            <p:cNvSpPr/>
            <p:nvPr/>
          </p:nvSpPr>
          <p:spPr>
            <a:xfrm>
              <a:off x="1763500" y="2052900"/>
              <a:ext cx="404250" cy="533725"/>
            </a:xfrm>
            <a:custGeom>
              <a:rect b="b" l="l" r="r" t="t"/>
              <a:pathLst>
                <a:path extrusionOk="0" h="21349" w="1617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3" name="Google Shape;2533;p77"/>
            <p:cNvSpPr/>
            <p:nvPr/>
          </p:nvSpPr>
          <p:spPr>
            <a:xfrm>
              <a:off x="1813950" y="2079800"/>
              <a:ext cx="246475" cy="499625"/>
            </a:xfrm>
            <a:custGeom>
              <a:rect b="b" l="l" r="r" t="t"/>
              <a:pathLst>
                <a:path extrusionOk="0" h="19985" w="9859">
                  <a:moveTo>
                    <a:pt x="0" y="0"/>
                  </a:moveTo>
                  <a:lnTo>
                    <a:pt x="8722" y="19984"/>
                  </a:lnTo>
                  <a:lnTo>
                    <a:pt x="98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4" name="Google Shape;2534;p77"/>
            <p:cNvSpPr/>
            <p:nvPr/>
          </p:nvSpPr>
          <p:spPr>
            <a:xfrm>
              <a:off x="1805275" y="2072600"/>
              <a:ext cx="262550" cy="514025"/>
            </a:xfrm>
            <a:custGeom>
              <a:rect b="b" l="l" r="r" t="t"/>
              <a:pathLst>
                <a:path extrusionOk="0" h="20561" w="10502">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5" name="Google Shape;2535;p77"/>
            <p:cNvSpPr/>
            <p:nvPr/>
          </p:nvSpPr>
          <p:spPr>
            <a:xfrm>
              <a:off x="1759225" y="2040900"/>
              <a:ext cx="272800" cy="538525"/>
            </a:xfrm>
            <a:custGeom>
              <a:rect b="b" l="l" r="r" t="t"/>
              <a:pathLst>
                <a:path extrusionOk="0" h="21541" w="10912">
                  <a:moveTo>
                    <a:pt x="0" y="1"/>
                  </a:moveTo>
                  <a:lnTo>
                    <a:pt x="10911" y="21540"/>
                  </a:lnTo>
                  <a:lnTo>
                    <a:pt x="9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6" name="Google Shape;2536;p77"/>
            <p:cNvSpPr/>
            <p:nvPr/>
          </p:nvSpPr>
          <p:spPr>
            <a:xfrm>
              <a:off x="1750375" y="2033700"/>
              <a:ext cx="289025" cy="552925"/>
            </a:xfrm>
            <a:custGeom>
              <a:rect b="b" l="l" r="r" t="t"/>
              <a:pathLst>
                <a:path extrusionOk="0" h="22117" w="11561">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7" name="Google Shape;2537;p77"/>
            <p:cNvSpPr/>
            <p:nvPr/>
          </p:nvSpPr>
          <p:spPr>
            <a:xfrm>
              <a:off x="1173825" y="1944100"/>
              <a:ext cx="858200" cy="635325"/>
            </a:xfrm>
            <a:custGeom>
              <a:rect b="b" l="l" r="r" t="t"/>
              <a:pathLst>
                <a:path extrusionOk="0" h="25413" w="34328">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8" name="Google Shape;2538;p77"/>
            <p:cNvSpPr/>
            <p:nvPr/>
          </p:nvSpPr>
          <p:spPr>
            <a:xfrm>
              <a:off x="1165700" y="1936875"/>
              <a:ext cx="874250" cy="649750"/>
            </a:xfrm>
            <a:custGeom>
              <a:rect b="b" l="l" r="r" t="t"/>
              <a:pathLst>
                <a:path extrusionOk="0" h="25990" w="3497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39" name="Google Shape;2539;p77"/>
            <p:cNvSpPr/>
            <p:nvPr/>
          </p:nvSpPr>
          <p:spPr>
            <a:xfrm>
              <a:off x="1888075" y="1032825"/>
              <a:ext cx="941125" cy="557025"/>
            </a:xfrm>
            <a:custGeom>
              <a:rect b="b" l="l" r="r" t="t"/>
              <a:pathLst>
                <a:path extrusionOk="0" h="22281" w="37645">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0" name="Google Shape;2540;p77"/>
            <p:cNvSpPr/>
            <p:nvPr/>
          </p:nvSpPr>
          <p:spPr>
            <a:xfrm>
              <a:off x="1880875" y="1025625"/>
              <a:ext cx="955550" cy="571450"/>
            </a:xfrm>
            <a:custGeom>
              <a:rect b="b" l="l" r="r" t="t"/>
              <a:pathLst>
                <a:path extrusionOk="0" h="22858" w="38222">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1" name="Google Shape;2541;p77"/>
            <p:cNvSpPr/>
            <p:nvPr/>
          </p:nvSpPr>
          <p:spPr>
            <a:xfrm>
              <a:off x="1888075" y="1138475"/>
              <a:ext cx="941125" cy="201700"/>
            </a:xfrm>
            <a:custGeom>
              <a:rect b="b" l="l" r="r" t="t"/>
              <a:pathLst>
                <a:path extrusionOk="0" h="8068" w="37645">
                  <a:moveTo>
                    <a:pt x="0" y="0"/>
                  </a:moveTo>
                  <a:lnTo>
                    <a:pt x="0" y="8068"/>
                  </a:lnTo>
                  <a:lnTo>
                    <a:pt x="37645" y="8068"/>
                  </a:lnTo>
                  <a:lnTo>
                    <a:pt x="376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2" name="Google Shape;2542;p77"/>
            <p:cNvSpPr/>
            <p:nvPr/>
          </p:nvSpPr>
          <p:spPr>
            <a:xfrm>
              <a:off x="1880875" y="1131300"/>
              <a:ext cx="955550" cy="216075"/>
            </a:xfrm>
            <a:custGeom>
              <a:rect b="b" l="l" r="r" t="t"/>
              <a:pathLst>
                <a:path extrusionOk="0" h="8643" w="38222">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3" name="Google Shape;2543;p77"/>
            <p:cNvSpPr/>
            <p:nvPr/>
          </p:nvSpPr>
          <p:spPr>
            <a:xfrm>
              <a:off x="2548725" y="1461550"/>
              <a:ext cx="81825" cy="78725"/>
            </a:xfrm>
            <a:custGeom>
              <a:rect b="b" l="l" r="r" t="t"/>
              <a:pathLst>
                <a:path extrusionOk="0" h="3149" w="3273">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4" name="Google Shape;2544;p77"/>
            <p:cNvSpPr/>
            <p:nvPr/>
          </p:nvSpPr>
          <p:spPr>
            <a:xfrm>
              <a:off x="2540950" y="1454350"/>
              <a:ext cx="96800" cy="93150"/>
            </a:xfrm>
            <a:custGeom>
              <a:rect b="b" l="l" r="r" t="t"/>
              <a:pathLst>
                <a:path extrusionOk="0" h="3726" w="3872">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5" name="Google Shape;2545;p77"/>
            <p:cNvSpPr/>
            <p:nvPr/>
          </p:nvSpPr>
          <p:spPr>
            <a:xfrm>
              <a:off x="2658050" y="1461550"/>
              <a:ext cx="81850" cy="78725"/>
            </a:xfrm>
            <a:custGeom>
              <a:rect b="b" l="l" r="r" t="t"/>
              <a:pathLst>
                <a:path extrusionOk="0" h="3149" w="3274">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6" name="Google Shape;2546;p77"/>
            <p:cNvSpPr/>
            <p:nvPr/>
          </p:nvSpPr>
          <p:spPr>
            <a:xfrm>
              <a:off x="2650275" y="1454350"/>
              <a:ext cx="96825" cy="93150"/>
            </a:xfrm>
            <a:custGeom>
              <a:rect b="b" l="l" r="r" t="t"/>
              <a:pathLst>
                <a:path extrusionOk="0" h="3726" w="3873">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7" name="Google Shape;2547;p77"/>
            <p:cNvSpPr/>
            <p:nvPr/>
          </p:nvSpPr>
          <p:spPr>
            <a:xfrm>
              <a:off x="3330175" y="659725"/>
              <a:ext cx="1007825" cy="653450"/>
            </a:xfrm>
            <a:custGeom>
              <a:rect b="b" l="l" r="r" t="t"/>
              <a:pathLst>
                <a:path extrusionOk="0" h="26138" w="40313">
                  <a:moveTo>
                    <a:pt x="1" y="0"/>
                  </a:moveTo>
                  <a:lnTo>
                    <a:pt x="1" y="26137"/>
                  </a:lnTo>
                  <a:lnTo>
                    <a:pt x="40313" y="26137"/>
                  </a:lnTo>
                  <a:lnTo>
                    <a:pt x="403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8" name="Google Shape;2548;p77"/>
            <p:cNvSpPr/>
            <p:nvPr/>
          </p:nvSpPr>
          <p:spPr>
            <a:xfrm>
              <a:off x="3322950" y="652525"/>
              <a:ext cx="1022250" cy="667850"/>
            </a:xfrm>
            <a:custGeom>
              <a:rect b="b" l="l" r="r" t="t"/>
              <a:pathLst>
                <a:path extrusionOk="0" h="26714" w="4089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49" name="Google Shape;2549;p77"/>
            <p:cNvSpPr/>
            <p:nvPr/>
          </p:nvSpPr>
          <p:spPr>
            <a:xfrm>
              <a:off x="3379200" y="701150"/>
              <a:ext cx="912950" cy="565175"/>
            </a:xfrm>
            <a:custGeom>
              <a:rect b="b" l="l" r="r" t="t"/>
              <a:pathLst>
                <a:path extrusionOk="0" h="22607" w="36518">
                  <a:moveTo>
                    <a:pt x="1" y="1"/>
                  </a:moveTo>
                  <a:lnTo>
                    <a:pt x="1" y="22607"/>
                  </a:lnTo>
                  <a:lnTo>
                    <a:pt x="36518" y="22607"/>
                  </a:lnTo>
                  <a:lnTo>
                    <a:pt x="365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0" name="Google Shape;2550;p77"/>
            <p:cNvSpPr/>
            <p:nvPr/>
          </p:nvSpPr>
          <p:spPr>
            <a:xfrm>
              <a:off x="3372050" y="693950"/>
              <a:ext cx="927300" cy="579575"/>
            </a:xfrm>
            <a:custGeom>
              <a:rect b="b" l="l" r="r" t="t"/>
              <a:pathLst>
                <a:path extrusionOk="0" h="23183" w="37092">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1" name="Google Shape;2551;p77"/>
            <p:cNvSpPr/>
            <p:nvPr/>
          </p:nvSpPr>
          <p:spPr>
            <a:xfrm>
              <a:off x="3422700" y="927050"/>
              <a:ext cx="223600" cy="244550"/>
            </a:xfrm>
            <a:custGeom>
              <a:rect b="b" l="l" r="r" t="t"/>
              <a:pathLst>
                <a:path extrusionOk="0" h="9782" w="8944">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2" name="Google Shape;2552;p77"/>
            <p:cNvSpPr/>
            <p:nvPr/>
          </p:nvSpPr>
          <p:spPr>
            <a:xfrm>
              <a:off x="3415500" y="919850"/>
              <a:ext cx="238000" cy="258975"/>
            </a:xfrm>
            <a:custGeom>
              <a:rect b="b" l="l" r="r" t="t"/>
              <a:pathLst>
                <a:path extrusionOk="0" h="10359" w="952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3" name="Google Shape;2553;p77"/>
            <p:cNvSpPr/>
            <p:nvPr/>
          </p:nvSpPr>
          <p:spPr>
            <a:xfrm>
              <a:off x="3457625" y="794325"/>
              <a:ext cx="153725" cy="153725"/>
            </a:xfrm>
            <a:custGeom>
              <a:rect b="b" l="l" r="r" t="t"/>
              <a:pathLst>
                <a:path extrusionOk="0" h="6149" w="6149">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4" name="Google Shape;2554;p77"/>
            <p:cNvSpPr/>
            <p:nvPr/>
          </p:nvSpPr>
          <p:spPr>
            <a:xfrm>
              <a:off x="3450425" y="787100"/>
              <a:ext cx="168125" cy="168150"/>
            </a:xfrm>
            <a:custGeom>
              <a:rect b="b" l="l" r="r" t="t"/>
              <a:pathLst>
                <a:path extrusionOk="0" h="6726" w="6725">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5" name="Google Shape;2555;p77"/>
            <p:cNvSpPr/>
            <p:nvPr/>
          </p:nvSpPr>
          <p:spPr>
            <a:xfrm>
              <a:off x="3743650" y="794325"/>
              <a:ext cx="215150" cy="28800"/>
            </a:xfrm>
            <a:custGeom>
              <a:rect b="b" l="l" r="r" t="t"/>
              <a:pathLst>
                <a:path extrusionOk="0" h="1152" w="8606">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6" name="Google Shape;2556;p77"/>
            <p:cNvSpPr/>
            <p:nvPr/>
          </p:nvSpPr>
          <p:spPr>
            <a:xfrm>
              <a:off x="3743650" y="875050"/>
              <a:ext cx="215150" cy="28850"/>
            </a:xfrm>
            <a:custGeom>
              <a:rect b="b" l="l" r="r" t="t"/>
              <a:pathLst>
                <a:path extrusionOk="0" h="1154" w="8606">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7" name="Google Shape;2557;p77"/>
            <p:cNvSpPr/>
            <p:nvPr/>
          </p:nvSpPr>
          <p:spPr>
            <a:xfrm>
              <a:off x="3743650" y="1017875"/>
              <a:ext cx="463550" cy="28825"/>
            </a:xfrm>
            <a:custGeom>
              <a:rect b="b" l="l" r="r" t="t"/>
              <a:pathLst>
                <a:path extrusionOk="0" h="1153" w="18542">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8" name="Google Shape;2558;p77"/>
            <p:cNvSpPr/>
            <p:nvPr/>
          </p:nvSpPr>
          <p:spPr>
            <a:xfrm>
              <a:off x="3743650" y="1123450"/>
              <a:ext cx="463550" cy="28850"/>
            </a:xfrm>
            <a:custGeom>
              <a:rect b="b" l="l" r="r" t="t"/>
              <a:pathLst>
                <a:path extrusionOk="0" h="1154" w="18542">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59" name="Google Shape;2559;p77"/>
            <p:cNvSpPr/>
            <p:nvPr/>
          </p:nvSpPr>
          <p:spPr>
            <a:xfrm>
              <a:off x="4883650" y="1032825"/>
              <a:ext cx="917400" cy="558175"/>
            </a:xfrm>
            <a:custGeom>
              <a:rect b="b" l="l" r="r" t="t"/>
              <a:pathLst>
                <a:path extrusionOk="0" h="22327" w="36696">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0" name="Google Shape;2560;p77"/>
            <p:cNvSpPr/>
            <p:nvPr/>
          </p:nvSpPr>
          <p:spPr>
            <a:xfrm>
              <a:off x="4869250" y="1018450"/>
              <a:ext cx="946225" cy="586925"/>
            </a:xfrm>
            <a:custGeom>
              <a:rect b="b" l="l" r="r" t="t"/>
              <a:pathLst>
                <a:path extrusionOk="0" h="23477" w="37849">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1" name="Google Shape;2561;p77"/>
            <p:cNvSpPr/>
            <p:nvPr/>
          </p:nvSpPr>
          <p:spPr>
            <a:xfrm>
              <a:off x="4883650" y="1032825"/>
              <a:ext cx="917400" cy="275225"/>
            </a:xfrm>
            <a:custGeom>
              <a:rect b="b" l="l" r="r" t="t"/>
              <a:pathLst>
                <a:path extrusionOk="0" h="11009" w="36696">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2" name="Google Shape;2562;p77"/>
            <p:cNvSpPr/>
            <p:nvPr/>
          </p:nvSpPr>
          <p:spPr>
            <a:xfrm>
              <a:off x="4869225" y="1018400"/>
              <a:ext cx="946225" cy="304000"/>
            </a:xfrm>
            <a:custGeom>
              <a:rect b="b" l="l" r="r" t="t"/>
              <a:pathLst>
                <a:path extrusionOk="0" h="12160" w="37849">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3" name="Google Shape;2563;p77"/>
            <p:cNvSpPr/>
            <p:nvPr/>
          </p:nvSpPr>
          <p:spPr>
            <a:xfrm>
              <a:off x="5394725" y="2005800"/>
              <a:ext cx="927275" cy="468050"/>
            </a:xfrm>
            <a:custGeom>
              <a:rect b="b" l="l" r="r" t="t"/>
              <a:pathLst>
                <a:path extrusionOk="0" h="18722" w="37091">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4" name="Google Shape;2564;p77"/>
            <p:cNvSpPr/>
            <p:nvPr/>
          </p:nvSpPr>
          <p:spPr>
            <a:xfrm>
              <a:off x="5394725" y="2351400"/>
              <a:ext cx="140275" cy="251400"/>
            </a:xfrm>
            <a:custGeom>
              <a:rect b="b" l="l" r="r" t="t"/>
              <a:pathLst>
                <a:path extrusionOk="0" h="10056" w="5611">
                  <a:moveTo>
                    <a:pt x="0" y="1"/>
                  </a:moveTo>
                  <a:lnTo>
                    <a:pt x="0" y="10056"/>
                  </a:lnTo>
                  <a:lnTo>
                    <a:pt x="5610" y="359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5" name="Google Shape;2565;p77"/>
            <p:cNvSpPr/>
            <p:nvPr/>
          </p:nvSpPr>
          <p:spPr>
            <a:xfrm>
              <a:off x="5618200" y="2200325"/>
              <a:ext cx="99875" cy="96125"/>
            </a:xfrm>
            <a:custGeom>
              <a:rect b="b" l="l" r="r" t="t"/>
              <a:pathLst>
                <a:path extrusionOk="0" h="3845" w="3995">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6" name="Google Shape;2566;p77"/>
            <p:cNvSpPr/>
            <p:nvPr/>
          </p:nvSpPr>
          <p:spPr>
            <a:xfrm>
              <a:off x="5824050" y="2200325"/>
              <a:ext cx="99925" cy="96125"/>
            </a:xfrm>
            <a:custGeom>
              <a:rect b="b" l="l" r="r" t="t"/>
              <a:pathLst>
                <a:path extrusionOk="0" h="3845" w="3997">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7" name="Google Shape;2567;p77"/>
            <p:cNvSpPr/>
            <p:nvPr/>
          </p:nvSpPr>
          <p:spPr>
            <a:xfrm>
              <a:off x="6029975" y="2200325"/>
              <a:ext cx="99875" cy="96125"/>
            </a:xfrm>
            <a:custGeom>
              <a:rect b="b" l="l" r="r" t="t"/>
              <a:pathLst>
                <a:path extrusionOk="0" h="3845" w="3995">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8" name="Google Shape;2568;p77"/>
            <p:cNvSpPr/>
            <p:nvPr/>
          </p:nvSpPr>
          <p:spPr>
            <a:xfrm>
              <a:off x="1157425" y="3075450"/>
              <a:ext cx="875850" cy="648650"/>
            </a:xfrm>
            <a:custGeom>
              <a:rect b="b" l="l" r="r" t="t"/>
              <a:pathLst>
                <a:path extrusionOk="0" h="25946" w="35034">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sp>
          <p:nvSpPr>
            <p:cNvPr id="2569" name="Google Shape;2569;p77"/>
            <p:cNvSpPr/>
            <p:nvPr/>
          </p:nvSpPr>
          <p:spPr>
            <a:xfrm>
              <a:off x="5604225" y="3056750"/>
              <a:ext cx="696275" cy="696225"/>
            </a:xfrm>
            <a:custGeom>
              <a:rect b="b" l="l" r="r" t="t"/>
              <a:pathLst>
                <a:path extrusionOk="0" h="27849" w="27851">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500"/>
            </a:p>
          </p:txBody>
        </p:sp>
      </p:grpSp>
      <p:sp>
        <p:nvSpPr>
          <p:cNvPr id="2570" name="Google Shape;257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4" name="Shape 2574"/>
        <p:cNvGrpSpPr/>
        <p:nvPr/>
      </p:nvGrpSpPr>
      <p:grpSpPr>
        <a:xfrm>
          <a:off x="0" y="0"/>
          <a:ext cx="0" cy="0"/>
          <a:chOff x="0" y="0"/>
          <a:chExt cx="0" cy="0"/>
        </a:xfrm>
      </p:grpSpPr>
      <p:sp>
        <p:nvSpPr>
          <p:cNvPr id="2575" name="Google Shape;257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6" name="Google Shape;2576;p78"/>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1F1C51"/>
                </a:solidFill>
                <a:latin typeface="DM Sans"/>
                <a:ea typeface="DM Sans"/>
                <a:cs typeface="DM Sans"/>
                <a:sym typeface="DM Sans"/>
              </a:rPr>
              <a:t>‹#›</a:t>
            </a:fld>
            <a:endParaRPr sz="1300">
              <a:solidFill>
                <a:srgbClr val="1F1C51"/>
              </a:solidFill>
              <a:latin typeface="DM Sans"/>
              <a:ea typeface="DM Sans"/>
              <a:cs typeface="DM Sans"/>
              <a:sym typeface="DM Sans"/>
            </a:endParaRPr>
          </a:p>
        </p:txBody>
      </p:sp>
      <p:sp>
        <p:nvSpPr>
          <p:cNvPr id="2577" name="Google Shape;2577;p78"/>
          <p:cNvSpPr txBox="1"/>
          <p:nvPr/>
        </p:nvSpPr>
        <p:spPr>
          <a:xfrm>
            <a:off x="508725" y="313550"/>
            <a:ext cx="60840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F1C51"/>
                </a:solidFill>
                <a:latin typeface="Viga"/>
                <a:ea typeface="Viga"/>
                <a:cs typeface="Viga"/>
                <a:sym typeface="Viga"/>
              </a:rPr>
              <a:t>Deployment Tool</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p:txBody>
      </p:sp>
      <p:sp>
        <p:nvSpPr>
          <p:cNvPr id="2578" name="Google Shape;2578;p78"/>
          <p:cNvSpPr/>
          <p:nvPr/>
        </p:nvSpPr>
        <p:spPr>
          <a:xfrm>
            <a:off x="4518550" y="1044850"/>
            <a:ext cx="4198800" cy="36288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78"/>
          <p:cNvSpPr txBox="1"/>
          <p:nvPr/>
        </p:nvSpPr>
        <p:spPr>
          <a:xfrm>
            <a:off x="4472975" y="1837375"/>
            <a:ext cx="4244400" cy="3082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Framework Web</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April 1, 2010</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Python</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Supports extensions</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0000FF"/>
              </a:buClr>
              <a:buSzPts val="1800"/>
              <a:buFont typeface="DM Sans"/>
              <a:buChar char="●"/>
            </a:pPr>
            <a:r>
              <a:rPr lang="en" sz="1800">
                <a:solidFill>
                  <a:srgbClr val="0000FF"/>
                </a:solidFill>
                <a:latin typeface="DM Sans"/>
                <a:ea typeface="DM Sans"/>
                <a:cs typeface="DM Sans"/>
                <a:sym typeface="DM Sans"/>
              </a:rPr>
              <a:t>Small machine learning projects &amp; simple web applications</a:t>
            </a:r>
            <a:endParaRPr sz="1800">
              <a:solidFill>
                <a:srgbClr val="0000FF"/>
              </a:solidFill>
              <a:latin typeface="DM Sans"/>
              <a:ea typeface="DM Sans"/>
              <a:cs typeface="DM Sans"/>
              <a:sym typeface="DM Sans"/>
            </a:endParaRPr>
          </a:p>
        </p:txBody>
      </p:sp>
      <p:sp>
        <p:nvSpPr>
          <p:cNvPr id="2580" name="Google Shape;2580;p78"/>
          <p:cNvSpPr/>
          <p:nvPr/>
        </p:nvSpPr>
        <p:spPr>
          <a:xfrm rot="5400000">
            <a:off x="5283100" y="487150"/>
            <a:ext cx="433800" cy="1961100"/>
          </a:xfrm>
          <a:prstGeom prst="round2SameRect">
            <a:avLst>
              <a:gd fmla="val 46230" name="adj1"/>
              <a:gd fmla="val 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78"/>
          <p:cNvSpPr txBox="1"/>
          <p:nvPr/>
        </p:nvSpPr>
        <p:spPr>
          <a:xfrm>
            <a:off x="4613375" y="1136575"/>
            <a:ext cx="18669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1F1C51"/>
                </a:solidFill>
                <a:latin typeface="Viga"/>
                <a:ea typeface="Viga"/>
                <a:cs typeface="Viga"/>
                <a:sym typeface="Viga"/>
              </a:rPr>
              <a:t>FLASK</a:t>
            </a:r>
            <a:endParaRPr sz="3100">
              <a:solidFill>
                <a:srgbClr val="1F1C51"/>
              </a:solidFill>
              <a:latin typeface="Viga"/>
              <a:ea typeface="Viga"/>
              <a:cs typeface="Viga"/>
              <a:sym typeface="Viga"/>
            </a:endParaRPr>
          </a:p>
        </p:txBody>
      </p:sp>
      <p:pic>
        <p:nvPicPr>
          <p:cNvPr id="2582" name="Google Shape;2582;p78"/>
          <p:cNvPicPr preferRelativeResize="0"/>
          <p:nvPr/>
        </p:nvPicPr>
        <p:blipFill>
          <a:blip r:embed="rId3">
            <a:alphaModFix/>
          </a:blip>
          <a:stretch>
            <a:fillRect/>
          </a:stretch>
        </p:blipFill>
        <p:spPr>
          <a:xfrm>
            <a:off x="1366750" y="1305825"/>
            <a:ext cx="2214549" cy="284707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p79"/>
          <p:cNvSpPr txBox="1"/>
          <p:nvPr>
            <p:ph type="title"/>
          </p:nvPr>
        </p:nvSpPr>
        <p:spPr>
          <a:xfrm>
            <a:off x="626625" y="15652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Tool</a:t>
            </a:r>
            <a:endParaRPr/>
          </a:p>
          <a:p>
            <a:pPr indent="0" lvl="0" marL="0" rtl="0" algn="l">
              <a:spcBef>
                <a:spcPts val="0"/>
              </a:spcBef>
              <a:spcAft>
                <a:spcPts val="0"/>
              </a:spcAft>
              <a:buNone/>
            </a:pPr>
            <a:r>
              <a:t/>
            </a:r>
            <a:endParaRPr/>
          </a:p>
        </p:txBody>
      </p:sp>
      <p:sp>
        <p:nvSpPr>
          <p:cNvPr id="2588" name="Google Shape;2588;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9" name="Google Shape;2589;p79"/>
          <p:cNvSpPr txBox="1"/>
          <p:nvPr/>
        </p:nvSpPr>
        <p:spPr>
          <a:xfrm>
            <a:off x="4669750" y="4312475"/>
            <a:ext cx="433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2590" name="Google Shape;2590;p79"/>
          <p:cNvSpPr/>
          <p:nvPr/>
        </p:nvSpPr>
        <p:spPr>
          <a:xfrm>
            <a:off x="4518550" y="1044850"/>
            <a:ext cx="4198800" cy="36288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79"/>
          <p:cNvSpPr txBox="1"/>
          <p:nvPr/>
        </p:nvSpPr>
        <p:spPr>
          <a:xfrm>
            <a:off x="4472975" y="1837375"/>
            <a:ext cx="4244400" cy="3082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Library for web and native user interfaces</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April 1, 2010</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Javascript</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1F1C51"/>
              </a:buClr>
              <a:buSzPts val="1800"/>
              <a:buFont typeface="DM Sans"/>
              <a:buChar char="●"/>
            </a:pPr>
            <a:r>
              <a:rPr lang="en" sz="1800">
                <a:solidFill>
                  <a:srgbClr val="1F1C51"/>
                </a:solidFill>
                <a:latin typeface="DM Sans"/>
                <a:ea typeface="DM Sans"/>
                <a:cs typeface="DM Sans"/>
                <a:sym typeface="DM Sans"/>
              </a:rPr>
              <a:t>Supports extensions</a:t>
            </a:r>
            <a:endParaRPr sz="1800">
              <a:solidFill>
                <a:srgbClr val="1F1C51"/>
              </a:solidFill>
              <a:latin typeface="DM Sans"/>
              <a:ea typeface="DM Sans"/>
              <a:cs typeface="DM Sans"/>
              <a:sym typeface="DM Sans"/>
            </a:endParaRPr>
          </a:p>
          <a:p>
            <a:pPr indent="-342900" lvl="0" marL="457200" rtl="0" algn="l">
              <a:lnSpc>
                <a:spcPct val="150000"/>
              </a:lnSpc>
              <a:spcBef>
                <a:spcPts val="0"/>
              </a:spcBef>
              <a:spcAft>
                <a:spcPts val="0"/>
              </a:spcAft>
              <a:buClr>
                <a:srgbClr val="0000FF"/>
              </a:buClr>
              <a:buSzPts val="1800"/>
              <a:buFont typeface="DM Sans"/>
              <a:buChar char="●"/>
            </a:pPr>
            <a:r>
              <a:rPr lang="en" sz="1800">
                <a:solidFill>
                  <a:srgbClr val="0000FF"/>
                </a:solidFill>
                <a:latin typeface="DM Sans"/>
                <a:ea typeface="DM Sans"/>
                <a:cs typeface="DM Sans"/>
                <a:sym typeface="DM Sans"/>
              </a:rPr>
              <a:t>Web front-end </a:t>
            </a:r>
            <a:r>
              <a:rPr lang="en" sz="1800">
                <a:solidFill>
                  <a:srgbClr val="0000FF"/>
                </a:solidFill>
                <a:latin typeface="DM Sans"/>
                <a:ea typeface="DM Sans"/>
                <a:cs typeface="DM Sans"/>
                <a:sym typeface="DM Sans"/>
              </a:rPr>
              <a:t>applications</a:t>
            </a:r>
            <a:endParaRPr sz="1800">
              <a:solidFill>
                <a:srgbClr val="0000FF"/>
              </a:solidFill>
              <a:latin typeface="DM Sans"/>
              <a:ea typeface="DM Sans"/>
              <a:cs typeface="DM Sans"/>
              <a:sym typeface="DM Sans"/>
            </a:endParaRPr>
          </a:p>
        </p:txBody>
      </p:sp>
      <p:sp>
        <p:nvSpPr>
          <p:cNvPr id="2592" name="Google Shape;2592;p79"/>
          <p:cNvSpPr/>
          <p:nvPr/>
        </p:nvSpPr>
        <p:spPr>
          <a:xfrm rot="5400000">
            <a:off x="5283100" y="487150"/>
            <a:ext cx="433800" cy="1961100"/>
          </a:xfrm>
          <a:prstGeom prst="round2SameRect">
            <a:avLst>
              <a:gd fmla="val 46230" name="adj1"/>
              <a:gd fmla="val 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79"/>
          <p:cNvSpPr txBox="1"/>
          <p:nvPr/>
        </p:nvSpPr>
        <p:spPr>
          <a:xfrm>
            <a:off x="4613375" y="1136575"/>
            <a:ext cx="18669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1F1C51"/>
                </a:solidFill>
                <a:latin typeface="Viga"/>
                <a:ea typeface="Viga"/>
                <a:cs typeface="Viga"/>
                <a:sym typeface="Viga"/>
              </a:rPr>
              <a:t>React</a:t>
            </a:r>
            <a:r>
              <a:rPr lang="en" sz="3100">
                <a:solidFill>
                  <a:srgbClr val="1F1C51"/>
                </a:solidFill>
                <a:latin typeface="Viga"/>
                <a:ea typeface="Viga"/>
                <a:cs typeface="Viga"/>
                <a:sym typeface="Viga"/>
              </a:rPr>
              <a:t>Js</a:t>
            </a:r>
            <a:endParaRPr sz="3100">
              <a:solidFill>
                <a:srgbClr val="1F1C51"/>
              </a:solidFill>
              <a:latin typeface="Viga"/>
              <a:ea typeface="Viga"/>
              <a:cs typeface="Viga"/>
              <a:sym typeface="Viga"/>
            </a:endParaRPr>
          </a:p>
        </p:txBody>
      </p:sp>
      <p:sp>
        <p:nvSpPr>
          <p:cNvPr id="2594" name="Google Shape;2594;p79"/>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1F1C51"/>
                </a:solidFill>
                <a:latin typeface="DM Sans"/>
                <a:ea typeface="DM Sans"/>
                <a:cs typeface="DM Sans"/>
                <a:sym typeface="DM Sans"/>
              </a:rPr>
              <a:t>‹#›</a:t>
            </a:fld>
            <a:endParaRPr sz="1300">
              <a:solidFill>
                <a:srgbClr val="1F1C51"/>
              </a:solidFill>
              <a:latin typeface="DM Sans"/>
              <a:ea typeface="DM Sans"/>
              <a:cs typeface="DM Sans"/>
              <a:sym typeface="DM Sans"/>
            </a:endParaRPr>
          </a:p>
        </p:txBody>
      </p:sp>
      <p:pic>
        <p:nvPicPr>
          <p:cNvPr id="2595" name="Google Shape;2595;p79"/>
          <p:cNvPicPr preferRelativeResize="0"/>
          <p:nvPr/>
        </p:nvPicPr>
        <p:blipFill>
          <a:blip r:embed="rId3">
            <a:alphaModFix/>
          </a:blip>
          <a:stretch>
            <a:fillRect/>
          </a:stretch>
        </p:blipFill>
        <p:spPr>
          <a:xfrm>
            <a:off x="390350" y="1395413"/>
            <a:ext cx="3987899" cy="2927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80"/>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F1C51"/>
                </a:solidFill>
                <a:latin typeface="Viga"/>
                <a:ea typeface="Viga"/>
                <a:cs typeface="Viga"/>
                <a:sym typeface="Viga"/>
              </a:rPr>
              <a:t>Project </a:t>
            </a:r>
            <a:r>
              <a:rPr lang="en" sz="2400">
                <a:solidFill>
                  <a:srgbClr val="1F1C51"/>
                </a:solidFill>
                <a:latin typeface="Viga"/>
                <a:ea typeface="Viga"/>
                <a:cs typeface="Viga"/>
                <a:sym typeface="Viga"/>
              </a:rPr>
              <a:t>Architecture Deployment</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p:txBody>
      </p:sp>
      <p:sp>
        <p:nvSpPr>
          <p:cNvPr id="2601" name="Google Shape;2601;p80"/>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1F1C51"/>
                </a:solidFill>
                <a:latin typeface="DM Sans"/>
                <a:ea typeface="DM Sans"/>
                <a:cs typeface="DM Sans"/>
                <a:sym typeface="DM Sans"/>
              </a:rPr>
              <a:t>‹#›</a:t>
            </a:fld>
            <a:endParaRPr sz="1300">
              <a:solidFill>
                <a:srgbClr val="1F1C51"/>
              </a:solidFill>
              <a:latin typeface="DM Sans"/>
              <a:ea typeface="DM Sans"/>
              <a:cs typeface="DM Sans"/>
              <a:sym typeface="DM Sans"/>
            </a:endParaRPr>
          </a:p>
        </p:txBody>
      </p:sp>
      <p:pic>
        <p:nvPicPr>
          <p:cNvPr id="2602" name="Google Shape;2602;p80"/>
          <p:cNvPicPr preferRelativeResize="0"/>
          <p:nvPr/>
        </p:nvPicPr>
        <p:blipFill>
          <a:blip r:embed="rId3">
            <a:alphaModFix/>
          </a:blip>
          <a:stretch>
            <a:fillRect/>
          </a:stretch>
        </p:blipFill>
        <p:spPr>
          <a:xfrm>
            <a:off x="1298625" y="919275"/>
            <a:ext cx="6738425" cy="3304949"/>
          </a:xfrm>
          <a:prstGeom prst="rect">
            <a:avLst/>
          </a:prstGeom>
          <a:noFill/>
          <a:ln>
            <a:noFill/>
          </a:ln>
        </p:spPr>
      </p:pic>
      <p:sp>
        <p:nvSpPr>
          <p:cNvPr id="2603" name="Google Shape;2603;p80"/>
          <p:cNvSpPr txBox="1"/>
          <p:nvPr/>
        </p:nvSpPr>
        <p:spPr>
          <a:xfrm>
            <a:off x="1417050" y="4336900"/>
            <a:ext cx="630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After training the model we extracted it on a binary file using the joblib library.</a:t>
            </a:r>
            <a:endParaRPr sz="1500">
              <a:solidFill>
                <a:schemeClr val="lt2"/>
              </a:solidFill>
              <a:latin typeface="DM Sans"/>
              <a:ea typeface="DM Sans"/>
              <a:cs typeface="DM Sans"/>
              <a:sym typeface="DM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7" name="Shape 2607"/>
        <p:cNvGrpSpPr/>
        <p:nvPr/>
      </p:nvGrpSpPr>
      <p:grpSpPr>
        <a:xfrm>
          <a:off x="0" y="0"/>
          <a:ext cx="0" cy="0"/>
          <a:chOff x="0" y="0"/>
          <a:chExt cx="0" cy="0"/>
        </a:xfrm>
      </p:grpSpPr>
      <p:sp>
        <p:nvSpPr>
          <p:cNvPr id="2608" name="Google Shape;2608;p81"/>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F1C51"/>
                </a:solidFill>
                <a:latin typeface="Viga"/>
                <a:ea typeface="Viga"/>
                <a:cs typeface="Viga"/>
                <a:sym typeface="Viga"/>
              </a:rPr>
              <a:t>Project Architecture Deployment</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p:txBody>
      </p:sp>
      <p:sp>
        <p:nvSpPr>
          <p:cNvPr id="2609" name="Google Shape;2609;p81"/>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1F1C51"/>
                </a:solidFill>
                <a:latin typeface="DM Sans"/>
                <a:ea typeface="DM Sans"/>
                <a:cs typeface="DM Sans"/>
                <a:sym typeface="DM Sans"/>
              </a:rPr>
              <a:t>‹#›</a:t>
            </a:fld>
            <a:endParaRPr sz="1300">
              <a:solidFill>
                <a:srgbClr val="1F1C51"/>
              </a:solidFill>
              <a:latin typeface="DM Sans"/>
              <a:ea typeface="DM Sans"/>
              <a:cs typeface="DM Sans"/>
              <a:sym typeface="DM Sans"/>
            </a:endParaRPr>
          </a:p>
        </p:txBody>
      </p:sp>
      <p:sp>
        <p:nvSpPr>
          <p:cNvPr id="2610" name="Google Shape;2610;p81"/>
          <p:cNvSpPr txBox="1"/>
          <p:nvPr/>
        </p:nvSpPr>
        <p:spPr>
          <a:xfrm>
            <a:off x="1417050" y="4336900"/>
            <a:ext cx="6309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Now we upload and load our binary model file on the Back-end </a:t>
            </a:r>
            <a:r>
              <a:rPr lang="en" sz="1500">
                <a:solidFill>
                  <a:schemeClr val="lt2"/>
                </a:solidFill>
                <a:latin typeface="DM Sans"/>
                <a:ea typeface="DM Sans"/>
                <a:cs typeface="DM Sans"/>
                <a:sym typeface="DM Sans"/>
              </a:rPr>
              <a:t>project. To expose its functionality we created a route that takes data as an input of the request and returns the prediction value.</a:t>
            </a:r>
            <a:endParaRPr sz="1500">
              <a:solidFill>
                <a:schemeClr val="lt2"/>
              </a:solidFill>
              <a:latin typeface="DM Sans"/>
              <a:ea typeface="DM Sans"/>
              <a:cs typeface="DM Sans"/>
              <a:sym typeface="DM Sans"/>
            </a:endParaRPr>
          </a:p>
        </p:txBody>
      </p:sp>
      <p:pic>
        <p:nvPicPr>
          <p:cNvPr id="2611" name="Google Shape;2611;p81"/>
          <p:cNvPicPr preferRelativeResize="0"/>
          <p:nvPr/>
        </p:nvPicPr>
        <p:blipFill>
          <a:blip r:embed="rId3">
            <a:alphaModFix/>
          </a:blip>
          <a:stretch>
            <a:fillRect/>
          </a:stretch>
        </p:blipFill>
        <p:spPr>
          <a:xfrm>
            <a:off x="1967375" y="842238"/>
            <a:ext cx="5209250" cy="34590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82"/>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F1C51"/>
                </a:solidFill>
                <a:latin typeface="Viga"/>
                <a:ea typeface="Viga"/>
                <a:cs typeface="Viga"/>
                <a:sym typeface="Viga"/>
              </a:rPr>
              <a:t>Project Architecture Deployment</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p:txBody>
      </p:sp>
      <p:sp>
        <p:nvSpPr>
          <p:cNvPr id="2617" name="Google Shape;2617;p82"/>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1F1C51"/>
                </a:solidFill>
                <a:latin typeface="DM Sans"/>
                <a:ea typeface="DM Sans"/>
                <a:cs typeface="DM Sans"/>
                <a:sym typeface="DM Sans"/>
              </a:rPr>
              <a:t>‹#›</a:t>
            </a:fld>
            <a:endParaRPr sz="1300">
              <a:solidFill>
                <a:srgbClr val="1F1C51"/>
              </a:solidFill>
              <a:latin typeface="DM Sans"/>
              <a:ea typeface="DM Sans"/>
              <a:cs typeface="DM Sans"/>
              <a:sym typeface="DM Sans"/>
            </a:endParaRPr>
          </a:p>
        </p:txBody>
      </p:sp>
      <p:sp>
        <p:nvSpPr>
          <p:cNvPr id="2618" name="Google Shape;2618;p82"/>
          <p:cNvSpPr txBox="1"/>
          <p:nvPr/>
        </p:nvSpPr>
        <p:spPr>
          <a:xfrm>
            <a:off x="1190850" y="4174775"/>
            <a:ext cx="676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On this screen we find our front-end project code and here we consuming the back-end API (flask) where our model was loaded and exposed.</a:t>
            </a:r>
            <a:endParaRPr sz="1500">
              <a:solidFill>
                <a:schemeClr val="lt2"/>
              </a:solidFill>
              <a:latin typeface="DM Sans"/>
              <a:ea typeface="DM Sans"/>
              <a:cs typeface="DM Sans"/>
              <a:sym typeface="DM Sans"/>
            </a:endParaRPr>
          </a:p>
        </p:txBody>
      </p:sp>
      <p:pic>
        <p:nvPicPr>
          <p:cNvPr id="2619" name="Google Shape;2619;p82"/>
          <p:cNvPicPr preferRelativeResize="0"/>
          <p:nvPr/>
        </p:nvPicPr>
        <p:blipFill>
          <a:blip r:embed="rId3">
            <a:alphaModFix/>
          </a:blip>
          <a:stretch>
            <a:fillRect/>
          </a:stretch>
        </p:blipFill>
        <p:spPr>
          <a:xfrm>
            <a:off x="1797850" y="1030275"/>
            <a:ext cx="5548301" cy="2992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3" name="Shape 2623"/>
        <p:cNvGrpSpPr/>
        <p:nvPr/>
      </p:nvGrpSpPr>
      <p:grpSpPr>
        <a:xfrm>
          <a:off x="0" y="0"/>
          <a:ext cx="0" cy="0"/>
          <a:chOff x="0" y="0"/>
          <a:chExt cx="0" cy="0"/>
        </a:xfrm>
      </p:grpSpPr>
      <p:sp>
        <p:nvSpPr>
          <p:cNvPr id="2624" name="Google Shape;2624;p83"/>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F1C51"/>
                </a:solidFill>
                <a:latin typeface="Viga"/>
                <a:ea typeface="Viga"/>
                <a:cs typeface="Viga"/>
                <a:sym typeface="Viga"/>
              </a:rPr>
              <a:t>Project Architecture Deployment</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a:p>
            <a:pPr indent="0" lvl="0" marL="0" rtl="0" algn="l">
              <a:spcBef>
                <a:spcPts val="0"/>
              </a:spcBef>
              <a:spcAft>
                <a:spcPts val="0"/>
              </a:spcAft>
              <a:buNone/>
            </a:pPr>
            <a:r>
              <a:t/>
            </a:r>
            <a:endParaRPr sz="2400">
              <a:solidFill>
                <a:srgbClr val="1F1C51"/>
              </a:solidFill>
              <a:latin typeface="Viga"/>
              <a:ea typeface="Viga"/>
              <a:cs typeface="Viga"/>
              <a:sym typeface="Viga"/>
            </a:endParaRPr>
          </a:p>
        </p:txBody>
      </p:sp>
      <p:sp>
        <p:nvSpPr>
          <p:cNvPr id="2625" name="Google Shape;2625;p83"/>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1F1C51"/>
                </a:solidFill>
                <a:latin typeface="DM Sans"/>
                <a:ea typeface="DM Sans"/>
                <a:cs typeface="DM Sans"/>
                <a:sym typeface="DM Sans"/>
              </a:rPr>
              <a:t>‹#›</a:t>
            </a:fld>
            <a:endParaRPr sz="1300">
              <a:solidFill>
                <a:srgbClr val="1F1C51"/>
              </a:solidFill>
              <a:latin typeface="DM Sans"/>
              <a:ea typeface="DM Sans"/>
              <a:cs typeface="DM Sans"/>
              <a:sym typeface="DM Sans"/>
            </a:endParaRPr>
          </a:p>
        </p:txBody>
      </p:sp>
      <p:sp>
        <p:nvSpPr>
          <p:cNvPr id="2626" name="Google Shape;2626;p83"/>
          <p:cNvSpPr txBox="1"/>
          <p:nvPr/>
        </p:nvSpPr>
        <p:spPr>
          <a:xfrm>
            <a:off x="2075850" y="4470800"/>
            <a:ext cx="499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DM Sans"/>
                <a:ea typeface="DM Sans"/>
                <a:cs typeface="DM Sans"/>
                <a:sym typeface="DM Sans"/>
              </a:rPr>
              <a:t>Use case where the data refers to an anomaly data.</a:t>
            </a:r>
            <a:endParaRPr sz="1500">
              <a:solidFill>
                <a:schemeClr val="lt2"/>
              </a:solidFill>
              <a:latin typeface="DM Sans"/>
              <a:ea typeface="DM Sans"/>
              <a:cs typeface="DM Sans"/>
              <a:sym typeface="DM Sans"/>
            </a:endParaRPr>
          </a:p>
        </p:txBody>
      </p:sp>
      <p:pic>
        <p:nvPicPr>
          <p:cNvPr id="2627" name="Google Shape;2627;p83" title="Demo_ML.mp4">
            <a:hlinkClick r:id="rId3"/>
          </p:cNvPr>
          <p:cNvPicPr preferRelativeResize="0"/>
          <p:nvPr/>
        </p:nvPicPr>
        <p:blipFill>
          <a:blip r:embed="rId4">
            <a:alphaModFix/>
          </a:blip>
          <a:stretch>
            <a:fillRect/>
          </a:stretch>
        </p:blipFill>
        <p:spPr>
          <a:xfrm>
            <a:off x="1077975" y="877875"/>
            <a:ext cx="7290175" cy="35361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7"/>
                                        </p:tgtEl>
                                        <p:attrNameLst>
                                          <p:attrName>style.visibility</p:attrName>
                                        </p:attrNameLst>
                                      </p:cBhvr>
                                      <p:to>
                                        <p:strVal val="visible"/>
                                      </p:to>
                                    </p:set>
                                    <p:animEffect filter="fade" transition="in">
                                      <p:cBhvr>
                                        <p:cTn dur="1000"/>
                                        <p:tgtEl>
                                          <p:spTgt spid="2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sp>
        <p:nvSpPr>
          <p:cNvPr id="2632" name="Google Shape;2632;p84"/>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grpSp>
        <p:nvGrpSpPr>
          <p:cNvPr id="2633" name="Google Shape;2633;p84"/>
          <p:cNvGrpSpPr/>
          <p:nvPr/>
        </p:nvGrpSpPr>
        <p:grpSpPr>
          <a:xfrm>
            <a:off x="724496" y="620698"/>
            <a:ext cx="3698679" cy="3711487"/>
            <a:chOff x="1252700" y="238400"/>
            <a:chExt cx="5219700" cy="5237775"/>
          </a:xfrm>
        </p:grpSpPr>
        <p:sp>
          <p:nvSpPr>
            <p:cNvPr id="2634" name="Google Shape;2634;p84"/>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35" name="Google Shape;2635;p84"/>
            <p:cNvSpPr/>
            <p:nvPr/>
          </p:nvSpPr>
          <p:spPr>
            <a:xfrm>
              <a:off x="1252700" y="693600"/>
              <a:ext cx="5219700" cy="3620175"/>
            </a:xfrm>
            <a:custGeom>
              <a:rect b="b" l="l" r="r" t="t"/>
              <a:pathLst>
                <a:path extrusionOk="0" h="144807" w="208788">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36" name="Google Shape;2636;p84"/>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37" name="Google Shape;2637;p84"/>
            <p:cNvSpPr/>
            <p:nvPr/>
          </p:nvSpPr>
          <p:spPr>
            <a:xfrm>
              <a:off x="3739775" y="587475"/>
              <a:ext cx="435225" cy="424425"/>
            </a:xfrm>
            <a:custGeom>
              <a:rect b="b" l="l" r="r" t="t"/>
              <a:pathLst>
                <a:path extrusionOk="0" h="16977" w="17409">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38" name="Google Shape;2638;p84"/>
            <p:cNvSpPr/>
            <p:nvPr/>
          </p:nvSpPr>
          <p:spPr>
            <a:xfrm>
              <a:off x="3732400" y="580100"/>
              <a:ext cx="449950" cy="439125"/>
            </a:xfrm>
            <a:custGeom>
              <a:rect b="b" l="l" r="r" t="t"/>
              <a:pathLst>
                <a:path extrusionOk="0" h="17565" w="17998">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39" name="Google Shape;2639;p84"/>
            <p:cNvSpPr/>
            <p:nvPr/>
          </p:nvSpPr>
          <p:spPr>
            <a:xfrm>
              <a:off x="3716725" y="927125"/>
              <a:ext cx="475125" cy="401500"/>
            </a:xfrm>
            <a:custGeom>
              <a:rect b="b" l="l" r="r" t="t"/>
              <a:pathLst>
                <a:path extrusionOk="0" h="16060" w="19005">
                  <a:moveTo>
                    <a:pt x="1" y="1"/>
                  </a:moveTo>
                  <a:lnTo>
                    <a:pt x="1" y="16060"/>
                  </a:lnTo>
                  <a:lnTo>
                    <a:pt x="19005" y="16060"/>
                  </a:lnTo>
                  <a:lnTo>
                    <a:pt x="190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0" name="Google Shape;2640;p84"/>
            <p:cNvSpPr/>
            <p:nvPr/>
          </p:nvSpPr>
          <p:spPr>
            <a:xfrm>
              <a:off x="3709350" y="919775"/>
              <a:ext cx="489875" cy="416200"/>
            </a:xfrm>
            <a:custGeom>
              <a:rect b="b" l="l" r="r" t="t"/>
              <a:pathLst>
                <a:path extrusionOk="0" h="16648" w="19595">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1" name="Google Shape;2641;p84"/>
            <p:cNvSpPr/>
            <p:nvPr/>
          </p:nvSpPr>
          <p:spPr>
            <a:xfrm>
              <a:off x="3899800" y="1042075"/>
              <a:ext cx="103925" cy="188500"/>
            </a:xfrm>
            <a:custGeom>
              <a:rect b="b" l="l" r="r" t="t"/>
              <a:pathLst>
                <a:path extrusionOk="0" h="7540" w="4157">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2" name="Google Shape;2642;p84"/>
            <p:cNvSpPr/>
            <p:nvPr/>
          </p:nvSpPr>
          <p:spPr>
            <a:xfrm>
              <a:off x="3892850" y="1034750"/>
              <a:ext cx="118250" cy="203200"/>
            </a:xfrm>
            <a:custGeom>
              <a:rect b="b" l="l" r="r" t="t"/>
              <a:pathLst>
                <a:path extrusionOk="0" h="8128" w="473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3" name="Google Shape;2643;p84"/>
            <p:cNvSpPr/>
            <p:nvPr/>
          </p:nvSpPr>
          <p:spPr>
            <a:xfrm>
              <a:off x="5477025" y="2569425"/>
              <a:ext cx="435225" cy="424400"/>
            </a:xfrm>
            <a:custGeom>
              <a:rect b="b" l="l" r="r" t="t"/>
              <a:pathLst>
                <a:path extrusionOk="0" h="16976" w="17409">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4" name="Google Shape;2644;p84"/>
            <p:cNvSpPr/>
            <p:nvPr/>
          </p:nvSpPr>
          <p:spPr>
            <a:xfrm>
              <a:off x="5469700" y="2562050"/>
              <a:ext cx="449925" cy="439125"/>
            </a:xfrm>
            <a:custGeom>
              <a:rect b="b" l="l" r="r" t="t"/>
              <a:pathLst>
                <a:path extrusionOk="0" h="17565" w="17997">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5" name="Google Shape;2645;p84"/>
            <p:cNvSpPr/>
            <p:nvPr/>
          </p:nvSpPr>
          <p:spPr>
            <a:xfrm>
              <a:off x="5453975" y="2909075"/>
              <a:ext cx="475150" cy="401475"/>
            </a:xfrm>
            <a:custGeom>
              <a:rect b="b" l="l" r="r" t="t"/>
              <a:pathLst>
                <a:path extrusionOk="0" h="16059" w="19006">
                  <a:moveTo>
                    <a:pt x="1" y="1"/>
                  </a:moveTo>
                  <a:lnTo>
                    <a:pt x="1"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6" name="Google Shape;2646;p84"/>
            <p:cNvSpPr/>
            <p:nvPr/>
          </p:nvSpPr>
          <p:spPr>
            <a:xfrm>
              <a:off x="5446600" y="2901700"/>
              <a:ext cx="489875" cy="416225"/>
            </a:xfrm>
            <a:custGeom>
              <a:rect b="b" l="l" r="r" t="t"/>
              <a:pathLst>
                <a:path extrusionOk="0" h="16649" w="19595">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7" name="Google Shape;2647;p84"/>
            <p:cNvSpPr/>
            <p:nvPr/>
          </p:nvSpPr>
          <p:spPr>
            <a:xfrm>
              <a:off x="5637075" y="3024025"/>
              <a:ext cx="103925" cy="188500"/>
            </a:xfrm>
            <a:custGeom>
              <a:rect b="b" l="l" r="r" t="t"/>
              <a:pathLst>
                <a:path extrusionOk="0" h="7540" w="4157">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8" name="Google Shape;2648;p84"/>
            <p:cNvSpPr/>
            <p:nvPr/>
          </p:nvSpPr>
          <p:spPr>
            <a:xfrm>
              <a:off x="5630150" y="3016700"/>
              <a:ext cx="118200" cy="203200"/>
            </a:xfrm>
            <a:custGeom>
              <a:rect b="b" l="l" r="r" t="t"/>
              <a:pathLst>
                <a:path extrusionOk="0" h="8128" w="4728">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49" name="Google Shape;2649;p84"/>
            <p:cNvSpPr/>
            <p:nvPr/>
          </p:nvSpPr>
          <p:spPr>
            <a:xfrm>
              <a:off x="1981725" y="2569425"/>
              <a:ext cx="435225" cy="424400"/>
            </a:xfrm>
            <a:custGeom>
              <a:rect b="b" l="l" r="r" t="t"/>
              <a:pathLst>
                <a:path extrusionOk="0" h="16976" w="17409">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0" name="Google Shape;2650;p84"/>
            <p:cNvSpPr/>
            <p:nvPr/>
          </p:nvSpPr>
          <p:spPr>
            <a:xfrm>
              <a:off x="1974350" y="2562050"/>
              <a:ext cx="449975" cy="439125"/>
            </a:xfrm>
            <a:custGeom>
              <a:rect b="b" l="l" r="r" t="t"/>
              <a:pathLst>
                <a:path extrusionOk="0" h="17565" w="17999">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1" name="Google Shape;2651;p84"/>
            <p:cNvSpPr/>
            <p:nvPr/>
          </p:nvSpPr>
          <p:spPr>
            <a:xfrm>
              <a:off x="1958675" y="2909075"/>
              <a:ext cx="475150" cy="401475"/>
            </a:xfrm>
            <a:custGeom>
              <a:rect b="b" l="l" r="r" t="t"/>
              <a:pathLst>
                <a:path extrusionOk="0" h="16059" w="19006">
                  <a:moveTo>
                    <a:pt x="0" y="1"/>
                  </a:moveTo>
                  <a:lnTo>
                    <a:pt x="0"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2" name="Google Shape;2652;p84"/>
            <p:cNvSpPr/>
            <p:nvPr/>
          </p:nvSpPr>
          <p:spPr>
            <a:xfrm>
              <a:off x="1951300" y="2901700"/>
              <a:ext cx="489875" cy="416225"/>
            </a:xfrm>
            <a:custGeom>
              <a:rect b="b" l="l" r="r" t="t"/>
              <a:pathLst>
                <a:path extrusionOk="0" h="16649" w="19595">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3" name="Google Shape;2653;p84"/>
            <p:cNvSpPr/>
            <p:nvPr/>
          </p:nvSpPr>
          <p:spPr>
            <a:xfrm>
              <a:off x="2141775" y="3024025"/>
              <a:ext cx="103875" cy="188500"/>
            </a:xfrm>
            <a:custGeom>
              <a:rect b="b" l="l" r="r" t="t"/>
              <a:pathLst>
                <a:path extrusionOk="0" h="7540" w="4155">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4" name="Google Shape;2654;p84"/>
            <p:cNvSpPr/>
            <p:nvPr/>
          </p:nvSpPr>
          <p:spPr>
            <a:xfrm>
              <a:off x="2134800" y="3016675"/>
              <a:ext cx="118225" cy="203225"/>
            </a:xfrm>
            <a:custGeom>
              <a:rect b="b" l="l" r="r" t="t"/>
              <a:pathLst>
                <a:path extrusionOk="0" h="8129" w="4729">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5" name="Google Shape;2655;p84"/>
            <p:cNvSpPr/>
            <p:nvPr/>
          </p:nvSpPr>
          <p:spPr>
            <a:xfrm>
              <a:off x="6074275" y="2700300"/>
              <a:ext cx="144125" cy="518900"/>
            </a:xfrm>
            <a:custGeom>
              <a:rect b="b" l="l" r="r" t="t"/>
              <a:pathLst>
                <a:path extrusionOk="0" h="20756" w="5765">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6" name="Google Shape;2656;p84"/>
            <p:cNvSpPr/>
            <p:nvPr/>
          </p:nvSpPr>
          <p:spPr>
            <a:xfrm>
              <a:off x="6177275" y="2766625"/>
              <a:ext cx="113725" cy="384825"/>
            </a:xfrm>
            <a:custGeom>
              <a:rect b="b" l="l" r="r" t="t"/>
              <a:pathLst>
                <a:path extrusionOk="0" h="15393" w="4549">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7" name="Google Shape;2657;p84"/>
            <p:cNvSpPr/>
            <p:nvPr/>
          </p:nvSpPr>
          <p:spPr>
            <a:xfrm>
              <a:off x="6272025" y="2833800"/>
              <a:ext cx="91725" cy="251225"/>
            </a:xfrm>
            <a:custGeom>
              <a:rect b="b" l="l" r="r" t="t"/>
              <a:pathLst>
                <a:path extrusionOk="0" h="10049" w="3669">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8" name="Google Shape;2658;p84"/>
            <p:cNvSpPr/>
            <p:nvPr/>
          </p:nvSpPr>
          <p:spPr>
            <a:xfrm>
              <a:off x="1692475" y="2700300"/>
              <a:ext cx="144300" cy="519000"/>
            </a:xfrm>
            <a:custGeom>
              <a:rect b="b" l="l" r="r" t="t"/>
              <a:pathLst>
                <a:path extrusionOk="0" h="20760" w="5772">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59" name="Google Shape;2659;p84"/>
            <p:cNvSpPr/>
            <p:nvPr/>
          </p:nvSpPr>
          <p:spPr>
            <a:xfrm>
              <a:off x="1619925" y="2766125"/>
              <a:ext cx="113825" cy="385475"/>
            </a:xfrm>
            <a:custGeom>
              <a:rect b="b" l="l" r="r" t="t"/>
              <a:pathLst>
                <a:path extrusionOk="0" h="15419" w="4553">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0" name="Google Shape;2660;p84"/>
            <p:cNvSpPr/>
            <p:nvPr/>
          </p:nvSpPr>
          <p:spPr>
            <a:xfrm>
              <a:off x="1547400" y="2833800"/>
              <a:ext cx="91625" cy="251100"/>
            </a:xfrm>
            <a:custGeom>
              <a:rect b="b" l="l" r="r" t="t"/>
              <a:pathLst>
                <a:path extrusionOk="0" h="10044" w="3665">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1" name="Google Shape;2661;p84"/>
            <p:cNvSpPr/>
            <p:nvPr/>
          </p:nvSpPr>
          <p:spPr>
            <a:xfrm>
              <a:off x="3693525" y="383050"/>
              <a:ext cx="523850" cy="141150"/>
            </a:xfrm>
            <a:custGeom>
              <a:rect b="b" l="l" r="r" t="t"/>
              <a:pathLst>
                <a:path extrusionOk="0" h="5646" w="20954">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2" name="Google Shape;2662;p84"/>
            <p:cNvSpPr/>
            <p:nvPr/>
          </p:nvSpPr>
          <p:spPr>
            <a:xfrm>
              <a:off x="3760900" y="311100"/>
              <a:ext cx="390750" cy="110275"/>
            </a:xfrm>
            <a:custGeom>
              <a:rect b="b" l="l" r="r" t="t"/>
              <a:pathLst>
                <a:path extrusionOk="0" h="4411" w="1563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3" name="Google Shape;2663;p84"/>
            <p:cNvSpPr/>
            <p:nvPr/>
          </p:nvSpPr>
          <p:spPr>
            <a:xfrm>
              <a:off x="3827425" y="238400"/>
              <a:ext cx="257250" cy="88425"/>
            </a:xfrm>
            <a:custGeom>
              <a:rect b="b" l="l" r="r" t="t"/>
              <a:pathLst>
                <a:path extrusionOk="0" h="3537" w="1029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4" name="Google Shape;2664;p84"/>
            <p:cNvSpPr/>
            <p:nvPr/>
          </p:nvSpPr>
          <p:spPr>
            <a:xfrm>
              <a:off x="1543650" y="3991975"/>
              <a:ext cx="4747325" cy="1484200"/>
            </a:xfrm>
            <a:custGeom>
              <a:rect b="b" l="l" r="r" t="t"/>
              <a:pathLst>
                <a:path extrusionOk="0" h="59368" w="189893">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5" name="Google Shape;2665;p84"/>
            <p:cNvSpPr/>
            <p:nvPr/>
          </p:nvSpPr>
          <p:spPr>
            <a:xfrm>
              <a:off x="1778600" y="3998425"/>
              <a:ext cx="4325100" cy="1313725"/>
            </a:xfrm>
            <a:custGeom>
              <a:rect b="b" l="l" r="r" t="t"/>
              <a:pathLst>
                <a:path extrusionOk="0" h="52549" w="173004">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6" name="Google Shape;2666;p84"/>
            <p:cNvSpPr/>
            <p:nvPr/>
          </p:nvSpPr>
          <p:spPr>
            <a:xfrm>
              <a:off x="1771225" y="3991075"/>
              <a:ext cx="4339825" cy="1328450"/>
            </a:xfrm>
            <a:custGeom>
              <a:rect b="b" l="l" r="r" t="t"/>
              <a:pathLst>
                <a:path extrusionOk="0" h="53138" w="173593">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7" name="Google Shape;2667;p84"/>
            <p:cNvSpPr/>
            <p:nvPr/>
          </p:nvSpPr>
          <p:spPr>
            <a:xfrm>
              <a:off x="2012975" y="3937675"/>
              <a:ext cx="3856325" cy="1114050"/>
            </a:xfrm>
            <a:custGeom>
              <a:rect b="b" l="l" r="r" t="t"/>
              <a:pathLst>
                <a:path extrusionOk="0" h="44562" w="154253">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8" name="Google Shape;2668;p84"/>
            <p:cNvSpPr/>
            <p:nvPr/>
          </p:nvSpPr>
          <p:spPr>
            <a:xfrm>
              <a:off x="2005600" y="3930300"/>
              <a:ext cx="3871075" cy="1128800"/>
            </a:xfrm>
            <a:custGeom>
              <a:rect b="b" l="l" r="r" t="t"/>
              <a:pathLst>
                <a:path extrusionOk="0" h="45152" w="154843">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69" name="Google Shape;2669;p84"/>
            <p:cNvSpPr/>
            <p:nvPr/>
          </p:nvSpPr>
          <p:spPr>
            <a:xfrm>
              <a:off x="2182475" y="3986625"/>
              <a:ext cx="3517325" cy="979400"/>
            </a:xfrm>
            <a:custGeom>
              <a:rect b="b" l="l" r="r" t="t"/>
              <a:pathLst>
                <a:path extrusionOk="0" h="39176" w="140693">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0" name="Google Shape;2670;p84"/>
            <p:cNvSpPr/>
            <p:nvPr/>
          </p:nvSpPr>
          <p:spPr>
            <a:xfrm>
              <a:off x="2175125" y="3979250"/>
              <a:ext cx="3532025" cy="994150"/>
            </a:xfrm>
            <a:custGeom>
              <a:rect b="b" l="l" r="r" t="t"/>
              <a:pathLst>
                <a:path extrusionOk="0" h="39766" w="141281">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1" name="Google Shape;2671;p84"/>
            <p:cNvSpPr/>
            <p:nvPr/>
          </p:nvSpPr>
          <p:spPr>
            <a:xfrm>
              <a:off x="2205725" y="4145775"/>
              <a:ext cx="3470825" cy="820250"/>
            </a:xfrm>
            <a:custGeom>
              <a:rect b="b" l="l" r="r" t="t"/>
              <a:pathLst>
                <a:path extrusionOk="0" h="32810" w="138833">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2" name="Google Shape;2672;p84"/>
            <p:cNvSpPr/>
            <p:nvPr/>
          </p:nvSpPr>
          <p:spPr>
            <a:xfrm>
              <a:off x="2197200" y="4138425"/>
              <a:ext cx="3487875" cy="834975"/>
            </a:xfrm>
            <a:custGeom>
              <a:rect b="b" l="l" r="r" t="t"/>
              <a:pathLst>
                <a:path extrusionOk="0" h="33399" w="139515">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3" name="Google Shape;2673;p84"/>
            <p:cNvSpPr/>
            <p:nvPr/>
          </p:nvSpPr>
          <p:spPr>
            <a:xfrm>
              <a:off x="2166250" y="4842425"/>
              <a:ext cx="119075" cy="104200"/>
            </a:xfrm>
            <a:custGeom>
              <a:rect b="b" l="l" r="r" t="t"/>
              <a:pathLst>
                <a:path extrusionOk="0" h="4168" w="4763">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4" name="Google Shape;2674;p84"/>
            <p:cNvSpPr/>
            <p:nvPr/>
          </p:nvSpPr>
          <p:spPr>
            <a:xfrm>
              <a:off x="2158900" y="4835075"/>
              <a:ext cx="133800" cy="118925"/>
            </a:xfrm>
            <a:custGeom>
              <a:rect b="b" l="l" r="r" t="t"/>
              <a:pathLst>
                <a:path extrusionOk="0" h="4757" w="5352">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5" name="Google Shape;2675;p84"/>
            <p:cNvSpPr/>
            <p:nvPr/>
          </p:nvSpPr>
          <p:spPr>
            <a:xfrm>
              <a:off x="3023025" y="5069875"/>
              <a:ext cx="119075" cy="104200"/>
            </a:xfrm>
            <a:custGeom>
              <a:rect b="b" l="l" r="r" t="t"/>
              <a:pathLst>
                <a:path extrusionOk="0" h="4168" w="4763">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6" name="Google Shape;2676;p84"/>
            <p:cNvSpPr/>
            <p:nvPr/>
          </p:nvSpPr>
          <p:spPr>
            <a:xfrm>
              <a:off x="3015650" y="5062500"/>
              <a:ext cx="133800" cy="118925"/>
            </a:xfrm>
            <a:custGeom>
              <a:rect b="b" l="l" r="r" t="t"/>
              <a:pathLst>
                <a:path extrusionOk="0" h="4757" w="5352">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7" name="Google Shape;2677;p84"/>
            <p:cNvSpPr/>
            <p:nvPr/>
          </p:nvSpPr>
          <p:spPr>
            <a:xfrm>
              <a:off x="4042400" y="5107075"/>
              <a:ext cx="119075" cy="104200"/>
            </a:xfrm>
            <a:custGeom>
              <a:rect b="b" l="l" r="r" t="t"/>
              <a:pathLst>
                <a:path extrusionOk="0" h="4168" w="4763">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8" name="Google Shape;2678;p84"/>
            <p:cNvSpPr/>
            <p:nvPr/>
          </p:nvSpPr>
          <p:spPr>
            <a:xfrm>
              <a:off x="4035050" y="5099725"/>
              <a:ext cx="133800" cy="118925"/>
            </a:xfrm>
            <a:custGeom>
              <a:rect b="b" l="l" r="r" t="t"/>
              <a:pathLst>
                <a:path extrusionOk="0" h="4757" w="5352">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79" name="Google Shape;2679;p84"/>
            <p:cNvSpPr/>
            <p:nvPr/>
          </p:nvSpPr>
          <p:spPr>
            <a:xfrm>
              <a:off x="5054350" y="5017800"/>
              <a:ext cx="119075" cy="104200"/>
            </a:xfrm>
            <a:custGeom>
              <a:rect b="b" l="l" r="r" t="t"/>
              <a:pathLst>
                <a:path extrusionOk="0" h="4168" w="4763">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0" name="Google Shape;2680;p84"/>
            <p:cNvSpPr/>
            <p:nvPr/>
          </p:nvSpPr>
          <p:spPr>
            <a:xfrm>
              <a:off x="5047000" y="5010425"/>
              <a:ext cx="133800" cy="118950"/>
            </a:xfrm>
            <a:custGeom>
              <a:rect b="b" l="l" r="r" t="t"/>
              <a:pathLst>
                <a:path extrusionOk="0" h="4758" w="5352">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1" name="Google Shape;2681;p84"/>
            <p:cNvSpPr/>
            <p:nvPr/>
          </p:nvSpPr>
          <p:spPr>
            <a:xfrm>
              <a:off x="5709150" y="4779675"/>
              <a:ext cx="119050" cy="104200"/>
            </a:xfrm>
            <a:custGeom>
              <a:rect b="b" l="l" r="r" t="t"/>
              <a:pathLst>
                <a:path extrusionOk="0" h="4168" w="4762">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2" name="Google Shape;2682;p84"/>
            <p:cNvSpPr/>
            <p:nvPr/>
          </p:nvSpPr>
          <p:spPr>
            <a:xfrm>
              <a:off x="5701775" y="4772325"/>
              <a:ext cx="133800" cy="118925"/>
            </a:xfrm>
            <a:custGeom>
              <a:rect b="b" l="l" r="r" t="t"/>
              <a:pathLst>
                <a:path extrusionOk="0" h="4757" w="5352">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3" name="Google Shape;2683;p84"/>
            <p:cNvSpPr/>
            <p:nvPr/>
          </p:nvSpPr>
          <p:spPr>
            <a:xfrm>
              <a:off x="5907275" y="4468250"/>
              <a:ext cx="137700" cy="91925"/>
            </a:xfrm>
            <a:custGeom>
              <a:rect b="b" l="l" r="r" t="t"/>
              <a:pathLst>
                <a:path extrusionOk="0" h="3677" w="5508">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4" name="Google Shape;2684;p84"/>
            <p:cNvSpPr/>
            <p:nvPr/>
          </p:nvSpPr>
          <p:spPr>
            <a:xfrm>
              <a:off x="5904525" y="4460875"/>
              <a:ext cx="143175" cy="106700"/>
            </a:xfrm>
            <a:custGeom>
              <a:rect b="b" l="l" r="r" t="t"/>
              <a:pathLst>
                <a:path extrusionOk="0" h="4268" w="5727">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5" name="Google Shape;2685;p84"/>
            <p:cNvSpPr/>
            <p:nvPr/>
          </p:nvSpPr>
          <p:spPr>
            <a:xfrm>
              <a:off x="1837300" y="4468250"/>
              <a:ext cx="137725" cy="91925"/>
            </a:xfrm>
            <a:custGeom>
              <a:rect b="b" l="l" r="r" t="t"/>
              <a:pathLst>
                <a:path extrusionOk="0" h="3677" w="5509">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6" name="Google Shape;2686;p84"/>
            <p:cNvSpPr/>
            <p:nvPr/>
          </p:nvSpPr>
          <p:spPr>
            <a:xfrm>
              <a:off x="1834575" y="4460850"/>
              <a:ext cx="143175" cy="106725"/>
            </a:xfrm>
            <a:custGeom>
              <a:rect b="b" l="l" r="r" t="t"/>
              <a:pathLst>
                <a:path extrusionOk="0" h="4269" w="5727">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7" name="Google Shape;2687;p84"/>
            <p:cNvSpPr/>
            <p:nvPr/>
          </p:nvSpPr>
          <p:spPr>
            <a:xfrm>
              <a:off x="2172400" y="3867125"/>
              <a:ext cx="14750" cy="502475"/>
            </a:xfrm>
            <a:custGeom>
              <a:rect b="b" l="l" r="r" t="t"/>
              <a:pathLst>
                <a:path extrusionOk="0" h="20099" w="590">
                  <a:moveTo>
                    <a:pt x="1" y="1"/>
                  </a:moveTo>
                  <a:lnTo>
                    <a:pt x="1" y="20098"/>
                  </a:lnTo>
                  <a:lnTo>
                    <a:pt x="590" y="20098"/>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8" name="Google Shape;2688;p84"/>
            <p:cNvSpPr/>
            <p:nvPr/>
          </p:nvSpPr>
          <p:spPr>
            <a:xfrm>
              <a:off x="2496875" y="4484675"/>
              <a:ext cx="14750" cy="251250"/>
            </a:xfrm>
            <a:custGeom>
              <a:rect b="b" l="l" r="r" t="t"/>
              <a:pathLst>
                <a:path extrusionOk="0" h="10050" w="590">
                  <a:moveTo>
                    <a:pt x="1" y="1"/>
                  </a:moveTo>
                  <a:lnTo>
                    <a:pt x="1" y="10049"/>
                  </a:lnTo>
                  <a:lnTo>
                    <a:pt x="590" y="10049"/>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89" name="Google Shape;2689;p84"/>
            <p:cNvSpPr/>
            <p:nvPr/>
          </p:nvSpPr>
          <p:spPr>
            <a:xfrm>
              <a:off x="2496875" y="3919475"/>
              <a:ext cx="14750" cy="502425"/>
            </a:xfrm>
            <a:custGeom>
              <a:rect b="b" l="l" r="r" t="t"/>
              <a:pathLst>
                <a:path extrusionOk="0" h="20097" w="590">
                  <a:moveTo>
                    <a:pt x="1" y="0"/>
                  </a:moveTo>
                  <a:lnTo>
                    <a:pt x="1" y="20097"/>
                  </a:lnTo>
                  <a:lnTo>
                    <a:pt x="590" y="20097"/>
                  </a:lnTo>
                  <a:lnTo>
                    <a:pt x="5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0" name="Google Shape;2690;p84"/>
            <p:cNvSpPr/>
            <p:nvPr/>
          </p:nvSpPr>
          <p:spPr>
            <a:xfrm>
              <a:off x="5396200" y="4254400"/>
              <a:ext cx="14750" cy="502475"/>
            </a:xfrm>
            <a:custGeom>
              <a:rect b="b" l="l" r="r" t="t"/>
              <a:pathLst>
                <a:path extrusionOk="0" h="20099" w="590">
                  <a:moveTo>
                    <a:pt x="0" y="1"/>
                  </a:moveTo>
                  <a:lnTo>
                    <a:pt x="0" y="20098"/>
                  </a:lnTo>
                  <a:lnTo>
                    <a:pt x="589" y="200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1" name="Google Shape;2691;p84"/>
            <p:cNvSpPr/>
            <p:nvPr/>
          </p:nvSpPr>
          <p:spPr>
            <a:xfrm>
              <a:off x="5091050" y="3739200"/>
              <a:ext cx="14750" cy="1104850"/>
            </a:xfrm>
            <a:custGeom>
              <a:rect b="b" l="l" r="r" t="t"/>
              <a:pathLst>
                <a:path extrusionOk="0" h="44194" w="590">
                  <a:moveTo>
                    <a:pt x="1" y="0"/>
                  </a:moveTo>
                  <a:lnTo>
                    <a:pt x="1" y="44193"/>
                  </a:lnTo>
                  <a:lnTo>
                    <a:pt x="589" y="44193"/>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2" name="Google Shape;2692;p84"/>
            <p:cNvSpPr/>
            <p:nvPr/>
          </p:nvSpPr>
          <p:spPr>
            <a:xfrm>
              <a:off x="3826175" y="4725425"/>
              <a:ext cx="14725" cy="230300"/>
            </a:xfrm>
            <a:custGeom>
              <a:rect b="b" l="l" r="r" t="t"/>
              <a:pathLst>
                <a:path extrusionOk="0" h="9212" w="589">
                  <a:moveTo>
                    <a:pt x="0" y="1"/>
                  </a:moveTo>
                  <a:lnTo>
                    <a:pt x="0" y="9212"/>
                  </a:lnTo>
                  <a:lnTo>
                    <a:pt x="589" y="9212"/>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3" name="Google Shape;2693;p84"/>
            <p:cNvSpPr/>
            <p:nvPr/>
          </p:nvSpPr>
          <p:spPr>
            <a:xfrm>
              <a:off x="2860325" y="4309025"/>
              <a:ext cx="14750" cy="563275"/>
            </a:xfrm>
            <a:custGeom>
              <a:rect b="b" l="l" r="r" t="t"/>
              <a:pathLst>
                <a:path extrusionOk="0" h="22531" w="590">
                  <a:moveTo>
                    <a:pt x="1" y="0"/>
                  </a:moveTo>
                  <a:lnTo>
                    <a:pt x="1" y="22531"/>
                  </a:lnTo>
                  <a:lnTo>
                    <a:pt x="589" y="2253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4" name="Google Shape;2694;p84"/>
            <p:cNvSpPr/>
            <p:nvPr/>
          </p:nvSpPr>
          <p:spPr>
            <a:xfrm>
              <a:off x="4577075" y="4827050"/>
              <a:ext cx="14750" cy="113825"/>
            </a:xfrm>
            <a:custGeom>
              <a:rect b="b" l="l" r="r" t="t"/>
              <a:pathLst>
                <a:path extrusionOk="0" h="4553" w="590">
                  <a:moveTo>
                    <a:pt x="1" y="0"/>
                  </a:moveTo>
                  <a:lnTo>
                    <a:pt x="1" y="4552"/>
                  </a:lnTo>
                  <a:lnTo>
                    <a:pt x="589" y="4552"/>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5" name="Google Shape;2695;p84"/>
            <p:cNvSpPr/>
            <p:nvPr/>
          </p:nvSpPr>
          <p:spPr>
            <a:xfrm>
              <a:off x="4577075" y="4559250"/>
              <a:ext cx="14750" cy="232350"/>
            </a:xfrm>
            <a:custGeom>
              <a:rect b="b" l="l" r="r" t="t"/>
              <a:pathLst>
                <a:path extrusionOk="0" h="9294" w="590">
                  <a:moveTo>
                    <a:pt x="1" y="0"/>
                  </a:moveTo>
                  <a:lnTo>
                    <a:pt x="1" y="9294"/>
                  </a:lnTo>
                  <a:lnTo>
                    <a:pt x="589" y="9294"/>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6" name="Google Shape;2696;p84"/>
            <p:cNvSpPr/>
            <p:nvPr/>
          </p:nvSpPr>
          <p:spPr>
            <a:xfrm>
              <a:off x="3826175" y="4495150"/>
              <a:ext cx="14725" cy="125625"/>
            </a:xfrm>
            <a:custGeom>
              <a:rect b="b" l="l" r="r" t="t"/>
              <a:pathLst>
                <a:path extrusionOk="0" h="5025" w="589">
                  <a:moveTo>
                    <a:pt x="0" y="1"/>
                  </a:moveTo>
                  <a:lnTo>
                    <a:pt x="0" y="5025"/>
                  </a:lnTo>
                  <a:lnTo>
                    <a:pt x="589" y="5025"/>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7" name="Google Shape;2697;p84"/>
            <p:cNvSpPr/>
            <p:nvPr/>
          </p:nvSpPr>
          <p:spPr>
            <a:xfrm>
              <a:off x="5396200" y="3909025"/>
              <a:ext cx="14750" cy="230300"/>
            </a:xfrm>
            <a:custGeom>
              <a:rect b="b" l="l" r="r" t="t"/>
              <a:pathLst>
                <a:path extrusionOk="0" h="9212" w="590">
                  <a:moveTo>
                    <a:pt x="0" y="0"/>
                  </a:moveTo>
                  <a:lnTo>
                    <a:pt x="0" y="9211"/>
                  </a:lnTo>
                  <a:lnTo>
                    <a:pt x="589" y="921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8" name="Google Shape;2698;p84"/>
            <p:cNvSpPr/>
            <p:nvPr/>
          </p:nvSpPr>
          <p:spPr>
            <a:xfrm>
              <a:off x="5689275" y="3417075"/>
              <a:ext cx="14750" cy="1119950"/>
            </a:xfrm>
            <a:custGeom>
              <a:rect b="b" l="l" r="r" t="t"/>
              <a:pathLst>
                <a:path extrusionOk="0" h="44798" w="590">
                  <a:moveTo>
                    <a:pt x="0" y="1"/>
                  </a:moveTo>
                  <a:lnTo>
                    <a:pt x="0" y="44798"/>
                  </a:lnTo>
                  <a:lnTo>
                    <a:pt x="589" y="447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699" name="Google Shape;2699;p84"/>
            <p:cNvSpPr/>
            <p:nvPr/>
          </p:nvSpPr>
          <p:spPr>
            <a:xfrm>
              <a:off x="2172400" y="3522075"/>
              <a:ext cx="14750" cy="271825"/>
            </a:xfrm>
            <a:custGeom>
              <a:rect b="b" l="l" r="r" t="t"/>
              <a:pathLst>
                <a:path extrusionOk="0" h="10873" w="590">
                  <a:moveTo>
                    <a:pt x="1" y="1"/>
                  </a:moveTo>
                  <a:lnTo>
                    <a:pt x="1" y="10873"/>
                  </a:lnTo>
                  <a:lnTo>
                    <a:pt x="590" y="10873"/>
                  </a:lnTo>
                  <a:lnTo>
                    <a:pt x="59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0" name="Google Shape;2700;p84"/>
            <p:cNvSpPr/>
            <p:nvPr/>
          </p:nvSpPr>
          <p:spPr>
            <a:xfrm>
              <a:off x="4837850" y="2968175"/>
              <a:ext cx="69975" cy="184900"/>
            </a:xfrm>
            <a:custGeom>
              <a:rect b="b" l="l" r="r" t="t"/>
              <a:pathLst>
                <a:path extrusionOk="0" h="7396"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1" name="Google Shape;2701;p84"/>
            <p:cNvSpPr/>
            <p:nvPr/>
          </p:nvSpPr>
          <p:spPr>
            <a:xfrm>
              <a:off x="4830525" y="2960825"/>
              <a:ext cx="84675" cy="199625"/>
            </a:xfrm>
            <a:custGeom>
              <a:rect b="b" l="l" r="r" t="t"/>
              <a:pathLst>
                <a:path extrusionOk="0" h="7985" w="3387">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2" name="Google Shape;2702;p84"/>
            <p:cNvSpPr/>
            <p:nvPr/>
          </p:nvSpPr>
          <p:spPr>
            <a:xfrm>
              <a:off x="3019925" y="1595025"/>
              <a:ext cx="1840900" cy="398775"/>
            </a:xfrm>
            <a:custGeom>
              <a:rect b="b" l="l" r="r" t="t"/>
              <a:pathLst>
                <a:path extrusionOk="0" h="15951" w="73636">
                  <a:moveTo>
                    <a:pt x="1" y="1"/>
                  </a:moveTo>
                  <a:lnTo>
                    <a:pt x="1" y="15950"/>
                  </a:lnTo>
                  <a:lnTo>
                    <a:pt x="73636" y="15950"/>
                  </a:lnTo>
                  <a:lnTo>
                    <a:pt x="73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3" name="Google Shape;2703;p84"/>
            <p:cNvSpPr/>
            <p:nvPr/>
          </p:nvSpPr>
          <p:spPr>
            <a:xfrm>
              <a:off x="3012575" y="1587675"/>
              <a:ext cx="1855600" cy="413525"/>
            </a:xfrm>
            <a:custGeom>
              <a:rect b="b" l="l" r="r" t="t"/>
              <a:pathLst>
                <a:path extrusionOk="0" h="16541" w="74224">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4" name="Google Shape;2704;p84"/>
            <p:cNvSpPr/>
            <p:nvPr/>
          </p:nvSpPr>
          <p:spPr>
            <a:xfrm>
              <a:off x="4837850" y="40591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5" name="Google Shape;2705;p84"/>
            <p:cNvSpPr/>
            <p:nvPr/>
          </p:nvSpPr>
          <p:spPr>
            <a:xfrm>
              <a:off x="4830525" y="4051825"/>
              <a:ext cx="84675" cy="199625"/>
            </a:xfrm>
            <a:custGeom>
              <a:rect b="b" l="l" r="r" t="t"/>
              <a:pathLst>
                <a:path extrusionOk="0" h="7985" w="3387">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6" name="Google Shape;2706;p84"/>
            <p:cNvSpPr/>
            <p:nvPr/>
          </p:nvSpPr>
          <p:spPr>
            <a:xfrm>
              <a:off x="2966825" y="40591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7" name="Google Shape;2707;p84"/>
            <p:cNvSpPr/>
            <p:nvPr/>
          </p:nvSpPr>
          <p:spPr>
            <a:xfrm>
              <a:off x="2959450" y="4051825"/>
              <a:ext cx="84700" cy="199625"/>
            </a:xfrm>
            <a:custGeom>
              <a:rect b="b" l="l" r="r" t="t"/>
              <a:pathLst>
                <a:path extrusionOk="0" h="7985" w="3388">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8" name="Google Shape;2708;p84"/>
            <p:cNvSpPr/>
            <p:nvPr/>
          </p:nvSpPr>
          <p:spPr>
            <a:xfrm>
              <a:off x="2956625" y="1898175"/>
              <a:ext cx="69975" cy="184925"/>
            </a:xfrm>
            <a:custGeom>
              <a:rect b="b" l="l" r="r" t="t"/>
              <a:pathLst>
                <a:path extrusionOk="0" h="7397" w="2799">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09" name="Google Shape;2709;p84"/>
            <p:cNvSpPr/>
            <p:nvPr/>
          </p:nvSpPr>
          <p:spPr>
            <a:xfrm>
              <a:off x="2949275" y="1890825"/>
              <a:ext cx="84650" cy="199625"/>
            </a:xfrm>
            <a:custGeom>
              <a:rect b="b" l="l" r="r" t="t"/>
              <a:pathLst>
                <a:path extrusionOk="0" h="7985" w="3386">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0" name="Google Shape;2710;p84"/>
            <p:cNvSpPr/>
            <p:nvPr/>
          </p:nvSpPr>
          <p:spPr>
            <a:xfrm>
              <a:off x="2956625" y="3520650"/>
              <a:ext cx="69975" cy="184925"/>
            </a:xfrm>
            <a:custGeom>
              <a:rect b="b" l="l" r="r" t="t"/>
              <a:pathLst>
                <a:path extrusionOk="0" h="7397" w="2799">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1" name="Google Shape;2711;p84"/>
            <p:cNvSpPr/>
            <p:nvPr/>
          </p:nvSpPr>
          <p:spPr>
            <a:xfrm>
              <a:off x="2949275" y="3513300"/>
              <a:ext cx="84650" cy="199625"/>
            </a:xfrm>
            <a:custGeom>
              <a:rect b="b" l="l" r="r" t="t"/>
              <a:pathLst>
                <a:path extrusionOk="0" h="7985" w="3386">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2" name="Google Shape;2712;p84"/>
            <p:cNvSpPr/>
            <p:nvPr/>
          </p:nvSpPr>
          <p:spPr>
            <a:xfrm>
              <a:off x="2956625" y="2967050"/>
              <a:ext cx="69975" cy="184925"/>
            </a:xfrm>
            <a:custGeom>
              <a:rect b="b" l="l" r="r" t="t"/>
              <a:pathLst>
                <a:path extrusionOk="0" h="7397"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3" name="Google Shape;2713;p84"/>
            <p:cNvSpPr/>
            <p:nvPr/>
          </p:nvSpPr>
          <p:spPr>
            <a:xfrm>
              <a:off x="2949275" y="2959725"/>
              <a:ext cx="84650" cy="199600"/>
            </a:xfrm>
            <a:custGeom>
              <a:rect b="b" l="l" r="r" t="t"/>
              <a:pathLst>
                <a:path extrusionOk="0" h="7984" w="3386">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4" name="Google Shape;2714;p84"/>
            <p:cNvSpPr/>
            <p:nvPr/>
          </p:nvSpPr>
          <p:spPr>
            <a:xfrm>
              <a:off x="4855675" y="1898175"/>
              <a:ext cx="69950" cy="184925"/>
            </a:xfrm>
            <a:custGeom>
              <a:rect b="b" l="l" r="r" t="t"/>
              <a:pathLst>
                <a:path extrusionOk="0" h="7397" w="2798">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5" name="Google Shape;2715;p84"/>
            <p:cNvSpPr/>
            <p:nvPr/>
          </p:nvSpPr>
          <p:spPr>
            <a:xfrm>
              <a:off x="4848325" y="1890825"/>
              <a:ext cx="84675" cy="199625"/>
            </a:xfrm>
            <a:custGeom>
              <a:rect b="b" l="l" r="r" t="t"/>
              <a:pathLst>
                <a:path extrusionOk="0" h="7985" w="3387">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6" name="Google Shape;2716;p84"/>
            <p:cNvSpPr/>
            <p:nvPr/>
          </p:nvSpPr>
          <p:spPr>
            <a:xfrm>
              <a:off x="4855675" y="3520650"/>
              <a:ext cx="69950" cy="184925"/>
            </a:xfrm>
            <a:custGeom>
              <a:rect b="b" l="l" r="r" t="t"/>
              <a:pathLst>
                <a:path extrusionOk="0" h="7397" w="2798">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7" name="Google Shape;2717;p84"/>
            <p:cNvSpPr/>
            <p:nvPr/>
          </p:nvSpPr>
          <p:spPr>
            <a:xfrm>
              <a:off x="4848325" y="3513300"/>
              <a:ext cx="84675" cy="199625"/>
            </a:xfrm>
            <a:custGeom>
              <a:rect b="b" l="l" r="r" t="t"/>
              <a:pathLst>
                <a:path extrusionOk="0" h="7985" w="3387">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8" name="Google Shape;2718;p84"/>
            <p:cNvSpPr/>
            <p:nvPr/>
          </p:nvSpPr>
          <p:spPr>
            <a:xfrm>
              <a:off x="2956625" y="24316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19" name="Google Shape;2719;p84"/>
            <p:cNvSpPr/>
            <p:nvPr/>
          </p:nvSpPr>
          <p:spPr>
            <a:xfrm>
              <a:off x="2949275" y="2424300"/>
              <a:ext cx="84650" cy="199650"/>
            </a:xfrm>
            <a:custGeom>
              <a:rect b="b" l="l" r="r" t="t"/>
              <a:pathLst>
                <a:path extrusionOk="0" h="7986" w="3386">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0" name="Google Shape;2720;p84"/>
            <p:cNvSpPr/>
            <p:nvPr/>
          </p:nvSpPr>
          <p:spPr>
            <a:xfrm>
              <a:off x="4855675" y="24316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1" name="Google Shape;2721;p84"/>
            <p:cNvSpPr/>
            <p:nvPr/>
          </p:nvSpPr>
          <p:spPr>
            <a:xfrm>
              <a:off x="4848325" y="2424300"/>
              <a:ext cx="84675" cy="199650"/>
            </a:xfrm>
            <a:custGeom>
              <a:rect b="b" l="l" r="r" t="t"/>
              <a:pathLst>
                <a:path extrusionOk="0" h="7986" w="3387">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2" name="Google Shape;2722;p84"/>
            <p:cNvSpPr/>
            <p:nvPr/>
          </p:nvSpPr>
          <p:spPr>
            <a:xfrm>
              <a:off x="3019925" y="1795900"/>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3" name="Google Shape;2723;p84"/>
            <p:cNvSpPr/>
            <p:nvPr/>
          </p:nvSpPr>
          <p:spPr>
            <a:xfrm>
              <a:off x="3012575" y="1788525"/>
              <a:ext cx="1855600" cy="413500"/>
            </a:xfrm>
            <a:custGeom>
              <a:rect b="b" l="l" r="r" t="t"/>
              <a:pathLst>
                <a:path extrusionOk="0" h="16540" w="74224">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4" name="Google Shape;2724;p84"/>
            <p:cNvSpPr/>
            <p:nvPr/>
          </p:nvSpPr>
          <p:spPr>
            <a:xfrm>
              <a:off x="3409425" y="1897625"/>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5" name="Google Shape;2725;p84"/>
            <p:cNvSpPr/>
            <p:nvPr/>
          </p:nvSpPr>
          <p:spPr>
            <a:xfrm>
              <a:off x="3402075" y="1890250"/>
              <a:ext cx="119850" cy="210050"/>
            </a:xfrm>
            <a:custGeom>
              <a:rect b="b" l="l" r="r" t="t"/>
              <a:pathLst>
                <a:path extrusionOk="0" h="8402" w="4794">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6" name="Google Shape;2726;p84"/>
            <p:cNvSpPr/>
            <p:nvPr/>
          </p:nvSpPr>
          <p:spPr>
            <a:xfrm>
              <a:off x="3248250" y="1897625"/>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7" name="Google Shape;2727;p84"/>
            <p:cNvSpPr/>
            <p:nvPr/>
          </p:nvSpPr>
          <p:spPr>
            <a:xfrm>
              <a:off x="3240875" y="1890250"/>
              <a:ext cx="119875" cy="210050"/>
            </a:xfrm>
            <a:custGeom>
              <a:rect b="b" l="l" r="r" t="t"/>
              <a:pathLst>
                <a:path extrusionOk="0" h="8402" w="4795">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8" name="Google Shape;2728;p84"/>
            <p:cNvSpPr/>
            <p:nvPr/>
          </p:nvSpPr>
          <p:spPr>
            <a:xfrm>
              <a:off x="3108475" y="1897625"/>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29" name="Google Shape;2729;p84"/>
            <p:cNvSpPr/>
            <p:nvPr/>
          </p:nvSpPr>
          <p:spPr>
            <a:xfrm>
              <a:off x="3101100" y="1890250"/>
              <a:ext cx="98475" cy="210050"/>
            </a:xfrm>
            <a:custGeom>
              <a:rect b="b" l="l" r="r" t="t"/>
              <a:pathLst>
                <a:path extrusionOk="0" h="8402" w="3939">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0" name="Google Shape;2730;p84"/>
            <p:cNvSpPr/>
            <p:nvPr/>
          </p:nvSpPr>
          <p:spPr>
            <a:xfrm>
              <a:off x="3570625" y="1897625"/>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1" name="Google Shape;2731;p84"/>
            <p:cNvSpPr/>
            <p:nvPr/>
          </p:nvSpPr>
          <p:spPr>
            <a:xfrm>
              <a:off x="3563250" y="1890250"/>
              <a:ext cx="119875" cy="210050"/>
            </a:xfrm>
            <a:custGeom>
              <a:rect b="b" l="l" r="r" t="t"/>
              <a:pathLst>
                <a:path extrusionOk="0" h="8402" w="4795">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2" name="Google Shape;2732;p84"/>
            <p:cNvSpPr/>
            <p:nvPr/>
          </p:nvSpPr>
          <p:spPr>
            <a:xfrm>
              <a:off x="3731775" y="1897625"/>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3" name="Google Shape;2733;p84"/>
            <p:cNvSpPr/>
            <p:nvPr/>
          </p:nvSpPr>
          <p:spPr>
            <a:xfrm>
              <a:off x="3724425" y="1890250"/>
              <a:ext cx="660150" cy="210050"/>
            </a:xfrm>
            <a:custGeom>
              <a:rect b="b" l="l" r="r" t="t"/>
              <a:pathLst>
                <a:path extrusionOk="0" h="8402" w="26406">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4" name="Google Shape;2734;p84"/>
            <p:cNvSpPr/>
            <p:nvPr/>
          </p:nvSpPr>
          <p:spPr>
            <a:xfrm>
              <a:off x="4499825" y="1937575"/>
              <a:ext cx="98450" cy="98400"/>
            </a:xfrm>
            <a:custGeom>
              <a:rect b="b" l="l" r="r" t="t"/>
              <a:pathLst>
                <a:path extrusionOk="0" h="3936" w="3938">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5" name="Google Shape;2735;p84"/>
            <p:cNvSpPr/>
            <p:nvPr/>
          </p:nvSpPr>
          <p:spPr>
            <a:xfrm>
              <a:off x="4492475" y="1930200"/>
              <a:ext cx="113150" cy="113150"/>
            </a:xfrm>
            <a:custGeom>
              <a:rect b="b" l="l" r="r" t="t"/>
              <a:pathLst>
                <a:path extrusionOk="0" h="4526" w="4526">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6" name="Google Shape;2736;p84"/>
            <p:cNvSpPr/>
            <p:nvPr/>
          </p:nvSpPr>
          <p:spPr>
            <a:xfrm>
              <a:off x="4688675" y="1937550"/>
              <a:ext cx="102300" cy="98425"/>
            </a:xfrm>
            <a:custGeom>
              <a:rect b="b" l="l" r="r" t="t"/>
              <a:pathLst>
                <a:path extrusionOk="0" h="3937" w="4092">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7" name="Google Shape;2737;p84"/>
            <p:cNvSpPr/>
            <p:nvPr/>
          </p:nvSpPr>
          <p:spPr>
            <a:xfrm>
              <a:off x="4685200" y="1930200"/>
              <a:ext cx="113125" cy="113150"/>
            </a:xfrm>
            <a:custGeom>
              <a:rect b="b" l="l" r="r" t="t"/>
              <a:pathLst>
                <a:path extrusionOk="0" h="4526" w="4525">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8" name="Google Shape;2738;p84"/>
            <p:cNvSpPr/>
            <p:nvPr/>
          </p:nvSpPr>
          <p:spPr>
            <a:xfrm>
              <a:off x="4212825" y="1937575"/>
              <a:ext cx="98425" cy="98400"/>
            </a:xfrm>
            <a:custGeom>
              <a:rect b="b" l="l" r="r" t="t"/>
              <a:pathLst>
                <a:path extrusionOk="0" h="3936" w="3937">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39" name="Google Shape;2739;p84"/>
            <p:cNvSpPr/>
            <p:nvPr/>
          </p:nvSpPr>
          <p:spPr>
            <a:xfrm>
              <a:off x="4205475" y="1930200"/>
              <a:ext cx="113150" cy="113150"/>
            </a:xfrm>
            <a:custGeom>
              <a:rect b="b" l="l" r="r" t="t"/>
              <a:pathLst>
                <a:path extrusionOk="0" h="4526" w="4526">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0" name="Google Shape;2740;p84"/>
            <p:cNvSpPr/>
            <p:nvPr/>
          </p:nvSpPr>
          <p:spPr>
            <a:xfrm>
              <a:off x="3089800" y="2194625"/>
              <a:ext cx="1701175" cy="136575"/>
            </a:xfrm>
            <a:custGeom>
              <a:rect b="b" l="l" r="r" t="t"/>
              <a:pathLst>
                <a:path extrusionOk="0" h="5463" w="68047">
                  <a:moveTo>
                    <a:pt x="1" y="1"/>
                  </a:moveTo>
                  <a:lnTo>
                    <a:pt x="1" y="5462"/>
                  </a:lnTo>
                  <a:lnTo>
                    <a:pt x="68047" y="5462"/>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1" name="Google Shape;2741;p84"/>
            <p:cNvSpPr/>
            <p:nvPr/>
          </p:nvSpPr>
          <p:spPr>
            <a:xfrm>
              <a:off x="3082425" y="2187275"/>
              <a:ext cx="1715900" cy="151300"/>
            </a:xfrm>
            <a:custGeom>
              <a:rect b="b" l="l" r="r" t="t"/>
              <a:pathLst>
                <a:path extrusionOk="0" h="6052" w="68636">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2" name="Google Shape;2742;p84"/>
            <p:cNvSpPr/>
            <p:nvPr/>
          </p:nvSpPr>
          <p:spPr>
            <a:xfrm>
              <a:off x="3019925" y="2331175"/>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3" name="Google Shape;2743;p84"/>
            <p:cNvSpPr/>
            <p:nvPr/>
          </p:nvSpPr>
          <p:spPr>
            <a:xfrm>
              <a:off x="3012575" y="2323825"/>
              <a:ext cx="1855600" cy="413475"/>
            </a:xfrm>
            <a:custGeom>
              <a:rect b="b" l="l" r="r" t="t"/>
              <a:pathLst>
                <a:path extrusionOk="0" h="16539" w="74224">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4" name="Google Shape;2744;p84"/>
            <p:cNvSpPr/>
            <p:nvPr/>
          </p:nvSpPr>
          <p:spPr>
            <a:xfrm>
              <a:off x="3248250" y="2432900"/>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5" name="Google Shape;2745;p84"/>
            <p:cNvSpPr/>
            <p:nvPr/>
          </p:nvSpPr>
          <p:spPr>
            <a:xfrm>
              <a:off x="3240875" y="2425525"/>
              <a:ext cx="119875" cy="210050"/>
            </a:xfrm>
            <a:custGeom>
              <a:rect b="b" l="l" r="r" t="t"/>
              <a:pathLst>
                <a:path extrusionOk="0" h="8402" w="4795">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6" name="Google Shape;2746;p84"/>
            <p:cNvSpPr/>
            <p:nvPr/>
          </p:nvSpPr>
          <p:spPr>
            <a:xfrm>
              <a:off x="3570625" y="2432900"/>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7" name="Google Shape;2747;p84"/>
            <p:cNvSpPr/>
            <p:nvPr/>
          </p:nvSpPr>
          <p:spPr>
            <a:xfrm>
              <a:off x="3563250" y="2425525"/>
              <a:ext cx="119875" cy="210050"/>
            </a:xfrm>
            <a:custGeom>
              <a:rect b="b" l="l" r="r" t="t"/>
              <a:pathLst>
                <a:path extrusionOk="0" h="8402" w="4795">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8" name="Google Shape;2748;p84"/>
            <p:cNvSpPr/>
            <p:nvPr/>
          </p:nvSpPr>
          <p:spPr>
            <a:xfrm>
              <a:off x="3409425" y="2432900"/>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49" name="Google Shape;2749;p84"/>
            <p:cNvSpPr/>
            <p:nvPr/>
          </p:nvSpPr>
          <p:spPr>
            <a:xfrm>
              <a:off x="3402075" y="2425525"/>
              <a:ext cx="119850" cy="210050"/>
            </a:xfrm>
            <a:custGeom>
              <a:rect b="b" l="l" r="r" t="t"/>
              <a:pathLst>
                <a:path extrusionOk="0" h="8402" w="4794">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0" name="Google Shape;2750;p84"/>
            <p:cNvSpPr/>
            <p:nvPr/>
          </p:nvSpPr>
          <p:spPr>
            <a:xfrm>
              <a:off x="3108475" y="2432900"/>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1" name="Google Shape;2751;p84"/>
            <p:cNvSpPr/>
            <p:nvPr/>
          </p:nvSpPr>
          <p:spPr>
            <a:xfrm>
              <a:off x="3101100" y="2425525"/>
              <a:ext cx="98475" cy="210050"/>
            </a:xfrm>
            <a:custGeom>
              <a:rect b="b" l="l" r="r" t="t"/>
              <a:pathLst>
                <a:path extrusionOk="0" h="8402" w="3939">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2" name="Google Shape;2752;p84"/>
            <p:cNvSpPr/>
            <p:nvPr/>
          </p:nvSpPr>
          <p:spPr>
            <a:xfrm>
              <a:off x="3731775" y="2432900"/>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3" name="Google Shape;2753;p84"/>
            <p:cNvSpPr/>
            <p:nvPr/>
          </p:nvSpPr>
          <p:spPr>
            <a:xfrm>
              <a:off x="3724425" y="2425525"/>
              <a:ext cx="660150" cy="210050"/>
            </a:xfrm>
            <a:custGeom>
              <a:rect b="b" l="l" r="r" t="t"/>
              <a:pathLst>
                <a:path extrusionOk="0" h="8402" w="26406">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4" name="Google Shape;2754;p84"/>
            <p:cNvSpPr/>
            <p:nvPr/>
          </p:nvSpPr>
          <p:spPr>
            <a:xfrm>
              <a:off x="4499825" y="2472850"/>
              <a:ext cx="98450" cy="98400"/>
            </a:xfrm>
            <a:custGeom>
              <a:rect b="b" l="l" r="r" t="t"/>
              <a:pathLst>
                <a:path extrusionOk="0" h="3936" w="3938">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5" name="Google Shape;2755;p84"/>
            <p:cNvSpPr/>
            <p:nvPr/>
          </p:nvSpPr>
          <p:spPr>
            <a:xfrm>
              <a:off x="4492475" y="2465475"/>
              <a:ext cx="113150" cy="113150"/>
            </a:xfrm>
            <a:custGeom>
              <a:rect b="b" l="l" r="r" t="t"/>
              <a:pathLst>
                <a:path extrusionOk="0" h="4526" w="4526">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6" name="Google Shape;2756;p84"/>
            <p:cNvSpPr/>
            <p:nvPr/>
          </p:nvSpPr>
          <p:spPr>
            <a:xfrm>
              <a:off x="4688675" y="2472825"/>
              <a:ext cx="102300" cy="98425"/>
            </a:xfrm>
            <a:custGeom>
              <a:rect b="b" l="l" r="r" t="t"/>
              <a:pathLst>
                <a:path extrusionOk="0" h="3937" w="4092">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7" name="Google Shape;2757;p84"/>
            <p:cNvSpPr/>
            <p:nvPr/>
          </p:nvSpPr>
          <p:spPr>
            <a:xfrm>
              <a:off x="4685200" y="2465475"/>
              <a:ext cx="113125" cy="113150"/>
            </a:xfrm>
            <a:custGeom>
              <a:rect b="b" l="l" r="r" t="t"/>
              <a:pathLst>
                <a:path extrusionOk="0" h="4526" w="4525">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8" name="Google Shape;2758;p84"/>
            <p:cNvSpPr/>
            <p:nvPr/>
          </p:nvSpPr>
          <p:spPr>
            <a:xfrm>
              <a:off x="4212825" y="2472850"/>
              <a:ext cx="98425" cy="98400"/>
            </a:xfrm>
            <a:custGeom>
              <a:rect b="b" l="l" r="r" t="t"/>
              <a:pathLst>
                <a:path extrusionOk="0" h="3936" w="3937">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59" name="Google Shape;2759;p84"/>
            <p:cNvSpPr/>
            <p:nvPr/>
          </p:nvSpPr>
          <p:spPr>
            <a:xfrm>
              <a:off x="4205450" y="2465475"/>
              <a:ext cx="113175" cy="113150"/>
            </a:xfrm>
            <a:custGeom>
              <a:rect b="b" l="l" r="r" t="t"/>
              <a:pathLst>
                <a:path extrusionOk="0" h="4526" w="4527">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0" name="Google Shape;2760;p84"/>
            <p:cNvSpPr/>
            <p:nvPr/>
          </p:nvSpPr>
          <p:spPr>
            <a:xfrm>
              <a:off x="3089800" y="2729900"/>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1" name="Google Shape;2761;p84"/>
            <p:cNvSpPr/>
            <p:nvPr/>
          </p:nvSpPr>
          <p:spPr>
            <a:xfrm>
              <a:off x="3082425" y="2722550"/>
              <a:ext cx="1715900" cy="151300"/>
            </a:xfrm>
            <a:custGeom>
              <a:rect b="b" l="l" r="r" t="t"/>
              <a:pathLst>
                <a:path extrusionOk="0" h="6052" w="68636">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2" name="Google Shape;2762;p84"/>
            <p:cNvSpPr/>
            <p:nvPr/>
          </p:nvSpPr>
          <p:spPr>
            <a:xfrm>
              <a:off x="3019925" y="2866450"/>
              <a:ext cx="1840900" cy="398775"/>
            </a:xfrm>
            <a:custGeom>
              <a:rect b="b" l="l" r="r" t="t"/>
              <a:pathLst>
                <a:path extrusionOk="0" h="15951"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3" name="Google Shape;2763;p84"/>
            <p:cNvSpPr/>
            <p:nvPr/>
          </p:nvSpPr>
          <p:spPr>
            <a:xfrm>
              <a:off x="3012575" y="2859100"/>
              <a:ext cx="1855600" cy="413475"/>
            </a:xfrm>
            <a:custGeom>
              <a:rect b="b" l="l" r="r" t="t"/>
              <a:pathLst>
                <a:path extrusionOk="0" h="16539" w="74224">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4" name="Google Shape;2764;p84"/>
            <p:cNvSpPr/>
            <p:nvPr/>
          </p:nvSpPr>
          <p:spPr>
            <a:xfrm>
              <a:off x="3409425" y="2968175"/>
              <a:ext cx="105150" cy="195325"/>
            </a:xfrm>
            <a:custGeom>
              <a:rect b="b" l="l" r="r" t="t"/>
              <a:pathLst>
                <a:path extrusionOk="0" h="7813" w="4206">
                  <a:moveTo>
                    <a:pt x="0" y="1"/>
                  </a:moveTo>
                  <a:lnTo>
                    <a:pt x="0" y="7813"/>
                  </a:lnTo>
                  <a:lnTo>
                    <a:pt x="4206" y="7813"/>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5" name="Google Shape;2765;p84"/>
            <p:cNvSpPr/>
            <p:nvPr/>
          </p:nvSpPr>
          <p:spPr>
            <a:xfrm>
              <a:off x="3402075" y="2960825"/>
              <a:ext cx="119850" cy="210025"/>
            </a:xfrm>
            <a:custGeom>
              <a:rect b="b" l="l" r="r" t="t"/>
              <a:pathLst>
                <a:path extrusionOk="0" h="8401" w="4794">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6" name="Google Shape;2766;p84"/>
            <p:cNvSpPr/>
            <p:nvPr/>
          </p:nvSpPr>
          <p:spPr>
            <a:xfrm>
              <a:off x="3570625" y="2968175"/>
              <a:ext cx="105125" cy="195325"/>
            </a:xfrm>
            <a:custGeom>
              <a:rect b="b" l="l" r="r" t="t"/>
              <a:pathLst>
                <a:path extrusionOk="0" h="7813" w="4205">
                  <a:moveTo>
                    <a:pt x="0" y="1"/>
                  </a:moveTo>
                  <a:lnTo>
                    <a:pt x="0" y="7813"/>
                  </a:lnTo>
                  <a:lnTo>
                    <a:pt x="4204" y="7813"/>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7" name="Google Shape;2767;p84"/>
            <p:cNvSpPr/>
            <p:nvPr/>
          </p:nvSpPr>
          <p:spPr>
            <a:xfrm>
              <a:off x="3563250" y="2960825"/>
              <a:ext cx="119875" cy="210025"/>
            </a:xfrm>
            <a:custGeom>
              <a:rect b="b" l="l" r="r" t="t"/>
              <a:pathLst>
                <a:path extrusionOk="0" h="8401" w="4795">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8" name="Google Shape;2768;p84"/>
            <p:cNvSpPr/>
            <p:nvPr/>
          </p:nvSpPr>
          <p:spPr>
            <a:xfrm>
              <a:off x="3248250" y="2968175"/>
              <a:ext cx="105125" cy="195325"/>
            </a:xfrm>
            <a:custGeom>
              <a:rect b="b" l="l" r="r" t="t"/>
              <a:pathLst>
                <a:path extrusionOk="0" h="7813" w="4205">
                  <a:moveTo>
                    <a:pt x="1" y="1"/>
                  </a:moveTo>
                  <a:lnTo>
                    <a:pt x="1" y="7813"/>
                  </a:lnTo>
                  <a:lnTo>
                    <a:pt x="4205" y="7813"/>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69" name="Google Shape;2769;p84"/>
            <p:cNvSpPr/>
            <p:nvPr/>
          </p:nvSpPr>
          <p:spPr>
            <a:xfrm>
              <a:off x="3240875" y="2960825"/>
              <a:ext cx="119875" cy="210025"/>
            </a:xfrm>
            <a:custGeom>
              <a:rect b="b" l="l" r="r" t="t"/>
              <a:pathLst>
                <a:path extrusionOk="0" h="8401" w="4795">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0" name="Google Shape;2770;p84"/>
            <p:cNvSpPr/>
            <p:nvPr/>
          </p:nvSpPr>
          <p:spPr>
            <a:xfrm>
              <a:off x="3731775" y="2968175"/>
              <a:ext cx="645425" cy="195325"/>
            </a:xfrm>
            <a:custGeom>
              <a:rect b="b" l="l" r="r" t="t"/>
              <a:pathLst>
                <a:path extrusionOk="0" h="7813" w="25817">
                  <a:moveTo>
                    <a:pt x="1" y="1"/>
                  </a:moveTo>
                  <a:lnTo>
                    <a:pt x="1" y="7813"/>
                  </a:lnTo>
                  <a:lnTo>
                    <a:pt x="25817" y="7813"/>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1" name="Google Shape;2771;p84"/>
            <p:cNvSpPr/>
            <p:nvPr/>
          </p:nvSpPr>
          <p:spPr>
            <a:xfrm>
              <a:off x="3724425" y="2960825"/>
              <a:ext cx="660150" cy="210025"/>
            </a:xfrm>
            <a:custGeom>
              <a:rect b="b" l="l" r="r" t="t"/>
              <a:pathLst>
                <a:path extrusionOk="0" h="8401" w="26406">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2" name="Google Shape;2772;p84"/>
            <p:cNvSpPr/>
            <p:nvPr/>
          </p:nvSpPr>
          <p:spPr>
            <a:xfrm>
              <a:off x="3108475" y="2968175"/>
              <a:ext cx="83750" cy="195325"/>
            </a:xfrm>
            <a:custGeom>
              <a:rect b="b" l="l" r="r" t="t"/>
              <a:pathLst>
                <a:path extrusionOk="0" h="7813" w="3350">
                  <a:moveTo>
                    <a:pt x="1" y="1"/>
                  </a:moveTo>
                  <a:lnTo>
                    <a:pt x="1" y="7813"/>
                  </a:lnTo>
                  <a:lnTo>
                    <a:pt x="3349" y="7813"/>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3" name="Google Shape;2773;p84"/>
            <p:cNvSpPr/>
            <p:nvPr/>
          </p:nvSpPr>
          <p:spPr>
            <a:xfrm>
              <a:off x="3101100" y="2960825"/>
              <a:ext cx="98475" cy="210025"/>
            </a:xfrm>
            <a:custGeom>
              <a:rect b="b" l="l" r="r" t="t"/>
              <a:pathLst>
                <a:path extrusionOk="0" h="8401" w="3939">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4" name="Google Shape;2774;p84"/>
            <p:cNvSpPr/>
            <p:nvPr/>
          </p:nvSpPr>
          <p:spPr>
            <a:xfrm>
              <a:off x="4499825" y="3008125"/>
              <a:ext cx="98450" cy="98450"/>
            </a:xfrm>
            <a:custGeom>
              <a:rect b="b" l="l" r="r" t="t"/>
              <a:pathLst>
                <a:path extrusionOk="0" h="3938" w="3938">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5" name="Google Shape;2775;p84"/>
            <p:cNvSpPr/>
            <p:nvPr/>
          </p:nvSpPr>
          <p:spPr>
            <a:xfrm>
              <a:off x="4492475" y="3000775"/>
              <a:ext cx="113150" cy="113125"/>
            </a:xfrm>
            <a:custGeom>
              <a:rect b="b" l="l" r="r" t="t"/>
              <a:pathLst>
                <a:path extrusionOk="0" h="4525" w="4526">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6" name="Google Shape;2776;p84"/>
            <p:cNvSpPr/>
            <p:nvPr/>
          </p:nvSpPr>
          <p:spPr>
            <a:xfrm>
              <a:off x="4688675" y="3008125"/>
              <a:ext cx="102300" cy="98450"/>
            </a:xfrm>
            <a:custGeom>
              <a:rect b="b" l="l" r="r" t="t"/>
              <a:pathLst>
                <a:path extrusionOk="0" h="3938" w="4092">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7" name="Google Shape;2777;p84"/>
            <p:cNvSpPr/>
            <p:nvPr/>
          </p:nvSpPr>
          <p:spPr>
            <a:xfrm>
              <a:off x="4685200" y="3000775"/>
              <a:ext cx="113125" cy="113125"/>
            </a:xfrm>
            <a:custGeom>
              <a:rect b="b" l="l" r="r" t="t"/>
              <a:pathLst>
                <a:path extrusionOk="0" h="4525" w="4525">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8" name="Google Shape;2778;p84"/>
            <p:cNvSpPr/>
            <p:nvPr/>
          </p:nvSpPr>
          <p:spPr>
            <a:xfrm>
              <a:off x="4212825" y="3008125"/>
              <a:ext cx="98425" cy="98450"/>
            </a:xfrm>
            <a:custGeom>
              <a:rect b="b" l="l" r="r" t="t"/>
              <a:pathLst>
                <a:path extrusionOk="0" h="3938" w="3937">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79" name="Google Shape;2779;p84"/>
            <p:cNvSpPr/>
            <p:nvPr/>
          </p:nvSpPr>
          <p:spPr>
            <a:xfrm>
              <a:off x="4205450" y="3000775"/>
              <a:ext cx="113175" cy="113125"/>
            </a:xfrm>
            <a:custGeom>
              <a:rect b="b" l="l" r="r" t="t"/>
              <a:pathLst>
                <a:path extrusionOk="0" h="4525" w="4527">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0" name="Google Shape;2780;p84"/>
            <p:cNvSpPr/>
            <p:nvPr/>
          </p:nvSpPr>
          <p:spPr>
            <a:xfrm>
              <a:off x="3089800" y="3265175"/>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1" name="Google Shape;2781;p84"/>
            <p:cNvSpPr/>
            <p:nvPr/>
          </p:nvSpPr>
          <p:spPr>
            <a:xfrm>
              <a:off x="3082425" y="3257825"/>
              <a:ext cx="1715900" cy="151300"/>
            </a:xfrm>
            <a:custGeom>
              <a:rect b="b" l="l" r="r" t="t"/>
              <a:pathLst>
                <a:path extrusionOk="0" h="6052" w="68636">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2" name="Google Shape;2782;p84"/>
            <p:cNvSpPr/>
            <p:nvPr/>
          </p:nvSpPr>
          <p:spPr>
            <a:xfrm>
              <a:off x="3019925" y="3401725"/>
              <a:ext cx="1840900" cy="398800"/>
            </a:xfrm>
            <a:custGeom>
              <a:rect b="b" l="l" r="r" t="t"/>
              <a:pathLst>
                <a:path extrusionOk="0" h="15952"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3" name="Google Shape;2783;p84"/>
            <p:cNvSpPr/>
            <p:nvPr/>
          </p:nvSpPr>
          <p:spPr>
            <a:xfrm>
              <a:off x="3012575" y="3394375"/>
              <a:ext cx="1855600" cy="413475"/>
            </a:xfrm>
            <a:custGeom>
              <a:rect b="b" l="l" r="r" t="t"/>
              <a:pathLst>
                <a:path extrusionOk="0" h="16539" w="74224">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4" name="Google Shape;2784;p84"/>
            <p:cNvSpPr/>
            <p:nvPr/>
          </p:nvSpPr>
          <p:spPr>
            <a:xfrm>
              <a:off x="3570625" y="3503475"/>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5" name="Google Shape;2785;p84"/>
            <p:cNvSpPr/>
            <p:nvPr/>
          </p:nvSpPr>
          <p:spPr>
            <a:xfrm>
              <a:off x="3563250" y="3496100"/>
              <a:ext cx="119875" cy="210025"/>
            </a:xfrm>
            <a:custGeom>
              <a:rect b="b" l="l" r="r" t="t"/>
              <a:pathLst>
                <a:path extrusionOk="0" h="8401" w="4795">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6" name="Google Shape;2786;p84"/>
            <p:cNvSpPr/>
            <p:nvPr/>
          </p:nvSpPr>
          <p:spPr>
            <a:xfrm>
              <a:off x="3248250" y="3503475"/>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7" name="Google Shape;2787;p84"/>
            <p:cNvSpPr/>
            <p:nvPr/>
          </p:nvSpPr>
          <p:spPr>
            <a:xfrm>
              <a:off x="3240875" y="3496100"/>
              <a:ext cx="119875" cy="210025"/>
            </a:xfrm>
            <a:custGeom>
              <a:rect b="b" l="l" r="r" t="t"/>
              <a:pathLst>
                <a:path extrusionOk="0" h="8401" w="4795">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8" name="Google Shape;2788;p84"/>
            <p:cNvSpPr/>
            <p:nvPr/>
          </p:nvSpPr>
          <p:spPr>
            <a:xfrm>
              <a:off x="3409425" y="3503475"/>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89" name="Google Shape;2789;p84"/>
            <p:cNvSpPr/>
            <p:nvPr/>
          </p:nvSpPr>
          <p:spPr>
            <a:xfrm>
              <a:off x="3402075" y="3496100"/>
              <a:ext cx="119850" cy="210025"/>
            </a:xfrm>
            <a:custGeom>
              <a:rect b="b" l="l" r="r" t="t"/>
              <a:pathLst>
                <a:path extrusionOk="0" h="8401" w="4794">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0" name="Google Shape;2790;p84"/>
            <p:cNvSpPr/>
            <p:nvPr/>
          </p:nvSpPr>
          <p:spPr>
            <a:xfrm>
              <a:off x="3108475" y="3503475"/>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1" name="Google Shape;2791;p84"/>
            <p:cNvSpPr/>
            <p:nvPr/>
          </p:nvSpPr>
          <p:spPr>
            <a:xfrm>
              <a:off x="3101100" y="3496100"/>
              <a:ext cx="98475" cy="210025"/>
            </a:xfrm>
            <a:custGeom>
              <a:rect b="b" l="l" r="r" t="t"/>
              <a:pathLst>
                <a:path extrusionOk="0" h="8401" w="3939">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2" name="Google Shape;2792;p84"/>
            <p:cNvSpPr/>
            <p:nvPr/>
          </p:nvSpPr>
          <p:spPr>
            <a:xfrm>
              <a:off x="3731775" y="3503475"/>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3" name="Google Shape;2793;p84"/>
            <p:cNvSpPr/>
            <p:nvPr/>
          </p:nvSpPr>
          <p:spPr>
            <a:xfrm>
              <a:off x="3724425" y="3496100"/>
              <a:ext cx="660150" cy="210025"/>
            </a:xfrm>
            <a:custGeom>
              <a:rect b="b" l="l" r="r" t="t"/>
              <a:pathLst>
                <a:path extrusionOk="0" h="8401" w="26406">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4" name="Google Shape;2794;p84"/>
            <p:cNvSpPr/>
            <p:nvPr/>
          </p:nvSpPr>
          <p:spPr>
            <a:xfrm>
              <a:off x="4499825" y="3543400"/>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5" name="Google Shape;2795;p84"/>
            <p:cNvSpPr/>
            <p:nvPr/>
          </p:nvSpPr>
          <p:spPr>
            <a:xfrm>
              <a:off x="4492475" y="3536025"/>
              <a:ext cx="113150" cy="113175"/>
            </a:xfrm>
            <a:custGeom>
              <a:rect b="b" l="l" r="r" t="t"/>
              <a:pathLst>
                <a:path extrusionOk="0" h="4527" w="4526">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6" name="Google Shape;2796;p84"/>
            <p:cNvSpPr/>
            <p:nvPr/>
          </p:nvSpPr>
          <p:spPr>
            <a:xfrm>
              <a:off x="4688675" y="3543400"/>
              <a:ext cx="102300" cy="98450"/>
            </a:xfrm>
            <a:custGeom>
              <a:rect b="b" l="l" r="r" t="t"/>
              <a:pathLst>
                <a:path extrusionOk="0" h="3938" w="4092">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7" name="Google Shape;2797;p84"/>
            <p:cNvSpPr/>
            <p:nvPr/>
          </p:nvSpPr>
          <p:spPr>
            <a:xfrm>
              <a:off x="4685200" y="3536025"/>
              <a:ext cx="113125" cy="113175"/>
            </a:xfrm>
            <a:custGeom>
              <a:rect b="b" l="l" r="r" t="t"/>
              <a:pathLst>
                <a:path extrusionOk="0" h="4527" w="4525">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8" name="Google Shape;2798;p84"/>
            <p:cNvSpPr/>
            <p:nvPr/>
          </p:nvSpPr>
          <p:spPr>
            <a:xfrm>
              <a:off x="4212825" y="3543400"/>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799" name="Google Shape;2799;p84"/>
            <p:cNvSpPr/>
            <p:nvPr/>
          </p:nvSpPr>
          <p:spPr>
            <a:xfrm>
              <a:off x="4205450" y="3536025"/>
              <a:ext cx="113175" cy="113175"/>
            </a:xfrm>
            <a:custGeom>
              <a:rect b="b" l="l" r="r" t="t"/>
              <a:pathLst>
                <a:path extrusionOk="0" h="4527" w="4527">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0" name="Google Shape;2800;p84"/>
            <p:cNvSpPr/>
            <p:nvPr/>
          </p:nvSpPr>
          <p:spPr>
            <a:xfrm>
              <a:off x="3089800" y="3800475"/>
              <a:ext cx="1701175" cy="136550"/>
            </a:xfrm>
            <a:custGeom>
              <a:rect b="b" l="l" r="r" t="t"/>
              <a:pathLst>
                <a:path extrusionOk="0" h="5462" w="68047">
                  <a:moveTo>
                    <a:pt x="1" y="0"/>
                  </a:moveTo>
                  <a:lnTo>
                    <a:pt x="1" y="5462"/>
                  </a:lnTo>
                  <a:lnTo>
                    <a:pt x="68047" y="5462"/>
                  </a:lnTo>
                  <a:lnTo>
                    <a:pt x="680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1" name="Google Shape;2801;p84"/>
            <p:cNvSpPr/>
            <p:nvPr/>
          </p:nvSpPr>
          <p:spPr>
            <a:xfrm>
              <a:off x="3082425" y="3793125"/>
              <a:ext cx="1715900" cy="151275"/>
            </a:xfrm>
            <a:custGeom>
              <a:rect b="b" l="l" r="r" t="t"/>
              <a:pathLst>
                <a:path extrusionOk="0" h="6051" w="68636">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2" name="Google Shape;2802;p84"/>
            <p:cNvSpPr/>
            <p:nvPr/>
          </p:nvSpPr>
          <p:spPr>
            <a:xfrm>
              <a:off x="3019925" y="3937050"/>
              <a:ext cx="1840900" cy="398750"/>
            </a:xfrm>
            <a:custGeom>
              <a:rect b="b" l="l" r="r" t="t"/>
              <a:pathLst>
                <a:path extrusionOk="0" h="15950" w="73636">
                  <a:moveTo>
                    <a:pt x="1" y="0"/>
                  </a:moveTo>
                  <a:lnTo>
                    <a:pt x="1" y="15949"/>
                  </a:lnTo>
                  <a:lnTo>
                    <a:pt x="73636" y="15949"/>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3" name="Google Shape;2803;p84"/>
            <p:cNvSpPr/>
            <p:nvPr/>
          </p:nvSpPr>
          <p:spPr>
            <a:xfrm>
              <a:off x="3012575" y="3929675"/>
              <a:ext cx="1855600" cy="413475"/>
            </a:xfrm>
            <a:custGeom>
              <a:rect b="b" l="l" r="r" t="t"/>
              <a:pathLst>
                <a:path extrusionOk="0" h="16539" w="74224">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4" name="Google Shape;2804;p84"/>
            <p:cNvSpPr/>
            <p:nvPr/>
          </p:nvSpPr>
          <p:spPr>
            <a:xfrm>
              <a:off x="3248250" y="4038750"/>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5" name="Google Shape;2805;p84"/>
            <p:cNvSpPr/>
            <p:nvPr/>
          </p:nvSpPr>
          <p:spPr>
            <a:xfrm>
              <a:off x="3240875" y="4031400"/>
              <a:ext cx="119875" cy="210025"/>
            </a:xfrm>
            <a:custGeom>
              <a:rect b="b" l="l" r="r" t="t"/>
              <a:pathLst>
                <a:path extrusionOk="0" h="8401" w="4795">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6" name="Google Shape;2806;p84"/>
            <p:cNvSpPr/>
            <p:nvPr/>
          </p:nvSpPr>
          <p:spPr>
            <a:xfrm>
              <a:off x="3409425" y="4038750"/>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7" name="Google Shape;2807;p84"/>
            <p:cNvSpPr/>
            <p:nvPr/>
          </p:nvSpPr>
          <p:spPr>
            <a:xfrm>
              <a:off x="3402075" y="4031400"/>
              <a:ext cx="119850" cy="210025"/>
            </a:xfrm>
            <a:custGeom>
              <a:rect b="b" l="l" r="r" t="t"/>
              <a:pathLst>
                <a:path extrusionOk="0" h="8401" w="4794">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8" name="Google Shape;2808;p84"/>
            <p:cNvSpPr/>
            <p:nvPr/>
          </p:nvSpPr>
          <p:spPr>
            <a:xfrm>
              <a:off x="3570625" y="4038750"/>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09" name="Google Shape;2809;p84"/>
            <p:cNvSpPr/>
            <p:nvPr/>
          </p:nvSpPr>
          <p:spPr>
            <a:xfrm>
              <a:off x="3563250" y="4031400"/>
              <a:ext cx="119875" cy="210025"/>
            </a:xfrm>
            <a:custGeom>
              <a:rect b="b" l="l" r="r" t="t"/>
              <a:pathLst>
                <a:path extrusionOk="0" h="8401" w="4795">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0" name="Google Shape;2810;p84"/>
            <p:cNvSpPr/>
            <p:nvPr/>
          </p:nvSpPr>
          <p:spPr>
            <a:xfrm>
              <a:off x="3108475" y="4038750"/>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1" name="Google Shape;2811;p84"/>
            <p:cNvSpPr/>
            <p:nvPr/>
          </p:nvSpPr>
          <p:spPr>
            <a:xfrm>
              <a:off x="3101100" y="4031400"/>
              <a:ext cx="98475" cy="210025"/>
            </a:xfrm>
            <a:custGeom>
              <a:rect b="b" l="l" r="r" t="t"/>
              <a:pathLst>
                <a:path extrusionOk="0" h="8401" w="3939">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2" name="Google Shape;2812;p84"/>
            <p:cNvSpPr/>
            <p:nvPr/>
          </p:nvSpPr>
          <p:spPr>
            <a:xfrm>
              <a:off x="3731775" y="4038750"/>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3" name="Google Shape;2813;p84"/>
            <p:cNvSpPr/>
            <p:nvPr/>
          </p:nvSpPr>
          <p:spPr>
            <a:xfrm>
              <a:off x="3724425" y="4031400"/>
              <a:ext cx="660150" cy="210025"/>
            </a:xfrm>
            <a:custGeom>
              <a:rect b="b" l="l" r="r" t="t"/>
              <a:pathLst>
                <a:path extrusionOk="0" h="8401" w="26406">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4" name="Google Shape;2814;p84"/>
            <p:cNvSpPr/>
            <p:nvPr/>
          </p:nvSpPr>
          <p:spPr>
            <a:xfrm>
              <a:off x="4499825" y="4078675"/>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5" name="Google Shape;2815;p84"/>
            <p:cNvSpPr/>
            <p:nvPr/>
          </p:nvSpPr>
          <p:spPr>
            <a:xfrm>
              <a:off x="4492475" y="4071325"/>
              <a:ext cx="113150" cy="113175"/>
            </a:xfrm>
            <a:custGeom>
              <a:rect b="b" l="l" r="r" t="t"/>
              <a:pathLst>
                <a:path extrusionOk="0" h="4527" w="4526">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6" name="Google Shape;2816;p84"/>
            <p:cNvSpPr/>
            <p:nvPr/>
          </p:nvSpPr>
          <p:spPr>
            <a:xfrm>
              <a:off x="4688675" y="4078675"/>
              <a:ext cx="102300" cy="98450"/>
            </a:xfrm>
            <a:custGeom>
              <a:rect b="b" l="l" r="r" t="t"/>
              <a:pathLst>
                <a:path extrusionOk="0" h="3938" w="4092">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7" name="Google Shape;2817;p84"/>
            <p:cNvSpPr/>
            <p:nvPr/>
          </p:nvSpPr>
          <p:spPr>
            <a:xfrm>
              <a:off x="4685200" y="4071325"/>
              <a:ext cx="113125" cy="113175"/>
            </a:xfrm>
            <a:custGeom>
              <a:rect b="b" l="l" r="r" t="t"/>
              <a:pathLst>
                <a:path extrusionOk="0" h="4527" w="4525">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8" name="Google Shape;2818;p84"/>
            <p:cNvSpPr/>
            <p:nvPr/>
          </p:nvSpPr>
          <p:spPr>
            <a:xfrm>
              <a:off x="4212825" y="4078675"/>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2819" name="Google Shape;2819;p84"/>
            <p:cNvSpPr/>
            <p:nvPr/>
          </p:nvSpPr>
          <p:spPr>
            <a:xfrm>
              <a:off x="4205450" y="4071325"/>
              <a:ext cx="113175" cy="113175"/>
            </a:xfrm>
            <a:custGeom>
              <a:rect b="b" l="l" r="r" t="t"/>
              <a:pathLst>
                <a:path extrusionOk="0" h="4527" w="4527">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grpSp>
      <p:sp>
        <p:nvSpPr>
          <p:cNvPr id="2820" name="Google Shape;2820;p84"/>
          <p:cNvSpPr txBox="1"/>
          <p:nvPr>
            <p:ph type="title"/>
          </p:nvPr>
        </p:nvSpPr>
        <p:spPr>
          <a:xfrm>
            <a:off x="4525600" y="1566475"/>
            <a:ext cx="3967500" cy="16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a:t>
            </a:r>
            <a:endParaRPr/>
          </a:p>
        </p:txBody>
      </p:sp>
      <p:sp>
        <p:nvSpPr>
          <p:cNvPr id="2821" name="Google Shape;2821;p84"/>
          <p:cNvSpPr txBox="1"/>
          <p:nvPr>
            <p:ph idx="4294967295" type="subTitle"/>
          </p:nvPr>
        </p:nvSpPr>
        <p:spPr>
          <a:xfrm>
            <a:off x="4813975" y="3238375"/>
            <a:ext cx="3742800" cy="15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Do you have any questions?</a:t>
            </a:r>
            <a:endParaRPr sz="2100"/>
          </a:p>
          <a:p>
            <a:pPr indent="0" lvl="0" marL="0" rtl="0" algn="l">
              <a:spcBef>
                <a:spcPts val="1600"/>
              </a:spcBef>
              <a:spcAft>
                <a:spcPts val="0"/>
              </a:spcAft>
              <a:buClr>
                <a:schemeClr val="dk1"/>
              </a:buClr>
              <a:buSzPts val="1100"/>
              <a:buFont typeface="Arial"/>
              <a:buNone/>
            </a:pPr>
            <a:r>
              <a:t/>
            </a:r>
            <a:endParaRPr sz="2100"/>
          </a:p>
          <a:p>
            <a:pPr indent="0" lvl="0" marL="0" rtl="0" algn="l">
              <a:spcBef>
                <a:spcPts val="1600"/>
              </a:spcBef>
              <a:spcAft>
                <a:spcPts val="1600"/>
              </a:spcAft>
              <a:buNone/>
            </a:pPr>
            <a:r>
              <a:t/>
            </a:r>
            <a:endParaRPr sz="2100"/>
          </a:p>
        </p:txBody>
      </p:sp>
      <p:sp>
        <p:nvSpPr>
          <p:cNvPr id="2822" name="Google Shape;2822;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1530000" y="350875"/>
            <a:ext cx="60840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Signature-based VS. Anomaly-based?</a:t>
            </a:r>
            <a:endParaRPr/>
          </a:p>
        </p:txBody>
      </p:sp>
      <p:sp>
        <p:nvSpPr>
          <p:cNvPr id="458" name="Google Shape;45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32"/>
          <p:cNvSpPr/>
          <p:nvPr/>
        </p:nvSpPr>
        <p:spPr>
          <a:xfrm>
            <a:off x="4474975" y="1228700"/>
            <a:ext cx="11100" cy="33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0" name="Google Shape;460;p32"/>
          <p:cNvSpPr txBox="1"/>
          <p:nvPr>
            <p:ph type="title"/>
          </p:nvPr>
        </p:nvSpPr>
        <p:spPr>
          <a:xfrm>
            <a:off x="563775" y="1140075"/>
            <a:ext cx="3656400" cy="344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DM Sans Medium"/>
                <a:ea typeface="DM Sans Medium"/>
                <a:cs typeface="DM Sans Medium"/>
                <a:sym typeface="DM Sans Medium"/>
              </a:rPr>
              <a:t>It relies on a database of predefined signatures or patterns of known attacks.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None/>
            </a:pPr>
            <a:r>
              <a:rPr b="1" lang="en" sz="1300">
                <a:highlight>
                  <a:srgbClr val="C6FF00"/>
                </a:highlight>
                <a:latin typeface="DM Sans"/>
                <a:ea typeface="DM Sans"/>
                <a:cs typeface="DM Sans"/>
                <a:sym typeface="DM Sans"/>
              </a:rPr>
              <a:t>Detection Method: </a:t>
            </a:r>
            <a:endParaRPr b="1" sz="1300">
              <a:highlight>
                <a:srgbClr val="C6FF00"/>
              </a:highlight>
              <a:latin typeface="DM Sans"/>
              <a:ea typeface="DM Sans"/>
              <a:cs typeface="DM Sans"/>
              <a:sym typeface="DM Sans"/>
            </a:endParaRPr>
          </a:p>
          <a:p>
            <a:pPr indent="0" lvl="0" marL="0" rtl="0" algn="l">
              <a:lnSpc>
                <a:spcPct val="115000"/>
              </a:lnSpc>
              <a:spcBef>
                <a:spcPts val="0"/>
              </a:spcBef>
              <a:spcAft>
                <a:spcPts val="0"/>
              </a:spcAft>
              <a:buNone/>
            </a:pPr>
            <a:r>
              <a:rPr lang="en" sz="1300">
                <a:latin typeface="DM Sans Medium"/>
                <a:ea typeface="DM Sans Medium"/>
                <a:cs typeface="DM Sans Medium"/>
                <a:sym typeface="DM Sans Medium"/>
              </a:rPr>
              <a:t>It works by comparing network traffic, system behavior, or file characteristics against a database of known attack signatures.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rPr b="1" lang="en" sz="1300">
                <a:highlight>
                  <a:srgbClr val="C6FF00"/>
                </a:highlight>
                <a:latin typeface="DM Sans"/>
                <a:ea typeface="DM Sans"/>
                <a:cs typeface="DM Sans"/>
                <a:sym typeface="DM Sans"/>
              </a:rPr>
              <a:t>Advantages:</a:t>
            </a:r>
            <a:endParaRPr b="1" sz="1300">
              <a:highlight>
                <a:srgbClr val="C6FF00"/>
              </a:highlight>
              <a:latin typeface="DM Sans"/>
              <a:ea typeface="DM Sans"/>
              <a:cs typeface="DM Sans"/>
              <a:sym typeface="DM Sans"/>
            </a:endParaRPr>
          </a:p>
          <a:p>
            <a:pPr indent="0" lvl="0" marL="0" rtl="0" algn="l">
              <a:lnSpc>
                <a:spcPct val="115000"/>
              </a:lnSpc>
              <a:spcBef>
                <a:spcPts val="0"/>
              </a:spcBef>
              <a:spcAft>
                <a:spcPts val="0"/>
              </a:spcAft>
              <a:buNone/>
            </a:pPr>
            <a:r>
              <a:rPr lang="en" sz="1300">
                <a:latin typeface="DM Sans Medium"/>
                <a:ea typeface="DM Sans Medium"/>
                <a:cs typeface="DM Sans Medium"/>
                <a:sym typeface="DM Sans Medium"/>
              </a:rPr>
              <a:t>High accuracy for known threats.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rPr b="1" lang="en" sz="1300">
                <a:highlight>
                  <a:srgbClr val="C6FF00"/>
                </a:highlight>
                <a:latin typeface="DM Sans"/>
                <a:ea typeface="DM Sans"/>
                <a:cs typeface="DM Sans"/>
                <a:sym typeface="DM Sans"/>
              </a:rPr>
              <a:t>Limitations:</a:t>
            </a:r>
            <a:endParaRPr b="1" sz="1300">
              <a:highlight>
                <a:srgbClr val="C6FF00"/>
              </a:highlight>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lang="en" sz="1300">
                <a:latin typeface="DM Sans Medium"/>
                <a:ea typeface="DM Sans Medium"/>
                <a:cs typeface="DM Sans Medium"/>
                <a:sym typeface="DM Sans Medium"/>
              </a:rPr>
              <a:t>Ineffective against new, previously unseen threats (zero-day attacks).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None/>
            </a:pPr>
            <a:r>
              <a:t/>
            </a:r>
            <a:endParaRPr sz="1300">
              <a:latin typeface="DM Sans Medium"/>
              <a:ea typeface="DM Sans Medium"/>
              <a:cs typeface="DM Sans Medium"/>
              <a:sym typeface="DM Sans Medium"/>
            </a:endParaRPr>
          </a:p>
        </p:txBody>
      </p:sp>
      <p:sp>
        <p:nvSpPr>
          <p:cNvPr id="461" name="Google Shape;461;p32"/>
          <p:cNvSpPr txBox="1"/>
          <p:nvPr>
            <p:ph type="title"/>
          </p:nvPr>
        </p:nvSpPr>
        <p:spPr>
          <a:xfrm>
            <a:off x="4825225" y="1140075"/>
            <a:ext cx="3656400" cy="3523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300">
                <a:solidFill>
                  <a:srgbClr val="1F1C51"/>
                </a:solidFill>
                <a:latin typeface="DM Sans Medium"/>
                <a:ea typeface="DM Sans Medium"/>
                <a:cs typeface="DM Sans Medium"/>
                <a:sym typeface="DM Sans Medium"/>
              </a:rPr>
              <a:t>It focuses on identifying deviations from established normal behavior.</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None/>
            </a:pPr>
            <a:r>
              <a:rPr b="1" lang="en" sz="1300">
                <a:solidFill>
                  <a:srgbClr val="1F1C51"/>
                </a:solidFill>
                <a:highlight>
                  <a:schemeClr val="accent3"/>
                </a:highlight>
                <a:latin typeface="DM Sans"/>
                <a:ea typeface="DM Sans"/>
                <a:cs typeface="DM Sans"/>
                <a:sym typeface="DM Sans"/>
              </a:rPr>
              <a:t>Detection Method: </a:t>
            </a:r>
            <a:endParaRPr b="1" sz="1300">
              <a:solidFill>
                <a:srgbClr val="1F1C51"/>
              </a:solidFill>
              <a:highlight>
                <a:schemeClr val="accent3"/>
              </a:highlight>
              <a:latin typeface="DM Sans"/>
              <a:ea typeface="DM Sans"/>
              <a:cs typeface="DM Sans"/>
              <a:sym typeface="DM Sans"/>
            </a:endParaRPr>
          </a:p>
          <a:p>
            <a:pPr indent="0" lvl="0" marL="0" rtl="0" algn="l">
              <a:lnSpc>
                <a:spcPct val="120000"/>
              </a:lnSpc>
              <a:spcBef>
                <a:spcPts val="0"/>
              </a:spcBef>
              <a:spcAft>
                <a:spcPts val="0"/>
              </a:spcAft>
              <a:buNone/>
            </a:pPr>
            <a:r>
              <a:rPr lang="en" sz="1300">
                <a:solidFill>
                  <a:srgbClr val="1F1C51"/>
                </a:solidFill>
                <a:latin typeface="DM Sans Medium"/>
                <a:ea typeface="DM Sans Medium"/>
                <a:cs typeface="DM Sans Medium"/>
                <a:sym typeface="DM Sans Medium"/>
              </a:rPr>
              <a:t>It establishes a baseline of normal network traffic and triggers an alert when activities deviate significantly from this baseline.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rPr b="1" lang="en" sz="1300">
                <a:solidFill>
                  <a:srgbClr val="1F1C51"/>
                </a:solidFill>
                <a:highlight>
                  <a:schemeClr val="accent3"/>
                </a:highlight>
                <a:latin typeface="DM Sans"/>
                <a:ea typeface="DM Sans"/>
                <a:cs typeface="DM Sans"/>
                <a:sym typeface="DM Sans"/>
              </a:rPr>
              <a:t>Advantages:</a:t>
            </a:r>
            <a:endParaRPr b="1" sz="1300">
              <a:solidFill>
                <a:srgbClr val="1F1C51"/>
              </a:solidFill>
              <a:highlight>
                <a:schemeClr val="accent3"/>
              </a:highlight>
              <a:latin typeface="DM Sans"/>
              <a:ea typeface="DM Sans"/>
              <a:cs typeface="DM Sans"/>
              <a:sym typeface="DM Sans"/>
            </a:endParaRPr>
          </a:p>
          <a:p>
            <a:pPr indent="0" lvl="0" marL="0" rtl="0" algn="l">
              <a:lnSpc>
                <a:spcPct val="120000"/>
              </a:lnSpc>
              <a:spcBef>
                <a:spcPts val="0"/>
              </a:spcBef>
              <a:spcAft>
                <a:spcPts val="0"/>
              </a:spcAft>
              <a:buNone/>
            </a:pPr>
            <a:r>
              <a:rPr lang="en" sz="1300">
                <a:solidFill>
                  <a:srgbClr val="1F1C51"/>
                </a:solidFill>
                <a:latin typeface="DM Sans Medium"/>
                <a:ea typeface="DM Sans Medium"/>
                <a:cs typeface="DM Sans Medium"/>
                <a:sym typeface="DM Sans Medium"/>
              </a:rPr>
              <a:t>Effective at detecting previously unknown threats or zero-day attacks.</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rPr b="1" lang="en" sz="1300">
                <a:solidFill>
                  <a:srgbClr val="1F1C51"/>
                </a:solidFill>
                <a:highlight>
                  <a:schemeClr val="accent3"/>
                </a:highlight>
                <a:latin typeface="DM Sans"/>
                <a:ea typeface="DM Sans"/>
                <a:cs typeface="DM Sans"/>
                <a:sym typeface="DM Sans"/>
              </a:rPr>
              <a:t>Limitations:</a:t>
            </a:r>
            <a:endParaRPr b="1" sz="1300">
              <a:solidFill>
                <a:srgbClr val="1F1C51"/>
              </a:solidFill>
              <a:highlight>
                <a:schemeClr val="accent3"/>
              </a:highlight>
              <a:latin typeface="DM Sans"/>
              <a:ea typeface="DM Sans"/>
              <a:cs typeface="DM Sans"/>
              <a:sym typeface="DM Sans"/>
            </a:endParaRPr>
          </a:p>
          <a:p>
            <a:pPr indent="0" lvl="0" marL="0" rtl="0" algn="l">
              <a:lnSpc>
                <a:spcPct val="120000"/>
              </a:lnSpc>
              <a:spcBef>
                <a:spcPts val="0"/>
              </a:spcBef>
              <a:spcAft>
                <a:spcPts val="0"/>
              </a:spcAft>
              <a:buClr>
                <a:schemeClr val="dk1"/>
              </a:buClr>
              <a:buSzPts val="1100"/>
              <a:buFont typeface="Arial"/>
              <a:buNone/>
            </a:pPr>
            <a:r>
              <a:rPr lang="en" sz="1300">
                <a:solidFill>
                  <a:srgbClr val="1F1C51"/>
                </a:solidFill>
                <a:latin typeface="DM Sans Medium"/>
                <a:ea typeface="DM Sans Medium"/>
                <a:cs typeface="DM Sans Medium"/>
                <a:sym typeface="DM Sans Medium"/>
              </a:rPr>
              <a:t>Difficulty in accurately defining what constitutes "normal" behavior.</a:t>
            </a:r>
            <a:endParaRPr sz="1300">
              <a:solidFill>
                <a:srgbClr val="1F1C51"/>
              </a:solidFill>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spcBef>
                <a:spcPts val="0"/>
              </a:spcBef>
              <a:spcAft>
                <a:spcPts val="0"/>
              </a:spcAft>
              <a:buNone/>
            </a:pPr>
            <a:r>
              <a:t/>
            </a:r>
            <a:endParaRPr sz="1300">
              <a:latin typeface="DM Sans Medium"/>
              <a:ea typeface="DM Sans Medium"/>
              <a:cs typeface="DM Sans Medium"/>
              <a:sym typeface="DM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cxnSp>
        <p:nvCxnSpPr>
          <p:cNvPr id="466" name="Google Shape;466;p33"/>
          <p:cNvCxnSpPr>
            <a:stCxn id="467" idx="4"/>
            <a:endCxn id="468" idx="0"/>
          </p:cNvCxnSpPr>
          <p:nvPr/>
        </p:nvCxnSpPr>
        <p:spPr>
          <a:xfrm>
            <a:off x="2839369" y="3324632"/>
            <a:ext cx="0" cy="617400"/>
          </a:xfrm>
          <a:prstGeom prst="straightConnector1">
            <a:avLst/>
          </a:prstGeom>
          <a:noFill/>
          <a:ln cap="flat" cmpd="sng" w="19050">
            <a:solidFill>
              <a:srgbClr val="A61C00"/>
            </a:solidFill>
            <a:prstDash val="solid"/>
            <a:round/>
            <a:headEnd len="med" w="med" type="none"/>
            <a:tailEnd len="med" w="med" type="oval"/>
          </a:ln>
        </p:spPr>
      </p:cxnSp>
      <p:cxnSp>
        <p:nvCxnSpPr>
          <p:cNvPr id="469" name="Google Shape;469;p33"/>
          <p:cNvCxnSpPr>
            <a:stCxn id="467" idx="6"/>
            <a:endCxn id="470" idx="1"/>
          </p:cNvCxnSpPr>
          <p:nvPr/>
        </p:nvCxnSpPr>
        <p:spPr>
          <a:xfrm>
            <a:off x="3480019" y="2746382"/>
            <a:ext cx="1067100" cy="0"/>
          </a:xfrm>
          <a:prstGeom prst="straightConnector1">
            <a:avLst/>
          </a:prstGeom>
          <a:noFill/>
          <a:ln cap="flat" cmpd="sng" w="19050">
            <a:solidFill>
              <a:schemeClr val="accent5"/>
            </a:solidFill>
            <a:prstDash val="solid"/>
            <a:round/>
            <a:headEnd len="med" w="med" type="none"/>
            <a:tailEnd len="med" w="med" type="oval"/>
          </a:ln>
        </p:spPr>
      </p:cxnSp>
      <p:cxnSp>
        <p:nvCxnSpPr>
          <p:cNvPr id="471" name="Google Shape;471;p33"/>
          <p:cNvCxnSpPr>
            <a:stCxn id="472" idx="4"/>
            <a:endCxn id="473" idx="0"/>
          </p:cNvCxnSpPr>
          <p:nvPr/>
        </p:nvCxnSpPr>
        <p:spPr>
          <a:xfrm>
            <a:off x="7536016" y="3324625"/>
            <a:ext cx="0" cy="556200"/>
          </a:xfrm>
          <a:prstGeom prst="straightConnector1">
            <a:avLst/>
          </a:prstGeom>
          <a:noFill/>
          <a:ln cap="flat" cmpd="sng" w="19050">
            <a:solidFill>
              <a:schemeClr val="accent1"/>
            </a:solidFill>
            <a:prstDash val="solid"/>
            <a:round/>
            <a:headEnd len="med" w="med" type="none"/>
            <a:tailEnd len="med" w="med" type="oval"/>
          </a:ln>
        </p:spPr>
      </p:cxnSp>
      <p:cxnSp>
        <p:nvCxnSpPr>
          <p:cNvPr id="474" name="Google Shape;474;p33"/>
          <p:cNvCxnSpPr>
            <a:stCxn id="472" idx="2"/>
            <a:endCxn id="470" idx="3"/>
          </p:cNvCxnSpPr>
          <p:nvPr/>
        </p:nvCxnSpPr>
        <p:spPr>
          <a:xfrm rot="10800000">
            <a:off x="5828266" y="2746375"/>
            <a:ext cx="1067100" cy="0"/>
          </a:xfrm>
          <a:prstGeom prst="straightConnector1">
            <a:avLst/>
          </a:prstGeom>
          <a:noFill/>
          <a:ln cap="flat" cmpd="sng" w="19050">
            <a:solidFill>
              <a:schemeClr val="accent5"/>
            </a:solidFill>
            <a:prstDash val="solid"/>
            <a:round/>
            <a:headEnd len="med" w="med" type="none"/>
            <a:tailEnd len="med" w="med" type="oval"/>
          </a:ln>
        </p:spPr>
      </p:cxnSp>
      <p:sp>
        <p:nvSpPr>
          <p:cNvPr id="467" name="Google Shape;467;p33"/>
          <p:cNvSpPr/>
          <p:nvPr/>
        </p:nvSpPr>
        <p:spPr>
          <a:xfrm>
            <a:off x="2198719" y="2168132"/>
            <a:ext cx="1281300" cy="11565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Viga"/>
                <a:ea typeface="Viga"/>
                <a:cs typeface="Viga"/>
                <a:sym typeface="Viga"/>
              </a:rPr>
              <a:t>Signature-based Detection</a:t>
            </a:r>
            <a:endParaRPr sz="1200">
              <a:solidFill>
                <a:schemeClr val="lt2"/>
              </a:solidFill>
              <a:latin typeface="Viga"/>
              <a:ea typeface="Viga"/>
              <a:cs typeface="Viga"/>
              <a:sym typeface="Viga"/>
            </a:endParaRPr>
          </a:p>
        </p:txBody>
      </p:sp>
      <p:sp>
        <p:nvSpPr>
          <p:cNvPr id="472" name="Google Shape;472;p33"/>
          <p:cNvSpPr/>
          <p:nvPr/>
        </p:nvSpPr>
        <p:spPr>
          <a:xfrm>
            <a:off x="6895366" y="2168125"/>
            <a:ext cx="1281300" cy="11565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Viga"/>
                <a:ea typeface="Viga"/>
                <a:cs typeface="Viga"/>
                <a:sym typeface="Viga"/>
              </a:rPr>
              <a:t>Anomaly-based Detection</a:t>
            </a:r>
            <a:endParaRPr sz="1200">
              <a:solidFill>
                <a:schemeClr val="lt2"/>
              </a:solidFill>
              <a:latin typeface="Viga"/>
              <a:ea typeface="Viga"/>
              <a:cs typeface="Viga"/>
              <a:sym typeface="Viga"/>
            </a:endParaRPr>
          </a:p>
        </p:txBody>
      </p:sp>
      <p:sp>
        <p:nvSpPr>
          <p:cNvPr id="468" name="Google Shape;468;p33"/>
          <p:cNvSpPr txBox="1"/>
          <p:nvPr>
            <p:ph idx="4294967295" type="title"/>
          </p:nvPr>
        </p:nvSpPr>
        <p:spPr>
          <a:xfrm>
            <a:off x="2326060" y="3942120"/>
            <a:ext cx="1026600" cy="2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A61C00"/>
                </a:solidFill>
              </a:rPr>
              <a:t>DoS attack</a:t>
            </a:r>
            <a:endParaRPr sz="1100">
              <a:solidFill>
                <a:srgbClr val="A61C00"/>
              </a:solidFill>
            </a:endParaRPr>
          </a:p>
        </p:txBody>
      </p:sp>
      <p:sp>
        <p:nvSpPr>
          <p:cNvPr id="473" name="Google Shape;473;p33"/>
          <p:cNvSpPr txBox="1"/>
          <p:nvPr>
            <p:ph idx="4294967295" type="title"/>
          </p:nvPr>
        </p:nvSpPr>
        <p:spPr>
          <a:xfrm>
            <a:off x="7022716" y="3880876"/>
            <a:ext cx="1026600" cy="2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 traffic</a:t>
            </a:r>
            <a:endParaRPr sz="1100"/>
          </a:p>
        </p:txBody>
      </p:sp>
      <p:sp>
        <p:nvSpPr>
          <p:cNvPr id="470" name="Google Shape;470;p33"/>
          <p:cNvSpPr txBox="1"/>
          <p:nvPr>
            <p:ph idx="4294967295" type="title"/>
          </p:nvPr>
        </p:nvSpPr>
        <p:spPr>
          <a:xfrm>
            <a:off x="4547042" y="2615063"/>
            <a:ext cx="1281300" cy="2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5"/>
                </a:solidFill>
              </a:rPr>
              <a:t>Normal traffic</a:t>
            </a:r>
            <a:endParaRPr sz="1100">
              <a:solidFill>
                <a:schemeClr val="accent5"/>
              </a:solidFill>
            </a:endParaRPr>
          </a:p>
        </p:txBody>
      </p:sp>
      <p:sp>
        <p:nvSpPr>
          <p:cNvPr id="475" name="Google Shape;475;p33"/>
          <p:cNvSpPr/>
          <p:nvPr/>
        </p:nvSpPr>
        <p:spPr>
          <a:xfrm>
            <a:off x="7482731" y="4204876"/>
            <a:ext cx="106500" cy="341700"/>
          </a:xfrm>
          <a:prstGeom prst="down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6" name="Google Shape;476;p33"/>
          <p:cNvSpPr txBox="1"/>
          <p:nvPr>
            <p:ph idx="4294967295" type="title"/>
          </p:nvPr>
        </p:nvSpPr>
        <p:spPr>
          <a:xfrm>
            <a:off x="7022716" y="4546694"/>
            <a:ext cx="1026600" cy="2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A61C00"/>
                </a:solidFill>
              </a:rPr>
              <a:t>Anomaly</a:t>
            </a:r>
            <a:endParaRPr sz="1100">
              <a:solidFill>
                <a:srgbClr val="A61C00"/>
              </a:solidFill>
            </a:endParaRPr>
          </a:p>
        </p:txBody>
      </p:sp>
      <p:sp>
        <p:nvSpPr>
          <p:cNvPr id="477" name="Google Shape;477;p33"/>
          <p:cNvSpPr txBox="1"/>
          <p:nvPr>
            <p:ph type="title"/>
          </p:nvPr>
        </p:nvSpPr>
        <p:spPr>
          <a:xfrm>
            <a:off x="1530000" y="350875"/>
            <a:ext cx="60840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Signature-based VS. Anomaly-based?</a:t>
            </a:r>
            <a:endParaRPr/>
          </a:p>
        </p:txBody>
      </p:sp>
      <p:sp>
        <p:nvSpPr>
          <p:cNvPr id="478" name="Google Shape;47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79" name="Google Shape;479;p33"/>
          <p:cNvCxnSpPr>
            <a:stCxn id="467" idx="3"/>
            <a:endCxn id="480" idx="3"/>
          </p:cNvCxnSpPr>
          <p:nvPr/>
        </p:nvCxnSpPr>
        <p:spPr>
          <a:xfrm flipH="1">
            <a:off x="2004161" y="3155266"/>
            <a:ext cx="382200" cy="594300"/>
          </a:xfrm>
          <a:prstGeom prst="straightConnector1">
            <a:avLst/>
          </a:prstGeom>
          <a:noFill/>
          <a:ln cap="flat" cmpd="sng" w="19050">
            <a:solidFill>
              <a:srgbClr val="A61C00"/>
            </a:solidFill>
            <a:prstDash val="solid"/>
            <a:round/>
            <a:headEnd len="med" w="med" type="none"/>
            <a:tailEnd len="med" w="med" type="oval"/>
          </a:ln>
        </p:spPr>
      </p:cxnSp>
      <p:sp>
        <p:nvSpPr>
          <p:cNvPr id="480" name="Google Shape;480;p33"/>
          <p:cNvSpPr txBox="1"/>
          <p:nvPr>
            <p:ph idx="4294967295" type="title"/>
          </p:nvPr>
        </p:nvSpPr>
        <p:spPr>
          <a:xfrm>
            <a:off x="977491" y="3618126"/>
            <a:ext cx="1026600" cy="2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A61C00"/>
                </a:solidFill>
              </a:rPr>
              <a:t>U2R attack</a:t>
            </a:r>
            <a:endParaRPr sz="1100">
              <a:solidFill>
                <a:srgbClr val="A61C00"/>
              </a:solidFill>
            </a:endParaRPr>
          </a:p>
        </p:txBody>
      </p:sp>
      <p:cxnSp>
        <p:nvCxnSpPr>
          <p:cNvPr id="481" name="Google Shape;481;p33"/>
          <p:cNvCxnSpPr>
            <a:stCxn id="467" idx="2"/>
            <a:endCxn id="482" idx="3"/>
          </p:cNvCxnSpPr>
          <p:nvPr/>
        </p:nvCxnSpPr>
        <p:spPr>
          <a:xfrm flipH="1">
            <a:off x="1665919" y="2746382"/>
            <a:ext cx="532800" cy="90900"/>
          </a:xfrm>
          <a:prstGeom prst="straightConnector1">
            <a:avLst/>
          </a:prstGeom>
          <a:noFill/>
          <a:ln cap="flat" cmpd="sng" w="19050">
            <a:solidFill>
              <a:srgbClr val="A61C00"/>
            </a:solidFill>
            <a:prstDash val="solid"/>
            <a:round/>
            <a:headEnd len="med" w="med" type="none"/>
            <a:tailEnd len="med" w="med" type="oval"/>
          </a:ln>
        </p:spPr>
      </p:cxnSp>
      <p:sp>
        <p:nvSpPr>
          <p:cNvPr id="482" name="Google Shape;482;p33"/>
          <p:cNvSpPr txBox="1"/>
          <p:nvPr>
            <p:ph idx="4294967295" type="title"/>
          </p:nvPr>
        </p:nvSpPr>
        <p:spPr>
          <a:xfrm>
            <a:off x="639237" y="2705759"/>
            <a:ext cx="1026600" cy="2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A61C00"/>
                </a:solidFill>
              </a:rPr>
              <a:t>R2L attack</a:t>
            </a:r>
            <a:endParaRPr sz="1100">
              <a:solidFill>
                <a:srgbClr val="A61C00"/>
              </a:solidFill>
            </a:endParaRPr>
          </a:p>
        </p:txBody>
      </p:sp>
      <p:cxnSp>
        <p:nvCxnSpPr>
          <p:cNvPr id="483" name="Google Shape;483;p33"/>
          <p:cNvCxnSpPr>
            <a:stCxn id="467" idx="5"/>
            <a:endCxn id="484" idx="1"/>
          </p:cNvCxnSpPr>
          <p:nvPr/>
        </p:nvCxnSpPr>
        <p:spPr>
          <a:xfrm>
            <a:off x="3292377" y="3155266"/>
            <a:ext cx="426000" cy="725700"/>
          </a:xfrm>
          <a:prstGeom prst="straightConnector1">
            <a:avLst/>
          </a:prstGeom>
          <a:noFill/>
          <a:ln cap="flat" cmpd="sng" w="19050">
            <a:solidFill>
              <a:srgbClr val="A61C00"/>
            </a:solidFill>
            <a:prstDash val="solid"/>
            <a:round/>
            <a:headEnd len="med" w="med" type="none"/>
            <a:tailEnd len="med" w="med" type="oval"/>
          </a:ln>
        </p:spPr>
      </p:cxnSp>
      <p:sp>
        <p:nvSpPr>
          <p:cNvPr id="484" name="Google Shape;484;p33"/>
          <p:cNvSpPr txBox="1"/>
          <p:nvPr>
            <p:ph idx="4294967295" type="title"/>
          </p:nvPr>
        </p:nvSpPr>
        <p:spPr>
          <a:xfrm>
            <a:off x="3718397" y="3749453"/>
            <a:ext cx="1026600" cy="2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A61C00"/>
                </a:solidFill>
              </a:rPr>
              <a:t>Probe attack</a:t>
            </a:r>
            <a:endParaRPr sz="1100">
              <a:solidFill>
                <a:srgbClr val="A61C00"/>
              </a:solidFill>
            </a:endParaRPr>
          </a:p>
        </p:txBody>
      </p:sp>
      <p:sp>
        <p:nvSpPr>
          <p:cNvPr id="485" name="Google Shape;485;p33"/>
          <p:cNvSpPr txBox="1"/>
          <p:nvPr>
            <p:ph type="title"/>
          </p:nvPr>
        </p:nvSpPr>
        <p:spPr>
          <a:xfrm>
            <a:off x="775200" y="1010925"/>
            <a:ext cx="7593600" cy="539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300">
                <a:latin typeface="DM Sans Medium"/>
                <a:ea typeface="DM Sans Medium"/>
                <a:cs typeface="DM Sans Medium"/>
                <a:sym typeface="DM Sans Medium"/>
              </a:rPr>
              <a:t>Signature-based detectors check if the collected samples match with known attacks, whereas anomaly-based detectors build statistical models that characterize normal behavior and look for abnormal patterns. </a:t>
            </a:r>
            <a:r>
              <a:rPr b="1" lang="en" sz="1300">
                <a:solidFill>
                  <a:schemeClr val="accent1"/>
                </a:solidFill>
                <a:highlight>
                  <a:schemeClr val="accent3"/>
                </a:highlight>
                <a:latin typeface="DM Sans"/>
                <a:ea typeface="DM Sans"/>
                <a:cs typeface="DM Sans"/>
                <a:sym typeface="DM Sans"/>
              </a:rPr>
              <a:t>=&gt; The ability to detect new attacks that aren’t necessarily known.</a:t>
            </a:r>
            <a:endParaRPr b="1" sz="1300">
              <a:solidFill>
                <a:schemeClr val="accent1"/>
              </a:solidFill>
              <a:highlight>
                <a:schemeClr val="accent3"/>
              </a:highlight>
              <a:latin typeface="DM Sans"/>
              <a:ea typeface="DM Sans"/>
              <a:cs typeface="DM Sans"/>
              <a:sym typeface="DM Sans"/>
            </a:endParaRPr>
          </a:p>
          <a:p>
            <a:pPr indent="0" lvl="0" marL="0" rtl="0" algn="l">
              <a:lnSpc>
                <a:spcPct val="115000"/>
              </a:lnSpc>
              <a:spcBef>
                <a:spcPts val="0"/>
              </a:spcBef>
              <a:spcAft>
                <a:spcPts val="0"/>
              </a:spcAft>
              <a:buNone/>
            </a:pPr>
            <a:r>
              <a:t/>
            </a:r>
            <a:endParaRPr sz="1300">
              <a:latin typeface="DM Sans Medium"/>
              <a:ea typeface="DM Sans Medium"/>
              <a:cs typeface="DM Sans Medium"/>
              <a:sym typeface="DM Sans Medium"/>
            </a:endParaRPr>
          </a:p>
          <a:p>
            <a:pPr indent="0" lvl="0" marL="0" rtl="0" algn="ctr">
              <a:spcBef>
                <a:spcPts val="0"/>
              </a:spcBef>
              <a:spcAft>
                <a:spcPts val="0"/>
              </a:spcAft>
              <a:buNone/>
            </a:pPr>
            <a:r>
              <a:t/>
            </a:r>
            <a:endParaRPr sz="1300">
              <a:latin typeface="DM Sans Medium"/>
              <a:ea typeface="DM Sans Medium"/>
              <a:cs typeface="DM Sans Medium"/>
              <a:sym typeface="DM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4"/>
          <p:cNvSpPr txBox="1"/>
          <p:nvPr>
            <p:ph type="title"/>
          </p:nvPr>
        </p:nvSpPr>
        <p:spPr>
          <a:xfrm>
            <a:off x="626625" y="24910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Phases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91" name="Google Shape;491;p34"/>
          <p:cNvSpPr txBox="1"/>
          <p:nvPr/>
        </p:nvSpPr>
        <p:spPr>
          <a:xfrm>
            <a:off x="626625" y="966850"/>
            <a:ext cx="7243800" cy="53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The project follows the </a:t>
            </a:r>
            <a:r>
              <a:rPr b="1" lang="en">
                <a:solidFill>
                  <a:schemeClr val="lt2"/>
                </a:solidFill>
                <a:latin typeface="DM Sans"/>
                <a:ea typeface="DM Sans"/>
                <a:cs typeface="DM Sans"/>
                <a:sym typeface="DM Sans"/>
              </a:rPr>
              <a:t>CRISP-DM methodology</a:t>
            </a:r>
            <a:r>
              <a:rPr lang="en">
                <a:solidFill>
                  <a:schemeClr val="lt2"/>
                </a:solidFill>
                <a:latin typeface="DM Sans"/>
                <a:ea typeface="DM Sans"/>
                <a:cs typeface="DM Sans"/>
                <a:sym typeface="DM Sans"/>
              </a:rPr>
              <a:t> that serves as a guiding framework for successful machine learning projects.</a:t>
            </a:r>
            <a:endParaRPr>
              <a:solidFill>
                <a:schemeClr val="lt2"/>
              </a:solidFill>
              <a:latin typeface="DM Sans"/>
              <a:ea typeface="DM Sans"/>
              <a:cs typeface="DM Sans"/>
              <a:sym typeface="DM Sans"/>
            </a:endParaRPr>
          </a:p>
          <a:p>
            <a:pPr indent="-317500" lvl="0" marL="457200" rtl="0" algn="l">
              <a:spcBef>
                <a:spcPts val="1000"/>
              </a:spcBef>
              <a:spcAft>
                <a:spcPts val="0"/>
              </a:spcAft>
              <a:buClr>
                <a:schemeClr val="lt2"/>
              </a:buClr>
              <a:buSzPts val="1400"/>
              <a:buFont typeface="DM Sans"/>
              <a:buChar char="●"/>
            </a:pPr>
            <a:r>
              <a:rPr lang="en">
                <a:solidFill>
                  <a:schemeClr val="lt2"/>
                </a:solidFill>
                <a:latin typeface="DM Sans"/>
                <a:ea typeface="DM Sans"/>
                <a:cs typeface="DM Sans"/>
                <a:sym typeface="DM Sans"/>
              </a:rPr>
              <a:t>The project is strategically organized into </a:t>
            </a:r>
            <a:r>
              <a:rPr b="1" lang="en">
                <a:solidFill>
                  <a:schemeClr val="lt2"/>
                </a:solidFill>
                <a:latin typeface="DM Sans"/>
                <a:ea typeface="DM Sans"/>
                <a:cs typeface="DM Sans"/>
                <a:sym typeface="DM Sans"/>
              </a:rPr>
              <a:t>six distinct phases</a:t>
            </a:r>
            <a:r>
              <a:rPr lang="en">
                <a:solidFill>
                  <a:schemeClr val="lt2"/>
                </a:solidFill>
                <a:latin typeface="DM Sans"/>
                <a:ea typeface="DM Sans"/>
                <a:cs typeface="DM Sans"/>
                <a:sym typeface="DM Sans"/>
              </a:rPr>
              <a:t>: </a:t>
            </a:r>
            <a:endParaRPr>
              <a:solidFill>
                <a:schemeClr val="lt2"/>
              </a:solidFill>
              <a:latin typeface="DM Sans"/>
              <a:ea typeface="DM Sans"/>
              <a:cs typeface="DM Sans"/>
              <a:sym typeface="DM Sans"/>
            </a:endParaRPr>
          </a:p>
        </p:txBody>
      </p:sp>
      <p:sp>
        <p:nvSpPr>
          <p:cNvPr id="492" name="Google Shape;49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3" name="Google Shape;493;p34"/>
          <p:cNvSpPr/>
          <p:nvPr/>
        </p:nvSpPr>
        <p:spPr>
          <a:xfrm>
            <a:off x="2907781" y="2093871"/>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1"/>
                </a:solidFill>
                <a:latin typeface="Viga"/>
                <a:ea typeface="Viga"/>
                <a:cs typeface="Viga"/>
                <a:sym typeface="Viga"/>
              </a:rPr>
              <a:t>Business Understanding</a:t>
            </a:r>
            <a:endParaRPr sz="900">
              <a:solidFill>
                <a:schemeClr val="accent1"/>
              </a:solidFill>
              <a:latin typeface="Viga"/>
              <a:ea typeface="Viga"/>
              <a:cs typeface="Viga"/>
              <a:sym typeface="Viga"/>
            </a:endParaRPr>
          </a:p>
        </p:txBody>
      </p:sp>
      <p:sp>
        <p:nvSpPr>
          <p:cNvPr id="494" name="Google Shape;494;p34"/>
          <p:cNvSpPr/>
          <p:nvPr/>
        </p:nvSpPr>
        <p:spPr>
          <a:xfrm>
            <a:off x="4819872" y="2093871"/>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1"/>
                </a:solidFill>
                <a:latin typeface="Viga"/>
                <a:ea typeface="Viga"/>
                <a:cs typeface="Viga"/>
                <a:sym typeface="Viga"/>
              </a:rPr>
              <a:t>Data</a:t>
            </a:r>
            <a:endParaRPr sz="900">
              <a:solidFill>
                <a:schemeClr val="accent1"/>
              </a:solidFill>
              <a:latin typeface="Viga"/>
              <a:ea typeface="Viga"/>
              <a:cs typeface="Viga"/>
              <a:sym typeface="Viga"/>
            </a:endParaRPr>
          </a:p>
          <a:p>
            <a:pPr indent="0" lvl="0" marL="0" rtl="0" algn="ctr">
              <a:spcBef>
                <a:spcPts val="0"/>
              </a:spcBef>
              <a:spcAft>
                <a:spcPts val="0"/>
              </a:spcAft>
              <a:buNone/>
            </a:pPr>
            <a:r>
              <a:rPr lang="en" sz="900">
                <a:solidFill>
                  <a:schemeClr val="accent1"/>
                </a:solidFill>
                <a:latin typeface="Viga"/>
                <a:ea typeface="Viga"/>
                <a:cs typeface="Viga"/>
                <a:sym typeface="Viga"/>
              </a:rPr>
              <a:t>Understanding</a:t>
            </a:r>
            <a:endParaRPr sz="900">
              <a:solidFill>
                <a:schemeClr val="accent1"/>
              </a:solidFill>
              <a:latin typeface="Viga"/>
              <a:ea typeface="Viga"/>
              <a:cs typeface="Viga"/>
              <a:sym typeface="Viga"/>
            </a:endParaRPr>
          </a:p>
        </p:txBody>
      </p:sp>
      <p:sp>
        <p:nvSpPr>
          <p:cNvPr id="495" name="Google Shape;495;p34"/>
          <p:cNvSpPr/>
          <p:nvPr/>
        </p:nvSpPr>
        <p:spPr>
          <a:xfrm>
            <a:off x="5501875" y="3227763"/>
            <a:ext cx="14664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1"/>
                </a:solidFill>
                <a:latin typeface="Viga"/>
                <a:ea typeface="Viga"/>
                <a:cs typeface="Viga"/>
                <a:sym typeface="Viga"/>
              </a:rPr>
              <a:t>Data</a:t>
            </a:r>
            <a:endParaRPr sz="900">
              <a:solidFill>
                <a:schemeClr val="accent1"/>
              </a:solidFill>
              <a:latin typeface="Viga"/>
              <a:ea typeface="Viga"/>
              <a:cs typeface="Viga"/>
              <a:sym typeface="Viga"/>
            </a:endParaRPr>
          </a:p>
          <a:p>
            <a:pPr indent="0" lvl="0" marL="0" rtl="0" algn="ctr">
              <a:spcBef>
                <a:spcPts val="0"/>
              </a:spcBef>
              <a:spcAft>
                <a:spcPts val="0"/>
              </a:spcAft>
              <a:buNone/>
            </a:pPr>
            <a:r>
              <a:rPr lang="en" sz="900">
                <a:solidFill>
                  <a:schemeClr val="accent1"/>
                </a:solidFill>
                <a:latin typeface="Viga"/>
                <a:ea typeface="Viga"/>
                <a:cs typeface="Viga"/>
                <a:sym typeface="Viga"/>
              </a:rPr>
              <a:t>Preparation</a:t>
            </a:r>
            <a:endParaRPr sz="900">
              <a:solidFill>
                <a:schemeClr val="accent1"/>
              </a:solidFill>
              <a:latin typeface="Viga"/>
              <a:ea typeface="Viga"/>
              <a:cs typeface="Viga"/>
              <a:sym typeface="Viga"/>
            </a:endParaRPr>
          </a:p>
        </p:txBody>
      </p:sp>
      <p:sp>
        <p:nvSpPr>
          <p:cNvPr id="496" name="Google Shape;496;p34"/>
          <p:cNvSpPr/>
          <p:nvPr/>
        </p:nvSpPr>
        <p:spPr>
          <a:xfrm>
            <a:off x="4854631" y="4361648"/>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1"/>
                </a:solidFill>
                <a:latin typeface="Viga"/>
                <a:ea typeface="Viga"/>
                <a:cs typeface="Viga"/>
                <a:sym typeface="Viga"/>
              </a:rPr>
              <a:t>Modeling</a:t>
            </a:r>
            <a:endParaRPr sz="900">
              <a:solidFill>
                <a:schemeClr val="accent1"/>
              </a:solidFill>
              <a:latin typeface="Viga"/>
              <a:ea typeface="Viga"/>
              <a:cs typeface="Viga"/>
              <a:sym typeface="Viga"/>
            </a:endParaRPr>
          </a:p>
        </p:txBody>
      </p:sp>
      <p:sp>
        <p:nvSpPr>
          <p:cNvPr id="497" name="Google Shape;497;p34"/>
          <p:cNvSpPr/>
          <p:nvPr/>
        </p:nvSpPr>
        <p:spPr>
          <a:xfrm>
            <a:off x="2907781" y="4329102"/>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1"/>
                </a:solidFill>
                <a:latin typeface="Viga"/>
                <a:ea typeface="Viga"/>
                <a:cs typeface="Viga"/>
                <a:sym typeface="Viga"/>
              </a:rPr>
              <a:t>Evaluation</a:t>
            </a:r>
            <a:endParaRPr sz="900">
              <a:solidFill>
                <a:schemeClr val="accent1"/>
              </a:solidFill>
              <a:latin typeface="Viga"/>
              <a:ea typeface="Viga"/>
              <a:cs typeface="Viga"/>
              <a:sym typeface="Viga"/>
            </a:endParaRPr>
          </a:p>
        </p:txBody>
      </p:sp>
      <p:sp>
        <p:nvSpPr>
          <p:cNvPr id="498" name="Google Shape;498;p34"/>
          <p:cNvSpPr/>
          <p:nvPr/>
        </p:nvSpPr>
        <p:spPr>
          <a:xfrm>
            <a:off x="1920280" y="3227759"/>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1"/>
                </a:solidFill>
                <a:latin typeface="Viga"/>
                <a:ea typeface="Viga"/>
                <a:cs typeface="Viga"/>
                <a:sym typeface="Viga"/>
              </a:rPr>
              <a:t>Deployment</a:t>
            </a:r>
            <a:endParaRPr sz="900">
              <a:solidFill>
                <a:schemeClr val="accent1"/>
              </a:solidFill>
              <a:latin typeface="Viga"/>
              <a:ea typeface="Viga"/>
              <a:cs typeface="Viga"/>
              <a:sym typeface="Viga"/>
            </a:endParaRPr>
          </a:p>
        </p:txBody>
      </p:sp>
      <p:sp>
        <p:nvSpPr>
          <p:cNvPr id="499" name="Google Shape;499;p34"/>
          <p:cNvSpPr/>
          <p:nvPr/>
        </p:nvSpPr>
        <p:spPr>
          <a:xfrm>
            <a:off x="7433244" y="2305027"/>
            <a:ext cx="573300" cy="2362800"/>
          </a:xfrm>
          <a:prstGeom prst="curvedLeftArrow">
            <a:avLst>
              <a:gd fmla="val 25000" name="adj1"/>
              <a:gd fmla="val 50000" name="adj2"/>
              <a:gd fmla="val 25000"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0" name="Google Shape;500;p34"/>
          <p:cNvSpPr/>
          <p:nvPr/>
        </p:nvSpPr>
        <p:spPr>
          <a:xfrm rot="10800000">
            <a:off x="1137443" y="2305030"/>
            <a:ext cx="573300" cy="2362800"/>
          </a:xfrm>
          <a:prstGeom prst="curvedLeftArrow">
            <a:avLst>
              <a:gd fmla="val 25000" name="adj1"/>
              <a:gd fmla="val 50000" name="adj2"/>
              <a:gd fmla="val 25000"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501" name="Google Shape;501;p34"/>
          <p:cNvCxnSpPr/>
          <p:nvPr/>
        </p:nvCxnSpPr>
        <p:spPr>
          <a:xfrm>
            <a:off x="4214675" y="2214013"/>
            <a:ext cx="566400" cy="0"/>
          </a:xfrm>
          <a:prstGeom prst="straightConnector1">
            <a:avLst/>
          </a:prstGeom>
          <a:noFill/>
          <a:ln cap="flat" cmpd="sng" w="9525">
            <a:solidFill>
              <a:schemeClr val="lt2"/>
            </a:solidFill>
            <a:prstDash val="solid"/>
            <a:round/>
            <a:headEnd len="med" w="med" type="none"/>
            <a:tailEnd len="med" w="med" type="triangle"/>
          </a:ln>
        </p:spPr>
      </p:cxnSp>
      <p:cxnSp>
        <p:nvCxnSpPr>
          <p:cNvPr id="502" name="Google Shape;502;p34"/>
          <p:cNvCxnSpPr/>
          <p:nvPr/>
        </p:nvCxnSpPr>
        <p:spPr>
          <a:xfrm flipH="1">
            <a:off x="4214675" y="2387188"/>
            <a:ext cx="514800" cy="8700"/>
          </a:xfrm>
          <a:prstGeom prst="straightConnector1">
            <a:avLst/>
          </a:prstGeom>
          <a:noFill/>
          <a:ln cap="flat" cmpd="sng" w="9525">
            <a:solidFill>
              <a:schemeClr val="lt2"/>
            </a:solidFill>
            <a:prstDash val="solid"/>
            <a:round/>
            <a:headEnd len="med" w="med" type="none"/>
            <a:tailEnd len="med" w="med" type="triangle"/>
          </a:ln>
        </p:spPr>
      </p:cxnSp>
      <p:cxnSp>
        <p:nvCxnSpPr>
          <p:cNvPr id="503" name="Google Shape;503;p34"/>
          <p:cNvCxnSpPr/>
          <p:nvPr/>
        </p:nvCxnSpPr>
        <p:spPr>
          <a:xfrm>
            <a:off x="5750725" y="2574388"/>
            <a:ext cx="514800" cy="540600"/>
          </a:xfrm>
          <a:prstGeom prst="straightConnector1">
            <a:avLst/>
          </a:prstGeom>
          <a:noFill/>
          <a:ln cap="flat" cmpd="sng" w="9525">
            <a:solidFill>
              <a:schemeClr val="lt2"/>
            </a:solidFill>
            <a:prstDash val="solid"/>
            <a:round/>
            <a:headEnd len="med" w="med" type="none"/>
            <a:tailEnd len="med" w="med" type="triangle"/>
          </a:ln>
        </p:spPr>
      </p:cxnSp>
      <p:cxnSp>
        <p:nvCxnSpPr>
          <p:cNvPr id="504" name="Google Shape;504;p34"/>
          <p:cNvCxnSpPr/>
          <p:nvPr/>
        </p:nvCxnSpPr>
        <p:spPr>
          <a:xfrm flipH="1">
            <a:off x="5759250" y="3715688"/>
            <a:ext cx="480600" cy="557700"/>
          </a:xfrm>
          <a:prstGeom prst="straightConnector1">
            <a:avLst/>
          </a:prstGeom>
          <a:noFill/>
          <a:ln cap="flat" cmpd="sng" w="9525">
            <a:solidFill>
              <a:schemeClr val="lt2"/>
            </a:solidFill>
            <a:prstDash val="solid"/>
            <a:round/>
            <a:headEnd len="med" w="med" type="none"/>
            <a:tailEnd len="med" w="med" type="triangle"/>
          </a:ln>
        </p:spPr>
      </p:cxnSp>
      <p:cxnSp>
        <p:nvCxnSpPr>
          <p:cNvPr id="505" name="Google Shape;505;p34"/>
          <p:cNvCxnSpPr/>
          <p:nvPr/>
        </p:nvCxnSpPr>
        <p:spPr>
          <a:xfrm flipH="1" rot="10800000">
            <a:off x="5321675" y="3672738"/>
            <a:ext cx="523500" cy="566400"/>
          </a:xfrm>
          <a:prstGeom prst="straightConnector1">
            <a:avLst/>
          </a:prstGeom>
          <a:noFill/>
          <a:ln cap="flat" cmpd="sng" w="9525">
            <a:solidFill>
              <a:schemeClr val="lt2"/>
            </a:solidFill>
            <a:prstDash val="solid"/>
            <a:round/>
            <a:headEnd len="med" w="med" type="none"/>
            <a:tailEnd len="med" w="med" type="triangle"/>
          </a:ln>
        </p:spPr>
      </p:cxnSp>
      <p:cxnSp>
        <p:nvCxnSpPr>
          <p:cNvPr id="506" name="Google Shape;506;p34"/>
          <p:cNvCxnSpPr/>
          <p:nvPr/>
        </p:nvCxnSpPr>
        <p:spPr>
          <a:xfrm rot="10800000">
            <a:off x="4309325" y="4540838"/>
            <a:ext cx="366300" cy="0"/>
          </a:xfrm>
          <a:prstGeom prst="straightConnector1">
            <a:avLst/>
          </a:prstGeom>
          <a:noFill/>
          <a:ln cap="flat" cmpd="sng" w="9525">
            <a:solidFill>
              <a:schemeClr val="lt2"/>
            </a:solidFill>
            <a:prstDash val="solid"/>
            <a:round/>
            <a:headEnd len="med" w="med" type="none"/>
            <a:tailEnd len="med" w="med" type="triangle"/>
          </a:ln>
        </p:spPr>
      </p:cxnSp>
      <p:cxnSp>
        <p:nvCxnSpPr>
          <p:cNvPr id="507" name="Google Shape;507;p34"/>
          <p:cNvCxnSpPr/>
          <p:nvPr/>
        </p:nvCxnSpPr>
        <p:spPr>
          <a:xfrm rot="10800000">
            <a:off x="2697325" y="3787138"/>
            <a:ext cx="293100" cy="408300"/>
          </a:xfrm>
          <a:prstGeom prst="straightConnector1">
            <a:avLst/>
          </a:prstGeom>
          <a:noFill/>
          <a:ln cap="flat" cmpd="sng" w="9525">
            <a:solidFill>
              <a:schemeClr val="lt2"/>
            </a:solidFill>
            <a:prstDash val="solid"/>
            <a:round/>
            <a:headEnd len="med" w="med" type="none"/>
            <a:tailEnd len="med" w="med" type="triangle"/>
          </a:ln>
        </p:spPr>
      </p:cxnSp>
      <p:cxnSp>
        <p:nvCxnSpPr>
          <p:cNvPr id="508" name="Google Shape;508;p34"/>
          <p:cNvCxnSpPr/>
          <p:nvPr/>
        </p:nvCxnSpPr>
        <p:spPr>
          <a:xfrm flipH="1" rot="10800000">
            <a:off x="2686900" y="2583488"/>
            <a:ext cx="418800" cy="481500"/>
          </a:xfrm>
          <a:prstGeom prst="straightConnector1">
            <a:avLst/>
          </a:prstGeom>
          <a:noFill/>
          <a:ln cap="flat" cmpd="sng" w="9525">
            <a:solidFill>
              <a:schemeClr val="lt2"/>
            </a:solidFill>
            <a:prstDash val="solid"/>
            <a:round/>
            <a:headEnd len="med" w="med" type="none"/>
            <a:tailEnd len="med" w="med" type="triangle"/>
          </a:ln>
        </p:spPr>
      </p:cxnSp>
      <p:cxnSp>
        <p:nvCxnSpPr>
          <p:cNvPr id="509" name="Google Shape;509;p34"/>
          <p:cNvCxnSpPr/>
          <p:nvPr/>
        </p:nvCxnSpPr>
        <p:spPr>
          <a:xfrm rot="10800000">
            <a:off x="3346300" y="2646338"/>
            <a:ext cx="387300" cy="1517700"/>
          </a:xfrm>
          <a:prstGeom prst="straightConnector1">
            <a:avLst/>
          </a:prstGeom>
          <a:noFill/>
          <a:ln cap="flat" cmpd="sng" w="9525">
            <a:solidFill>
              <a:schemeClr val="lt2"/>
            </a:solidFill>
            <a:prstDash val="solid"/>
            <a:round/>
            <a:headEnd len="med" w="med" type="none"/>
            <a:tailEnd len="med" w="med" type="triangle"/>
          </a:ln>
        </p:spPr>
      </p:cxnSp>
      <p:sp>
        <p:nvSpPr>
          <p:cNvPr id="510" name="Google Shape;510;p34"/>
          <p:cNvSpPr/>
          <p:nvPr/>
        </p:nvSpPr>
        <p:spPr>
          <a:xfrm>
            <a:off x="4110400" y="2771913"/>
            <a:ext cx="749400" cy="1247100"/>
          </a:xfrm>
          <a:prstGeom prst="can">
            <a:avLst>
              <a:gd fmla="val 25000" name="adj"/>
            </a:avLst>
          </a:prstGeom>
          <a:gradFill>
            <a:gsLst>
              <a:gs pos="0">
                <a:srgbClr val="8BE3FF"/>
              </a:gs>
              <a:gs pos="100000">
                <a:srgbClr val="ACFFD9"/>
              </a:gs>
            </a:gsLst>
            <a:path path="circle">
              <a:fillToRect b="50%" l="50%" r="50%" t="50%"/>
            </a:path>
            <a:tileRect/>
          </a:gra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lt2"/>
                </a:solidFill>
                <a:latin typeface="Viga"/>
                <a:ea typeface="Viga"/>
                <a:cs typeface="Viga"/>
                <a:sym typeface="Viga"/>
              </a:rPr>
              <a:t>Data</a:t>
            </a:r>
            <a:endParaRPr i="1" sz="1000">
              <a:solidFill>
                <a:schemeClr val="lt2"/>
              </a:solidFill>
              <a:latin typeface="Viga"/>
              <a:ea typeface="Viga"/>
              <a:cs typeface="Viga"/>
              <a:sym typeface="Vig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5"/>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16" name="Google Shape;516;p35"/>
          <p:cNvSpPr txBox="1"/>
          <p:nvPr>
            <p:ph type="title"/>
          </p:nvPr>
        </p:nvSpPr>
        <p:spPr>
          <a:xfrm>
            <a:off x="4651775" y="1735800"/>
            <a:ext cx="47454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t>Data Understanding</a:t>
            </a:r>
            <a:endParaRPr sz="5100"/>
          </a:p>
        </p:txBody>
      </p:sp>
      <p:sp>
        <p:nvSpPr>
          <p:cNvPr id="517" name="Google Shape;517;p35"/>
          <p:cNvSpPr txBox="1"/>
          <p:nvPr>
            <p:ph idx="2" type="title"/>
          </p:nvPr>
        </p:nvSpPr>
        <p:spPr>
          <a:xfrm>
            <a:off x="2988101" y="1113500"/>
            <a:ext cx="26577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100"/>
              <a:t>02</a:t>
            </a:r>
            <a:endParaRPr sz="5100"/>
          </a:p>
        </p:txBody>
      </p:sp>
      <p:grpSp>
        <p:nvGrpSpPr>
          <p:cNvPr id="518" name="Google Shape;518;p35"/>
          <p:cNvGrpSpPr/>
          <p:nvPr/>
        </p:nvGrpSpPr>
        <p:grpSpPr>
          <a:xfrm>
            <a:off x="724496" y="620698"/>
            <a:ext cx="3698679" cy="3711487"/>
            <a:chOff x="1252700" y="238400"/>
            <a:chExt cx="5219700" cy="5237775"/>
          </a:xfrm>
        </p:grpSpPr>
        <p:sp>
          <p:nvSpPr>
            <p:cNvPr id="519" name="Google Shape;519;p35"/>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0" name="Google Shape;520;p35"/>
            <p:cNvSpPr/>
            <p:nvPr/>
          </p:nvSpPr>
          <p:spPr>
            <a:xfrm>
              <a:off x="1252700" y="693600"/>
              <a:ext cx="5219700" cy="3620175"/>
            </a:xfrm>
            <a:custGeom>
              <a:rect b="b" l="l" r="r" t="t"/>
              <a:pathLst>
                <a:path extrusionOk="0" h="144807" w="208788">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1" name="Google Shape;521;p35"/>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2" name="Google Shape;522;p35"/>
            <p:cNvSpPr/>
            <p:nvPr/>
          </p:nvSpPr>
          <p:spPr>
            <a:xfrm>
              <a:off x="3739775" y="587475"/>
              <a:ext cx="435225" cy="424425"/>
            </a:xfrm>
            <a:custGeom>
              <a:rect b="b" l="l" r="r" t="t"/>
              <a:pathLst>
                <a:path extrusionOk="0" h="16977" w="17409">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3" name="Google Shape;523;p35"/>
            <p:cNvSpPr/>
            <p:nvPr/>
          </p:nvSpPr>
          <p:spPr>
            <a:xfrm>
              <a:off x="3732400" y="580100"/>
              <a:ext cx="449950" cy="439125"/>
            </a:xfrm>
            <a:custGeom>
              <a:rect b="b" l="l" r="r" t="t"/>
              <a:pathLst>
                <a:path extrusionOk="0" h="17565" w="17998">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4" name="Google Shape;524;p35"/>
            <p:cNvSpPr/>
            <p:nvPr/>
          </p:nvSpPr>
          <p:spPr>
            <a:xfrm>
              <a:off x="3716725" y="927125"/>
              <a:ext cx="475125" cy="401500"/>
            </a:xfrm>
            <a:custGeom>
              <a:rect b="b" l="l" r="r" t="t"/>
              <a:pathLst>
                <a:path extrusionOk="0" h="16060" w="19005">
                  <a:moveTo>
                    <a:pt x="1" y="1"/>
                  </a:moveTo>
                  <a:lnTo>
                    <a:pt x="1" y="16060"/>
                  </a:lnTo>
                  <a:lnTo>
                    <a:pt x="19005" y="16060"/>
                  </a:lnTo>
                  <a:lnTo>
                    <a:pt x="190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5" name="Google Shape;525;p35"/>
            <p:cNvSpPr/>
            <p:nvPr/>
          </p:nvSpPr>
          <p:spPr>
            <a:xfrm>
              <a:off x="3709350" y="919775"/>
              <a:ext cx="489875" cy="416200"/>
            </a:xfrm>
            <a:custGeom>
              <a:rect b="b" l="l" r="r" t="t"/>
              <a:pathLst>
                <a:path extrusionOk="0" h="16648" w="19595">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6" name="Google Shape;526;p35"/>
            <p:cNvSpPr/>
            <p:nvPr/>
          </p:nvSpPr>
          <p:spPr>
            <a:xfrm>
              <a:off x="3899800" y="1042075"/>
              <a:ext cx="103925" cy="188500"/>
            </a:xfrm>
            <a:custGeom>
              <a:rect b="b" l="l" r="r" t="t"/>
              <a:pathLst>
                <a:path extrusionOk="0" h="7540" w="4157">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7" name="Google Shape;527;p35"/>
            <p:cNvSpPr/>
            <p:nvPr/>
          </p:nvSpPr>
          <p:spPr>
            <a:xfrm>
              <a:off x="3892850" y="1034750"/>
              <a:ext cx="118250" cy="203200"/>
            </a:xfrm>
            <a:custGeom>
              <a:rect b="b" l="l" r="r" t="t"/>
              <a:pathLst>
                <a:path extrusionOk="0" h="8128" w="473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8" name="Google Shape;528;p35"/>
            <p:cNvSpPr/>
            <p:nvPr/>
          </p:nvSpPr>
          <p:spPr>
            <a:xfrm>
              <a:off x="5477025" y="2569425"/>
              <a:ext cx="435225" cy="424400"/>
            </a:xfrm>
            <a:custGeom>
              <a:rect b="b" l="l" r="r" t="t"/>
              <a:pathLst>
                <a:path extrusionOk="0" h="16976" w="17409">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29" name="Google Shape;529;p35"/>
            <p:cNvSpPr/>
            <p:nvPr/>
          </p:nvSpPr>
          <p:spPr>
            <a:xfrm>
              <a:off x="5469700" y="2562050"/>
              <a:ext cx="449925" cy="439125"/>
            </a:xfrm>
            <a:custGeom>
              <a:rect b="b" l="l" r="r" t="t"/>
              <a:pathLst>
                <a:path extrusionOk="0" h="17565" w="17997">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0" name="Google Shape;530;p35"/>
            <p:cNvSpPr/>
            <p:nvPr/>
          </p:nvSpPr>
          <p:spPr>
            <a:xfrm>
              <a:off x="5453975" y="2909075"/>
              <a:ext cx="475150" cy="401475"/>
            </a:xfrm>
            <a:custGeom>
              <a:rect b="b" l="l" r="r" t="t"/>
              <a:pathLst>
                <a:path extrusionOk="0" h="16059" w="19006">
                  <a:moveTo>
                    <a:pt x="1" y="1"/>
                  </a:moveTo>
                  <a:lnTo>
                    <a:pt x="1"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1" name="Google Shape;531;p35"/>
            <p:cNvSpPr/>
            <p:nvPr/>
          </p:nvSpPr>
          <p:spPr>
            <a:xfrm>
              <a:off x="5446600" y="2901700"/>
              <a:ext cx="489875" cy="416225"/>
            </a:xfrm>
            <a:custGeom>
              <a:rect b="b" l="l" r="r" t="t"/>
              <a:pathLst>
                <a:path extrusionOk="0" h="16649" w="19595">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2" name="Google Shape;532;p35"/>
            <p:cNvSpPr/>
            <p:nvPr/>
          </p:nvSpPr>
          <p:spPr>
            <a:xfrm>
              <a:off x="5637075" y="3024025"/>
              <a:ext cx="103925" cy="188500"/>
            </a:xfrm>
            <a:custGeom>
              <a:rect b="b" l="l" r="r" t="t"/>
              <a:pathLst>
                <a:path extrusionOk="0" h="7540" w="4157">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3" name="Google Shape;533;p35"/>
            <p:cNvSpPr/>
            <p:nvPr/>
          </p:nvSpPr>
          <p:spPr>
            <a:xfrm>
              <a:off x="5630150" y="3016700"/>
              <a:ext cx="118200" cy="203200"/>
            </a:xfrm>
            <a:custGeom>
              <a:rect b="b" l="l" r="r" t="t"/>
              <a:pathLst>
                <a:path extrusionOk="0" h="8128" w="4728">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4" name="Google Shape;534;p35"/>
            <p:cNvSpPr/>
            <p:nvPr/>
          </p:nvSpPr>
          <p:spPr>
            <a:xfrm>
              <a:off x="1981725" y="2569425"/>
              <a:ext cx="435225" cy="424400"/>
            </a:xfrm>
            <a:custGeom>
              <a:rect b="b" l="l" r="r" t="t"/>
              <a:pathLst>
                <a:path extrusionOk="0" h="16976" w="17409">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5" name="Google Shape;535;p35"/>
            <p:cNvSpPr/>
            <p:nvPr/>
          </p:nvSpPr>
          <p:spPr>
            <a:xfrm>
              <a:off x="1974350" y="2562050"/>
              <a:ext cx="449975" cy="439125"/>
            </a:xfrm>
            <a:custGeom>
              <a:rect b="b" l="l" r="r" t="t"/>
              <a:pathLst>
                <a:path extrusionOk="0" h="17565" w="17999">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6" name="Google Shape;536;p35"/>
            <p:cNvSpPr/>
            <p:nvPr/>
          </p:nvSpPr>
          <p:spPr>
            <a:xfrm>
              <a:off x="1958675" y="2909075"/>
              <a:ext cx="475150" cy="401475"/>
            </a:xfrm>
            <a:custGeom>
              <a:rect b="b" l="l" r="r" t="t"/>
              <a:pathLst>
                <a:path extrusionOk="0" h="16059" w="19006">
                  <a:moveTo>
                    <a:pt x="0" y="1"/>
                  </a:moveTo>
                  <a:lnTo>
                    <a:pt x="0"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7" name="Google Shape;537;p35"/>
            <p:cNvSpPr/>
            <p:nvPr/>
          </p:nvSpPr>
          <p:spPr>
            <a:xfrm>
              <a:off x="1951300" y="2901700"/>
              <a:ext cx="489875" cy="416225"/>
            </a:xfrm>
            <a:custGeom>
              <a:rect b="b" l="l" r="r" t="t"/>
              <a:pathLst>
                <a:path extrusionOk="0" h="16649" w="19595">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8" name="Google Shape;538;p35"/>
            <p:cNvSpPr/>
            <p:nvPr/>
          </p:nvSpPr>
          <p:spPr>
            <a:xfrm>
              <a:off x="2141775" y="3024025"/>
              <a:ext cx="103875" cy="188500"/>
            </a:xfrm>
            <a:custGeom>
              <a:rect b="b" l="l" r="r" t="t"/>
              <a:pathLst>
                <a:path extrusionOk="0" h="7540" w="4155">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39" name="Google Shape;539;p35"/>
            <p:cNvSpPr/>
            <p:nvPr/>
          </p:nvSpPr>
          <p:spPr>
            <a:xfrm>
              <a:off x="2134800" y="3016675"/>
              <a:ext cx="118225" cy="203225"/>
            </a:xfrm>
            <a:custGeom>
              <a:rect b="b" l="l" r="r" t="t"/>
              <a:pathLst>
                <a:path extrusionOk="0" h="8129" w="4729">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0" name="Google Shape;540;p35"/>
            <p:cNvSpPr/>
            <p:nvPr/>
          </p:nvSpPr>
          <p:spPr>
            <a:xfrm>
              <a:off x="6074275" y="2700300"/>
              <a:ext cx="144125" cy="518900"/>
            </a:xfrm>
            <a:custGeom>
              <a:rect b="b" l="l" r="r" t="t"/>
              <a:pathLst>
                <a:path extrusionOk="0" h="20756" w="5765">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1" name="Google Shape;541;p35"/>
            <p:cNvSpPr/>
            <p:nvPr/>
          </p:nvSpPr>
          <p:spPr>
            <a:xfrm>
              <a:off x="6177275" y="2766625"/>
              <a:ext cx="113725" cy="384825"/>
            </a:xfrm>
            <a:custGeom>
              <a:rect b="b" l="l" r="r" t="t"/>
              <a:pathLst>
                <a:path extrusionOk="0" h="15393" w="4549">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2" name="Google Shape;542;p35"/>
            <p:cNvSpPr/>
            <p:nvPr/>
          </p:nvSpPr>
          <p:spPr>
            <a:xfrm>
              <a:off x="6272025" y="2833800"/>
              <a:ext cx="91725" cy="251225"/>
            </a:xfrm>
            <a:custGeom>
              <a:rect b="b" l="l" r="r" t="t"/>
              <a:pathLst>
                <a:path extrusionOk="0" h="10049" w="3669">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3" name="Google Shape;543;p35"/>
            <p:cNvSpPr/>
            <p:nvPr/>
          </p:nvSpPr>
          <p:spPr>
            <a:xfrm>
              <a:off x="1692475" y="2700300"/>
              <a:ext cx="144300" cy="519000"/>
            </a:xfrm>
            <a:custGeom>
              <a:rect b="b" l="l" r="r" t="t"/>
              <a:pathLst>
                <a:path extrusionOk="0" h="20760" w="5772">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4" name="Google Shape;544;p35"/>
            <p:cNvSpPr/>
            <p:nvPr/>
          </p:nvSpPr>
          <p:spPr>
            <a:xfrm>
              <a:off x="1619925" y="2766125"/>
              <a:ext cx="113825" cy="385475"/>
            </a:xfrm>
            <a:custGeom>
              <a:rect b="b" l="l" r="r" t="t"/>
              <a:pathLst>
                <a:path extrusionOk="0" h="15419" w="4553">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5" name="Google Shape;545;p35"/>
            <p:cNvSpPr/>
            <p:nvPr/>
          </p:nvSpPr>
          <p:spPr>
            <a:xfrm>
              <a:off x="1547400" y="2833800"/>
              <a:ext cx="91625" cy="251100"/>
            </a:xfrm>
            <a:custGeom>
              <a:rect b="b" l="l" r="r" t="t"/>
              <a:pathLst>
                <a:path extrusionOk="0" h="10044" w="3665">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6" name="Google Shape;546;p35"/>
            <p:cNvSpPr/>
            <p:nvPr/>
          </p:nvSpPr>
          <p:spPr>
            <a:xfrm>
              <a:off x="3693525" y="383050"/>
              <a:ext cx="523850" cy="141150"/>
            </a:xfrm>
            <a:custGeom>
              <a:rect b="b" l="l" r="r" t="t"/>
              <a:pathLst>
                <a:path extrusionOk="0" h="5646" w="20954">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7" name="Google Shape;547;p35"/>
            <p:cNvSpPr/>
            <p:nvPr/>
          </p:nvSpPr>
          <p:spPr>
            <a:xfrm>
              <a:off x="3760900" y="311100"/>
              <a:ext cx="390750" cy="110275"/>
            </a:xfrm>
            <a:custGeom>
              <a:rect b="b" l="l" r="r" t="t"/>
              <a:pathLst>
                <a:path extrusionOk="0" h="4411" w="1563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8" name="Google Shape;548;p35"/>
            <p:cNvSpPr/>
            <p:nvPr/>
          </p:nvSpPr>
          <p:spPr>
            <a:xfrm>
              <a:off x="3827425" y="238400"/>
              <a:ext cx="257250" cy="88425"/>
            </a:xfrm>
            <a:custGeom>
              <a:rect b="b" l="l" r="r" t="t"/>
              <a:pathLst>
                <a:path extrusionOk="0" h="3537" w="1029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49" name="Google Shape;549;p35"/>
            <p:cNvSpPr/>
            <p:nvPr/>
          </p:nvSpPr>
          <p:spPr>
            <a:xfrm>
              <a:off x="1543650" y="3991975"/>
              <a:ext cx="4747325" cy="1484200"/>
            </a:xfrm>
            <a:custGeom>
              <a:rect b="b" l="l" r="r" t="t"/>
              <a:pathLst>
                <a:path extrusionOk="0" h="59368" w="189893">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0" name="Google Shape;550;p35"/>
            <p:cNvSpPr/>
            <p:nvPr/>
          </p:nvSpPr>
          <p:spPr>
            <a:xfrm>
              <a:off x="1778600" y="3998425"/>
              <a:ext cx="4325100" cy="1313725"/>
            </a:xfrm>
            <a:custGeom>
              <a:rect b="b" l="l" r="r" t="t"/>
              <a:pathLst>
                <a:path extrusionOk="0" h="52549" w="173004">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1" name="Google Shape;551;p35"/>
            <p:cNvSpPr/>
            <p:nvPr/>
          </p:nvSpPr>
          <p:spPr>
            <a:xfrm>
              <a:off x="1771225" y="3991075"/>
              <a:ext cx="4339825" cy="1328450"/>
            </a:xfrm>
            <a:custGeom>
              <a:rect b="b" l="l" r="r" t="t"/>
              <a:pathLst>
                <a:path extrusionOk="0" h="53138" w="173593">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2" name="Google Shape;552;p35"/>
            <p:cNvSpPr/>
            <p:nvPr/>
          </p:nvSpPr>
          <p:spPr>
            <a:xfrm>
              <a:off x="2012975" y="3937675"/>
              <a:ext cx="3856325" cy="1114050"/>
            </a:xfrm>
            <a:custGeom>
              <a:rect b="b" l="l" r="r" t="t"/>
              <a:pathLst>
                <a:path extrusionOk="0" h="44562" w="154253">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3" name="Google Shape;553;p35"/>
            <p:cNvSpPr/>
            <p:nvPr/>
          </p:nvSpPr>
          <p:spPr>
            <a:xfrm>
              <a:off x="2005600" y="3930300"/>
              <a:ext cx="3871075" cy="1128800"/>
            </a:xfrm>
            <a:custGeom>
              <a:rect b="b" l="l" r="r" t="t"/>
              <a:pathLst>
                <a:path extrusionOk="0" h="45152" w="154843">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4" name="Google Shape;554;p35"/>
            <p:cNvSpPr/>
            <p:nvPr/>
          </p:nvSpPr>
          <p:spPr>
            <a:xfrm>
              <a:off x="2182475" y="3986625"/>
              <a:ext cx="3517325" cy="979400"/>
            </a:xfrm>
            <a:custGeom>
              <a:rect b="b" l="l" r="r" t="t"/>
              <a:pathLst>
                <a:path extrusionOk="0" h="39176" w="140693">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5" name="Google Shape;555;p35"/>
            <p:cNvSpPr/>
            <p:nvPr/>
          </p:nvSpPr>
          <p:spPr>
            <a:xfrm>
              <a:off x="2175125" y="3979250"/>
              <a:ext cx="3532025" cy="994150"/>
            </a:xfrm>
            <a:custGeom>
              <a:rect b="b" l="l" r="r" t="t"/>
              <a:pathLst>
                <a:path extrusionOk="0" h="39766" w="141281">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6" name="Google Shape;556;p35"/>
            <p:cNvSpPr/>
            <p:nvPr/>
          </p:nvSpPr>
          <p:spPr>
            <a:xfrm>
              <a:off x="2205725" y="4145775"/>
              <a:ext cx="3470825" cy="820250"/>
            </a:xfrm>
            <a:custGeom>
              <a:rect b="b" l="l" r="r" t="t"/>
              <a:pathLst>
                <a:path extrusionOk="0" h="32810" w="138833">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7" name="Google Shape;557;p35"/>
            <p:cNvSpPr/>
            <p:nvPr/>
          </p:nvSpPr>
          <p:spPr>
            <a:xfrm>
              <a:off x="2197200" y="4138425"/>
              <a:ext cx="3487875" cy="834975"/>
            </a:xfrm>
            <a:custGeom>
              <a:rect b="b" l="l" r="r" t="t"/>
              <a:pathLst>
                <a:path extrusionOk="0" h="33399" w="139515">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8" name="Google Shape;558;p35"/>
            <p:cNvSpPr/>
            <p:nvPr/>
          </p:nvSpPr>
          <p:spPr>
            <a:xfrm>
              <a:off x="2166250" y="4842425"/>
              <a:ext cx="119075" cy="104200"/>
            </a:xfrm>
            <a:custGeom>
              <a:rect b="b" l="l" r="r" t="t"/>
              <a:pathLst>
                <a:path extrusionOk="0" h="4168" w="4763">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59" name="Google Shape;559;p35"/>
            <p:cNvSpPr/>
            <p:nvPr/>
          </p:nvSpPr>
          <p:spPr>
            <a:xfrm>
              <a:off x="2158900" y="4835075"/>
              <a:ext cx="133800" cy="118925"/>
            </a:xfrm>
            <a:custGeom>
              <a:rect b="b" l="l" r="r" t="t"/>
              <a:pathLst>
                <a:path extrusionOk="0" h="4757" w="5352">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0" name="Google Shape;560;p35"/>
            <p:cNvSpPr/>
            <p:nvPr/>
          </p:nvSpPr>
          <p:spPr>
            <a:xfrm>
              <a:off x="3023025" y="5069875"/>
              <a:ext cx="119075" cy="104200"/>
            </a:xfrm>
            <a:custGeom>
              <a:rect b="b" l="l" r="r" t="t"/>
              <a:pathLst>
                <a:path extrusionOk="0" h="4168" w="4763">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1" name="Google Shape;561;p35"/>
            <p:cNvSpPr/>
            <p:nvPr/>
          </p:nvSpPr>
          <p:spPr>
            <a:xfrm>
              <a:off x="3015650" y="5062500"/>
              <a:ext cx="133800" cy="118925"/>
            </a:xfrm>
            <a:custGeom>
              <a:rect b="b" l="l" r="r" t="t"/>
              <a:pathLst>
                <a:path extrusionOk="0" h="4757" w="5352">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2" name="Google Shape;562;p35"/>
            <p:cNvSpPr/>
            <p:nvPr/>
          </p:nvSpPr>
          <p:spPr>
            <a:xfrm>
              <a:off x="4042400" y="5107075"/>
              <a:ext cx="119075" cy="104200"/>
            </a:xfrm>
            <a:custGeom>
              <a:rect b="b" l="l" r="r" t="t"/>
              <a:pathLst>
                <a:path extrusionOk="0" h="4168" w="4763">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3" name="Google Shape;563;p35"/>
            <p:cNvSpPr/>
            <p:nvPr/>
          </p:nvSpPr>
          <p:spPr>
            <a:xfrm>
              <a:off x="4035050" y="5099725"/>
              <a:ext cx="133800" cy="118925"/>
            </a:xfrm>
            <a:custGeom>
              <a:rect b="b" l="l" r="r" t="t"/>
              <a:pathLst>
                <a:path extrusionOk="0" h="4757" w="5352">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4" name="Google Shape;564;p35"/>
            <p:cNvSpPr/>
            <p:nvPr/>
          </p:nvSpPr>
          <p:spPr>
            <a:xfrm>
              <a:off x="5054350" y="5017800"/>
              <a:ext cx="119075" cy="104200"/>
            </a:xfrm>
            <a:custGeom>
              <a:rect b="b" l="l" r="r" t="t"/>
              <a:pathLst>
                <a:path extrusionOk="0" h="4168" w="4763">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5" name="Google Shape;565;p35"/>
            <p:cNvSpPr/>
            <p:nvPr/>
          </p:nvSpPr>
          <p:spPr>
            <a:xfrm>
              <a:off x="5047000" y="5010425"/>
              <a:ext cx="133800" cy="118950"/>
            </a:xfrm>
            <a:custGeom>
              <a:rect b="b" l="l" r="r" t="t"/>
              <a:pathLst>
                <a:path extrusionOk="0" h="4758" w="5352">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6" name="Google Shape;566;p35"/>
            <p:cNvSpPr/>
            <p:nvPr/>
          </p:nvSpPr>
          <p:spPr>
            <a:xfrm>
              <a:off x="5709150" y="4779675"/>
              <a:ext cx="119050" cy="104200"/>
            </a:xfrm>
            <a:custGeom>
              <a:rect b="b" l="l" r="r" t="t"/>
              <a:pathLst>
                <a:path extrusionOk="0" h="4168" w="4762">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7" name="Google Shape;567;p35"/>
            <p:cNvSpPr/>
            <p:nvPr/>
          </p:nvSpPr>
          <p:spPr>
            <a:xfrm>
              <a:off x="5701775" y="4772325"/>
              <a:ext cx="133800" cy="118925"/>
            </a:xfrm>
            <a:custGeom>
              <a:rect b="b" l="l" r="r" t="t"/>
              <a:pathLst>
                <a:path extrusionOk="0" h="4757" w="5352">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8" name="Google Shape;568;p35"/>
            <p:cNvSpPr/>
            <p:nvPr/>
          </p:nvSpPr>
          <p:spPr>
            <a:xfrm>
              <a:off x="5907275" y="4468250"/>
              <a:ext cx="137700" cy="91925"/>
            </a:xfrm>
            <a:custGeom>
              <a:rect b="b" l="l" r="r" t="t"/>
              <a:pathLst>
                <a:path extrusionOk="0" h="3677" w="5508">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69" name="Google Shape;569;p35"/>
            <p:cNvSpPr/>
            <p:nvPr/>
          </p:nvSpPr>
          <p:spPr>
            <a:xfrm>
              <a:off x="5904525" y="4460875"/>
              <a:ext cx="143175" cy="106700"/>
            </a:xfrm>
            <a:custGeom>
              <a:rect b="b" l="l" r="r" t="t"/>
              <a:pathLst>
                <a:path extrusionOk="0" h="4268" w="5727">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0" name="Google Shape;570;p35"/>
            <p:cNvSpPr/>
            <p:nvPr/>
          </p:nvSpPr>
          <p:spPr>
            <a:xfrm>
              <a:off x="1837300" y="4468250"/>
              <a:ext cx="137725" cy="91925"/>
            </a:xfrm>
            <a:custGeom>
              <a:rect b="b" l="l" r="r" t="t"/>
              <a:pathLst>
                <a:path extrusionOk="0" h="3677" w="5509">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1" name="Google Shape;571;p35"/>
            <p:cNvSpPr/>
            <p:nvPr/>
          </p:nvSpPr>
          <p:spPr>
            <a:xfrm>
              <a:off x="1834575" y="4460850"/>
              <a:ext cx="143175" cy="106725"/>
            </a:xfrm>
            <a:custGeom>
              <a:rect b="b" l="l" r="r" t="t"/>
              <a:pathLst>
                <a:path extrusionOk="0" h="4269" w="5727">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2" name="Google Shape;572;p35"/>
            <p:cNvSpPr/>
            <p:nvPr/>
          </p:nvSpPr>
          <p:spPr>
            <a:xfrm>
              <a:off x="2172400" y="3867125"/>
              <a:ext cx="14750" cy="502475"/>
            </a:xfrm>
            <a:custGeom>
              <a:rect b="b" l="l" r="r" t="t"/>
              <a:pathLst>
                <a:path extrusionOk="0" h="20099" w="590">
                  <a:moveTo>
                    <a:pt x="1" y="1"/>
                  </a:moveTo>
                  <a:lnTo>
                    <a:pt x="1" y="20098"/>
                  </a:lnTo>
                  <a:lnTo>
                    <a:pt x="590" y="20098"/>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3" name="Google Shape;573;p35"/>
            <p:cNvSpPr/>
            <p:nvPr/>
          </p:nvSpPr>
          <p:spPr>
            <a:xfrm>
              <a:off x="2496875" y="4484675"/>
              <a:ext cx="14750" cy="251250"/>
            </a:xfrm>
            <a:custGeom>
              <a:rect b="b" l="l" r="r" t="t"/>
              <a:pathLst>
                <a:path extrusionOk="0" h="10050" w="590">
                  <a:moveTo>
                    <a:pt x="1" y="1"/>
                  </a:moveTo>
                  <a:lnTo>
                    <a:pt x="1" y="10049"/>
                  </a:lnTo>
                  <a:lnTo>
                    <a:pt x="590" y="10049"/>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4" name="Google Shape;574;p35"/>
            <p:cNvSpPr/>
            <p:nvPr/>
          </p:nvSpPr>
          <p:spPr>
            <a:xfrm>
              <a:off x="2496875" y="3919475"/>
              <a:ext cx="14750" cy="502425"/>
            </a:xfrm>
            <a:custGeom>
              <a:rect b="b" l="l" r="r" t="t"/>
              <a:pathLst>
                <a:path extrusionOk="0" h="20097" w="590">
                  <a:moveTo>
                    <a:pt x="1" y="0"/>
                  </a:moveTo>
                  <a:lnTo>
                    <a:pt x="1" y="20097"/>
                  </a:lnTo>
                  <a:lnTo>
                    <a:pt x="590" y="20097"/>
                  </a:lnTo>
                  <a:lnTo>
                    <a:pt x="5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5" name="Google Shape;575;p35"/>
            <p:cNvSpPr/>
            <p:nvPr/>
          </p:nvSpPr>
          <p:spPr>
            <a:xfrm>
              <a:off x="5396200" y="4254400"/>
              <a:ext cx="14750" cy="502475"/>
            </a:xfrm>
            <a:custGeom>
              <a:rect b="b" l="l" r="r" t="t"/>
              <a:pathLst>
                <a:path extrusionOk="0" h="20099" w="590">
                  <a:moveTo>
                    <a:pt x="0" y="1"/>
                  </a:moveTo>
                  <a:lnTo>
                    <a:pt x="0" y="20098"/>
                  </a:lnTo>
                  <a:lnTo>
                    <a:pt x="589" y="200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6" name="Google Shape;576;p35"/>
            <p:cNvSpPr/>
            <p:nvPr/>
          </p:nvSpPr>
          <p:spPr>
            <a:xfrm>
              <a:off x="5091050" y="3739200"/>
              <a:ext cx="14750" cy="1104850"/>
            </a:xfrm>
            <a:custGeom>
              <a:rect b="b" l="l" r="r" t="t"/>
              <a:pathLst>
                <a:path extrusionOk="0" h="44194" w="590">
                  <a:moveTo>
                    <a:pt x="1" y="0"/>
                  </a:moveTo>
                  <a:lnTo>
                    <a:pt x="1" y="44193"/>
                  </a:lnTo>
                  <a:lnTo>
                    <a:pt x="589" y="44193"/>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7" name="Google Shape;577;p35"/>
            <p:cNvSpPr/>
            <p:nvPr/>
          </p:nvSpPr>
          <p:spPr>
            <a:xfrm>
              <a:off x="3826175" y="4725425"/>
              <a:ext cx="14725" cy="230300"/>
            </a:xfrm>
            <a:custGeom>
              <a:rect b="b" l="l" r="r" t="t"/>
              <a:pathLst>
                <a:path extrusionOk="0" h="9212" w="589">
                  <a:moveTo>
                    <a:pt x="0" y="1"/>
                  </a:moveTo>
                  <a:lnTo>
                    <a:pt x="0" y="9212"/>
                  </a:lnTo>
                  <a:lnTo>
                    <a:pt x="589" y="9212"/>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8" name="Google Shape;578;p35"/>
            <p:cNvSpPr/>
            <p:nvPr/>
          </p:nvSpPr>
          <p:spPr>
            <a:xfrm>
              <a:off x="2860325" y="4309025"/>
              <a:ext cx="14750" cy="563275"/>
            </a:xfrm>
            <a:custGeom>
              <a:rect b="b" l="l" r="r" t="t"/>
              <a:pathLst>
                <a:path extrusionOk="0" h="22531" w="590">
                  <a:moveTo>
                    <a:pt x="1" y="0"/>
                  </a:moveTo>
                  <a:lnTo>
                    <a:pt x="1" y="22531"/>
                  </a:lnTo>
                  <a:lnTo>
                    <a:pt x="589" y="2253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79" name="Google Shape;579;p35"/>
            <p:cNvSpPr/>
            <p:nvPr/>
          </p:nvSpPr>
          <p:spPr>
            <a:xfrm>
              <a:off x="4577075" y="4827050"/>
              <a:ext cx="14750" cy="113825"/>
            </a:xfrm>
            <a:custGeom>
              <a:rect b="b" l="l" r="r" t="t"/>
              <a:pathLst>
                <a:path extrusionOk="0" h="4553" w="590">
                  <a:moveTo>
                    <a:pt x="1" y="0"/>
                  </a:moveTo>
                  <a:lnTo>
                    <a:pt x="1" y="4552"/>
                  </a:lnTo>
                  <a:lnTo>
                    <a:pt x="589" y="4552"/>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0" name="Google Shape;580;p35"/>
            <p:cNvSpPr/>
            <p:nvPr/>
          </p:nvSpPr>
          <p:spPr>
            <a:xfrm>
              <a:off x="4577075" y="4559250"/>
              <a:ext cx="14750" cy="232350"/>
            </a:xfrm>
            <a:custGeom>
              <a:rect b="b" l="l" r="r" t="t"/>
              <a:pathLst>
                <a:path extrusionOk="0" h="9294" w="590">
                  <a:moveTo>
                    <a:pt x="1" y="0"/>
                  </a:moveTo>
                  <a:lnTo>
                    <a:pt x="1" y="9294"/>
                  </a:lnTo>
                  <a:lnTo>
                    <a:pt x="589" y="9294"/>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1" name="Google Shape;581;p35"/>
            <p:cNvSpPr/>
            <p:nvPr/>
          </p:nvSpPr>
          <p:spPr>
            <a:xfrm>
              <a:off x="3826175" y="4495150"/>
              <a:ext cx="14725" cy="125625"/>
            </a:xfrm>
            <a:custGeom>
              <a:rect b="b" l="l" r="r" t="t"/>
              <a:pathLst>
                <a:path extrusionOk="0" h="5025" w="589">
                  <a:moveTo>
                    <a:pt x="0" y="1"/>
                  </a:moveTo>
                  <a:lnTo>
                    <a:pt x="0" y="5025"/>
                  </a:lnTo>
                  <a:lnTo>
                    <a:pt x="589" y="5025"/>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2" name="Google Shape;582;p35"/>
            <p:cNvSpPr/>
            <p:nvPr/>
          </p:nvSpPr>
          <p:spPr>
            <a:xfrm>
              <a:off x="5396200" y="3909025"/>
              <a:ext cx="14750" cy="230300"/>
            </a:xfrm>
            <a:custGeom>
              <a:rect b="b" l="l" r="r" t="t"/>
              <a:pathLst>
                <a:path extrusionOk="0" h="9212" w="590">
                  <a:moveTo>
                    <a:pt x="0" y="0"/>
                  </a:moveTo>
                  <a:lnTo>
                    <a:pt x="0" y="9211"/>
                  </a:lnTo>
                  <a:lnTo>
                    <a:pt x="589" y="921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3" name="Google Shape;583;p35"/>
            <p:cNvSpPr/>
            <p:nvPr/>
          </p:nvSpPr>
          <p:spPr>
            <a:xfrm>
              <a:off x="5689275" y="3417075"/>
              <a:ext cx="14750" cy="1119950"/>
            </a:xfrm>
            <a:custGeom>
              <a:rect b="b" l="l" r="r" t="t"/>
              <a:pathLst>
                <a:path extrusionOk="0" h="44798" w="590">
                  <a:moveTo>
                    <a:pt x="0" y="1"/>
                  </a:moveTo>
                  <a:lnTo>
                    <a:pt x="0" y="44798"/>
                  </a:lnTo>
                  <a:lnTo>
                    <a:pt x="589" y="447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4" name="Google Shape;584;p35"/>
            <p:cNvSpPr/>
            <p:nvPr/>
          </p:nvSpPr>
          <p:spPr>
            <a:xfrm>
              <a:off x="2172400" y="3522075"/>
              <a:ext cx="14750" cy="271825"/>
            </a:xfrm>
            <a:custGeom>
              <a:rect b="b" l="l" r="r" t="t"/>
              <a:pathLst>
                <a:path extrusionOk="0" h="10873" w="590">
                  <a:moveTo>
                    <a:pt x="1" y="1"/>
                  </a:moveTo>
                  <a:lnTo>
                    <a:pt x="1" y="10873"/>
                  </a:lnTo>
                  <a:lnTo>
                    <a:pt x="590" y="10873"/>
                  </a:lnTo>
                  <a:lnTo>
                    <a:pt x="59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5" name="Google Shape;585;p35"/>
            <p:cNvSpPr/>
            <p:nvPr/>
          </p:nvSpPr>
          <p:spPr>
            <a:xfrm>
              <a:off x="4837850" y="2968175"/>
              <a:ext cx="69975" cy="184900"/>
            </a:xfrm>
            <a:custGeom>
              <a:rect b="b" l="l" r="r" t="t"/>
              <a:pathLst>
                <a:path extrusionOk="0" h="7396"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6" name="Google Shape;586;p35"/>
            <p:cNvSpPr/>
            <p:nvPr/>
          </p:nvSpPr>
          <p:spPr>
            <a:xfrm>
              <a:off x="4830525" y="2960825"/>
              <a:ext cx="84675" cy="199625"/>
            </a:xfrm>
            <a:custGeom>
              <a:rect b="b" l="l" r="r" t="t"/>
              <a:pathLst>
                <a:path extrusionOk="0" h="7985" w="3387">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7" name="Google Shape;587;p35"/>
            <p:cNvSpPr/>
            <p:nvPr/>
          </p:nvSpPr>
          <p:spPr>
            <a:xfrm>
              <a:off x="3019925" y="1595025"/>
              <a:ext cx="1840900" cy="398775"/>
            </a:xfrm>
            <a:custGeom>
              <a:rect b="b" l="l" r="r" t="t"/>
              <a:pathLst>
                <a:path extrusionOk="0" h="15951" w="73636">
                  <a:moveTo>
                    <a:pt x="1" y="1"/>
                  </a:moveTo>
                  <a:lnTo>
                    <a:pt x="1" y="15950"/>
                  </a:lnTo>
                  <a:lnTo>
                    <a:pt x="73636" y="15950"/>
                  </a:lnTo>
                  <a:lnTo>
                    <a:pt x="73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8" name="Google Shape;588;p35"/>
            <p:cNvSpPr/>
            <p:nvPr/>
          </p:nvSpPr>
          <p:spPr>
            <a:xfrm>
              <a:off x="3012575" y="1587675"/>
              <a:ext cx="1855600" cy="413525"/>
            </a:xfrm>
            <a:custGeom>
              <a:rect b="b" l="l" r="r" t="t"/>
              <a:pathLst>
                <a:path extrusionOk="0" h="16541" w="74224">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89" name="Google Shape;589;p35"/>
            <p:cNvSpPr/>
            <p:nvPr/>
          </p:nvSpPr>
          <p:spPr>
            <a:xfrm>
              <a:off x="4837850" y="40591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0" name="Google Shape;590;p35"/>
            <p:cNvSpPr/>
            <p:nvPr/>
          </p:nvSpPr>
          <p:spPr>
            <a:xfrm>
              <a:off x="4830525" y="4051825"/>
              <a:ext cx="84675" cy="199625"/>
            </a:xfrm>
            <a:custGeom>
              <a:rect b="b" l="l" r="r" t="t"/>
              <a:pathLst>
                <a:path extrusionOk="0" h="7985" w="3387">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1" name="Google Shape;591;p35"/>
            <p:cNvSpPr/>
            <p:nvPr/>
          </p:nvSpPr>
          <p:spPr>
            <a:xfrm>
              <a:off x="2966825" y="40591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2" name="Google Shape;592;p35"/>
            <p:cNvSpPr/>
            <p:nvPr/>
          </p:nvSpPr>
          <p:spPr>
            <a:xfrm>
              <a:off x="2959450" y="4051825"/>
              <a:ext cx="84700" cy="199625"/>
            </a:xfrm>
            <a:custGeom>
              <a:rect b="b" l="l" r="r" t="t"/>
              <a:pathLst>
                <a:path extrusionOk="0" h="7985" w="3388">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3" name="Google Shape;593;p35"/>
            <p:cNvSpPr/>
            <p:nvPr/>
          </p:nvSpPr>
          <p:spPr>
            <a:xfrm>
              <a:off x="2956625" y="1898175"/>
              <a:ext cx="69975" cy="184925"/>
            </a:xfrm>
            <a:custGeom>
              <a:rect b="b" l="l" r="r" t="t"/>
              <a:pathLst>
                <a:path extrusionOk="0" h="7397" w="2799">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4" name="Google Shape;594;p35"/>
            <p:cNvSpPr/>
            <p:nvPr/>
          </p:nvSpPr>
          <p:spPr>
            <a:xfrm>
              <a:off x="2949275" y="1890825"/>
              <a:ext cx="84650" cy="199625"/>
            </a:xfrm>
            <a:custGeom>
              <a:rect b="b" l="l" r="r" t="t"/>
              <a:pathLst>
                <a:path extrusionOk="0" h="7985" w="3386">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5" name="Google Shape;595;p35"/>
            <p:cNvSpPr/>
            <p:nvPr/>
          </p:nvSpPr>
          <p:spPr>
            <a:xfrm>
              <a:off x="2956625" y="3520650"/>
              <a:ext cx="69975" cy="184925"/>
            </a:xfrm>
            <a:custGeom>
              <a:rect b="b" l="l" r="r" t="t"/>
              <a:pathLst>
                <a:path extrusionOk="0" h="7397" w="2799">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6" name="Google Shape;596;p35"/>
            <p:cNvSpPr/>
            <p:nvPr/>
          </p:nvSpPr>
          <p:spPr>
            <a:xfrm>
              <a:off x="2949275" y="3513300"/>
              <a:ext cx="84650" cy="199625"/>
            </a:xfrm>
            <a:custGeom>
              <a:rect b="b" l="l" r="r" t="t"/>
              <a:pathLst>
                <a:path extrusionOk="0" h="7985" w="3386">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7" name="Google Shape;597;p35"/>
            <p:cNvSpPr/>
            <p:nvPr/>
          </p:nvSpPr>
          <p:spPr>
            <a:xfrm>
              <a:off x="2956625" y="2967050"/>
              <a:ext cx="69975" cy="184925"/>
            </a:xfrm>
            <a:custGeom>
              <a:rect b="b" l="l" r="r" t="t"/>
              <a:pathLst>
                <a:path extrusionOk="0" h="7397"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8" name="Google Shape;598;p35"/>
            <p:cNvSpPr/>
            <p:nvPr/>
          </p:nvSpPr>
          <p:spPr>
            <a:xfrm>
              <a:off x="2949275" y="2959725"/>
              <a:ext cx="84650" cy="199600"/>
            </a:xfrm>
            <a:custGeom>
              <a:rect b="b" l="l" r="r" t="t"/>
              <a:pathLst>
                <a:path extrusionOk="0" h="7984" w="3386">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599" name="Google Shape;599;p35"/>
            <p:cNvSpPr/>
            <p:nvPr/>
          </p:nvSpPr>
          <p:spPr>
            <a:xfrm>
              <a:off x="4855675" y="1898175"/>
              <a:ext cx="69950" cy="184925"/>
            </a:xfrm>
            <a:custGeom>
              <a:rect b="b" l="l" r="r" t="t"/>
              <a:pathLst>
                <a:path extrusionOk="0" h="7397" w="2798">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0" name="Google Shape;600;p35"/>
            <p:cNvSpPr/>
            <p:nvPr/>
          </p:nvSpPr>
          <p:spPr>
            <a:xfrm>
              <a:off x="4848325" y="1890825"/>
              <a:ext cx="84675" cy="199625"/>
            </a:xfrm>
            <a:custGeom>
              <a:rect b="b" l="l" r="r" t="t"/>
              <a:pathLst>
                <a:path extrusionOk="0" h="7985" w="3387">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1" name="Google Shape;601;p35"/>
            <p:cNvSpPr/>
            <p:nvPr/>
          </p:nvSpPr>
          <p:spPr>
            <a:xfrm>
              <a:off x="4855675" y="3520650"/>
              <a:ext cx="69950" cy="184925"/>
            </a:xfrm>
            <a:custGeom>
              <a:rect b="b" l="l" r="r" t="t"/>
              <a:pathLst>
                <a:path extrusionOk="0" h="7397" w="2798">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2" name="Google Shape;602;p35"/>
            <p:cNvSpPr/>
            <p:nvPr/>
          </p:nvSpPr>
          <p:spPr>
            <a:xfrm>
              <a:off x="4848325" y="3513300"/>
              <a:ext cx="84675" cy="199625"/>
            </a:xfrm>
            <a:custGeom>
              <a:rect b="b" l="l" r="r" t="t"/>
              <a:pathLst>
                <a:path extrusionOk="0" h="7985" w="3387">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3" name="Google Shape;603;p35"/>
            <p:cNvSpPr/>
            <p:nvPr/>
          </p:nvSpPr>
          <p:spPr>
            <a:xfrm>
              <a:off x="2956625" y="24316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4" name="Google Shape;604;p35"/>
            <p:cNvSpPr/>
            <p:nvPr/>
          </p:nvSpPr>
          <p:spPr>
            <a:xfrm>
              <a:off x="2949275" y="2424300"/>
              <a:ext cx="84650" cy="199650"/>
            </a:xfrm>
            <a:custGeom>
              <a:rect b="b" l="l" r="r" t="t"/>
              <a:pathLst>
                <a:path extrusionOk="0" h="7986" w="3386">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5" name="Google Shape;605;p35"/>
            <p:cNvSpPr/>
            <p:nvPr/>
          </p:nvSpPr>
          <p:spPr>
            <a:xfrm>
              <a:off x="4855675" y="24316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6" name="Google Shape;606;p35"/>
            <p:cNvSpPr/>
            <p:nvPr/>
          </p:nvSpPr>
          <p:spPr>
            <a:xfrm>
              <a:off x="4848325" y="2424300"/>
              <a:ext cx="84675" cy="199650"/>
            </a:xfrm>
            <a:custGeom>
              <a:rect b="b" l="l" r="r" t="t"/>
              <a:pathLst>
                <a:path extrusionOk="0" h="7986" w="3387">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7" name="Google Shape;607;p35"/>
            <p:cNvSpPr/>
            <p:nvPr/>
          </p:nvSpPr>
          <p:spPr>
            <a:xfrm>
              <a:off x="3019925" y="1795900"/>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8" name="Google Shape;608;p35"/>
            <p:cNvSpPr/>
            <p:nvPr/>
          </p:nvSpPr>
          <p:spPr>
            <a:xfrm>
              <a:off x="3012575" y="1788525"/>
              <a:ext cx="1855600" cy="413500"/>
            </a:xfrm>
            <a:custGeom>
              <a:rect b="b" l="l" r="r" t="t"/>
              <a:pathLst>
                <a:path extrusionOk="0" h="16540" w="74224">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09" name="Google Shape;609;p35"/>
            <p:cNvSpPr/>
            <p:nvPr/>
          </p:nvSpPr>
          <p:spPr>
            <a:xfrm>
              <a:off x="3409425" y="1897625"/>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0" name="Google Shape;610;p35"/>
            <p:cNvSpPr/>
            <p:nvPr/>
          </p:nvSpPr>
          <p:spPr>
            <a:xfrm>
              <a:off x="3402075" y="1890250"/>
              <a:ext cx="119850" cy="210050"/>
            </a:xfrm>
            <a:custGeom>
              <a:rect b="b" l="l" r="r" t="t"/>
              <a:pathLst>
                <a:path extrusionOk="0" h="8402" w="4794">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1" name="Google Shape;611;p35"/>
            <p:cNvSpPr/>
            <p:nvPr/>
          </p:nvSpPr>
          <p:spPr>
            <a:xfrm>
              <a:off x="3248250" y="1897625"/>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2" name="Google Shape;612;p35"/>
            <p:cNvSpPr/>
            <p:nvPr/>
          </p:nvSpPr>
          <p:spPr>
            <a:xfrm>
              <a:off x="3240875" y="1890250"/>
              <a:ext cx="119875" cy="210050"/>
            </a:xfrm>
            <a:custGeom>
              <a:rect b="b" l="l" r="r" t="t"/>
              <a:pathLst>
                <a:path extrusionOk="0" h="8402" w="4795">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3" name="Google Shape;613;p35"/>
            <p:cNvSpPr/>
            <p:nvPr/>
          </p:nvSpPr>
          <p:spPr>
            <a:xfrm>
              <a:off x="3108475" y="1897625"/>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4" name="Google Shape;614;p35"/>
            <p:cNvSpPr/>
            <p:nvPr/>
          </p:nvSpPr>
          <p:spPr>
            <a:xfrm>
              <a:off x="3101100" y="1890250"/>
              <a:ext cx="98475" cy="210050"/>
            </a:xfrm>
            <a:custGeom>
              <a:rect b="b" l="l" r="r" t="t"/>
              <a:pathLst>
                <a:path extrusionOk="0" h="8402" w="3939">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5" name="Google Shape;615;p35"/>
            <p:cNvSpPr/>
            <p:nvPr/>
          </p:nvSpPr>
          <p:spPr>
            <a:xfrm>
              <a:off x="3570625" y="1897625"/>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6" name="Google Shape;616;p35"/>
            <p:cNvSpPr/>
            <p:nvPr/>
          </p:nvSpPr>
          <p:spPr>
            <a:xfrm>
              <a:off x="3563250" y="1890250"/>
              <a:ext cx="119875" cy="210050"/>
            </a:xfrm>
            <a:custGeom>
              <a:rect b="b" l="l" r="r" t="t"/>
              <a:pathLst>
                <a:path extrusionOk="0" h="8402" w="4795">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7" name="Google Shape;617;p35"/>
            <p:cNvSpPr/>
            <p:nvPr/>
          </p:nvSpPr>
          <p:spPr>
            <a:xfrm>
              <a:off x="3731775" y="1897625"/>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8" name="Google Shape;618;p35"/>
            <p:cNvSpPr/>
            <p:nvPr/>
          </p:nvSpPr>
          <p:spPr>
            <a:xfrm>
              <a:off x="3724425" y="1890250"/>
              <a:ext cx="660150" cy="210050"/>
            </a:xfrm>
            <a:custGeom>
              <a:rect b="b" l="l" r="r" t="t"/>
              <a:pathLst>
                <a:path extrusionOk="0" h="8402" w="26406">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19" name="Google Shape;619;p35"/>
            <p:cNvSpPr/>
            <p:nvPr/>
          </p:nvSpPr>
          <p:spPr>
            <a:xfrm>
              <a:off x="4499825" y="1937575"/>
              <a:ext cx="98450" cy="98400"/>
            </a:xfrm>
            <a:custGeom>
              <a:rect b="b" l="l" r="r" t="t"/>
              <a:pathLst>
                <a:path extrusionOk="0" h="3936" w="3938">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0" name="Google Shape;620;p35"/>
            <p:cNvSpPr/>
            <p:nvPr/>
          </p:nvSpPr>
          <p:spPr>
            <a:xfrm>
              <a:off x="4492475" y="1930200"/>
              <a:ext cx="113150" cy="113150"/>
            </a:xfrm>
            <a:custGeom>
              <a:rect b="b" l="l" r="r" t="t"/>
              <a:pathLst>
                <a:path extrusionOk="0" h="4526" w="4526">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1" name="Google Shape;621;p35"/>
            <p:cNvSpPr/>
            <p:nvPr/>
          </p:nvSpPr>
          <p:spPr>
            <a:xfrm>
              <a:off x="4688675" y="1937550"/>
              <a:ext cx="102300" cy="98425"/>
            </a:xfrm>
            <a:custGeom>
              <a:rect b="b" l="l" r="r" t="t"/>
              <a:pathLst>
                <a:path extrusionOk="0" h="3937" w="4092">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2" name="Google Shape;622;p35"/>
            <p:cNvSpPr/>
            <p:nvPr/>
          </p:nvSpPr>
          <p:spPr>
            <a:xfrm>
              <a:off x="4685200" y="1930200"/>
              <a:ext cx="113125" cy="113150"/>
            </a:xfrm>
            <a:custGeom>
              <a:rect b="b" l="l" r="r" t="t"/>
              <a:pathLst>
                <a:path extrusionOk="0" h="4526" w="4525">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3" name="Google Shape;623;p35"/>
            <p:cNvSpPr/>
            <p:nvPr/>
          </p:nvSpPr>
          <p:spPr>
            <a:xfrm>
              <a:off x="4212825" y="1937575"/>
              <a:ext cx="98425" cy="98400"/>
            </a:xfrm>
            <a:custGeom>
              <a:rect b="b" l="l" r="r" t="t"/>
              <a:pathLst>
                <a:path extrusionOk="0" h="3936" w="3937">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4" name="Google Shape;624;p35"/>
            <p:cNvSpPr/>
            <p:nvPr/>
          </p:nvSpPr>
          <p:spPr>
            <a:xfrm>
              <a:off x="4205475" y="1930200"/>
              <a:ext cx="113150" cy="113150"/>
            </a:xfrm>
            <a:custGeom>
              <a:rect b="b" l="l" r="r" t="t"/>
              <a:pathLst>
                <a:path extrusionOk="0" h="4526" w="4526">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5" name="Google Shape;625;p35"/>
            <p:cNvSpPr/>
            <p:nvPr/>
          </p:nvSpPr>
          <p:spPr>
            <a:xfrm>
              <a:off x="3089800" y="2194625"/>
              <a:ext cx="1701175" cy="136575"/>
            </a:xfrm>
            <a:custGeom>
              <a:rect b="b" l="l" r="r" t="t"/>
              <a:pathLst>
                <a:path extrusionOk="0" h="5463" w="68047">
                  <a:moveTo>
                    <a:pt x="1" y="1"/>
                  </a:moveTo>
                  <a:lnTo>
                    <a:pt x="1" y="5462"/>
                  </a:lnTo>
                  <a:lnTo>
                    <a:pt x="68047" y="5462"/>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6" name="Google Shape;626;p35"/>
            <p:cNvSpPr/>
            <p:nvPr/>
          </p:nvSpPr>
          <p:spPr>
            <a:xfrm>
              <a:off x="3082425" y="2187275"/>
              <a:ext cx="1715900" cy="151300"/>
            </a:xfrm>
            <a:custGeom>
              <a:rect b="b" l="l" r="r" t="t"/>
              <a:pathLst>
                <a:path extrusionOk="0" h="6052" w="68636">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7" name="Google Shape;627;p35"/>
            <p:cNvSpPr/>
            <p:nvPr/>
          </p:nvSpPr>
          <p:spPr>
            <a:xfrm>
              <a:off x="3019925" y="2331175"/>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8" name="Google Shape;628;p35"/>
            <p:cNvSpPr/>
            <p:nvPr/>
          </p:nvSpPr>
          <p:spPr>
            <a:xfrm>
              <a:off x="3012575" y="2323825"/>
              <a:ext cx="1855600" cy="413475"/>
            </a:xfrm>
            <a:custGeom>
              <a:rect b="b" l="l" r="r" t="t"/>
              <a:pathLst>
                <a:path extrusionOk="0" h="16539" w="74224">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29" name="Google Shape;629;p35"/>
            <p:cNvSpPr/>
            <p:nvPr/>
          </p:nvSpPr>
          <p:spPr>
            <a:xfrm>
              <a:off x="3248250" y="2432900"/>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0" name="Google Shape;630;p35"/>
            <p:cNvSpPr/>
            <p:nvPr/>
          </p:nvSpPr>
          <p:spPr>
            <a:xfrm>
              <a:off x="3240875" y="2425525"/>
              <a:ext cx="119875" cy="210050"/>
            </a:xfrm>
            <a:custGeom>
              <a:rect b="b" l="l" r="r" t="t"/>
              <a:pathLst>
                <a:path extrusionOk="0" h="8402" w="4795">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1" name="Google Shape;631;p35"/>
            <p:cNvSpPr/>
            <p:nvPr/>
          </p:nvSpPr>
          <p:spPr>
            <a:xfrm>
              <a:off x="3570625" y="2432900"/>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2" name="Google Shape;632;p35"/>
            <p:cNvSpPr/>
            <p:nvPr/>
          </p:nvSpPr>
          <p:spPr>
            <a:xfrm>
              <a:off x="3563250" y="2425525"/>
              <a:ext cx="119875" cy="210050"/>
            </a:xfrm>
            <a:custGeom>
              <a:rect b="b" l="l" r="r" t="t"/>
              <a:pathLst>
                <a:path extrusionOk="0" h="8402" w="4795">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3" name="Google Shape;633;p35"/>
            <p:cNvSpPr/>
            <p:nvPr/>
          </p:nvSpPr>
          <p:spPr>
            <a:xfrm>
              <a:off x="3409425" y="2432900"/>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4" name="Google Shape;634;p35"/>
            <p:cNvSpPr/>
            <p:nvPr/>
          </p:nvSpPr>
          <p:spPr>
            <a:xfrm>
              <a:off x="3402075" y="2425525"/>
              <a:ext cx="119850" cy="210050"/>
            </a:xfrm>
            <a:custGeom>
              <a:rect b="b" l="l" r="r" t="t"/>
              <a:pathLst>
                <a:path extrusionOk="0" h="8402" w="4794">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5" name="Google Shape;635;p35"/>
            <p:cNvSpPr/>
            <p:nvPr/>
          </p:nvSpPr>
          <p:spPr>
            <a:xfrm>
              <a:off x="3108475" y="2432900"/>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6" name="Google Shape;636;p35"/>
            <p:cNvSpPr/>
            <p:nvPr/>
          </p:nvSpPr>
          <p:spPr>
            <a:xfrm>
              <a:off x="3101100" y="2425525"/>
              <a:ext cx="98475" cy="210050"/>
            </a:xfrm>
            <a:custGeom>
              <a:rect b="b" l="l" r="r" t="t"/>
              <a:pathLst>
                <a:path extrusionOk="0" h="8402" w="3939">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7" name="Google Shape;637;p35"/>
            <p:cNvSpPr/>
            <p:nvPr/>
          </p:nvSpPr>
          <p:spPr>
            <a:xfrm>
              <a:off x="3731775" y="2432900"/>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8" name="Google Shape;638;p35"/>
            <p:cNvSpPr/>
            <p:nvPr/>
          </p:nvSpPr>
          <p:spPr>
            <a:xfrm>
              <a:off x="3724425" y="2425525"/>
              <a:ext cx="660150" cy="210050"/>
            </a:xfrm>
            <a:custGeom>
              <a:rect b="b" l="l" r="r" t="t"/>
              <a:pathLst>
                <a:path extrusionOk="0" h="8402" w="26406">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39" name="Google Shape;639;p35"/>
            <p:cNvSpPr/>
            <p:nvPr/>
          </p:nvSpPr>
          <p:spPr>
            <a:xfrm>
              <a:off x="4499825" y="2472850"/>
              <a:ext cx="98450" cy="98400"/>
            </a:xfrm>
            <a:custGeom>
              <a:rect b="b" l="l" r="r" t="t"/>
              <a:pathLst>
                <a:path extrusionOk="0" h="3936" w="3938">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0" name="Google Shape;640;p35"/>
            <p:cNvSpPr/>
            <p:nvPr/>
          </p:nvSpPr>
          <p:spPr>
            <a:xfrm>
              <a:off x="4492475" y="2465475"/>
              <a:ext cx="113150" cy="113150"/>
            </a:xfrm>
            <a:custGeom>
              <a:rect b="b" l="l" r="r" t="t"/>
              <a:pathLst>
                <a:path extrusionOk="0" h="4526" w="4526">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1" name="Google Shape;641;p35"/>
            <p:cNvSpPr/>
            <p:nvPr/>
          </p:nvSpPr>
          <p:spPr>
            <a:xfrm>
              <a:off x="4688675" y="2472825"/>
              <a:ext cx="102300" cy="98425"/>
            </a:xfrm>
            <a:custGeom>
              <a:rect b="b" l="l" r="r" t="t"/>
              <a:pathLst>
                <a:path extrusionOk="0" h="3937" w="4092">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2" name="Google Shape;642;p35"/>
            <p:cNvSpPr/>
            <p:nvPr/>
          </p:nvSpPr>
          <p:spPr>
            <a:xfrm>
              <a:off x="4685200" y="2465475"/>
              <a:ext cx="113125" cy="113150"/>
            </a:xfrm>
            <a:custGeom>
              <a:rect b="b" l="l" r="r" t="t"/>
              <a:pathLst>
                <a:path extrusionOk="0" h="4526" w="4525">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3" name="Google Shape;643;p35"/>
            <p:cNvSpPr/>
            <p:nvPr/>
          </p:nvSpPr>
          <p:spPr>
            <a:xfrm>
              <a:off x="4212825" y="2472850"/>
              <a:ext cx="98425" cy="98400"/>
            </a:xfrm>
            <a:custGeom>
              <a:rect b="b" l="l" r="r" t="t"/>
              <a:pathLst>
                <a:path extrusionOk="0" h="3936" w="3937">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4" name="Google Shape;644;p35"/>
            <p:cNvSpPr/>
            <p:nvPr/>
          </p:nvSpPr>
          <p:spPr>
            <a:xfrm>
              <a:off x="4205450" y="2465475"/>
              <a:ext cx="113175" cy="113150"/>
            </a:xfrm>
            <a:custGeom>
              <a:rect b="b" l="l" r="r" t="t"/>
              <a:pathLst>
                <a:path extrusionOk="0" h="4526" w="4527">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5" name="Google Shape;645;p35"/>
            <p:cNvSpPr/>
            <p:nvPr/>
          </p:nvSpPr>
          <p:spPr>
            <a:xfrm>
              <a:off x="3089800" y="2729900"/>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6" name="Google Shape;646;p35"/>
            <p:cNvSpPr/>
            <p:nvPr/>
          </p:nvSpPr>
          <p:spPr>
            <a:xfrm>
              <a:off x="3082425" y="2722550"/>
              <a:ext cx="1715900" cy="151300"/>
            </a:xfrm>
            <a:custGeom>
              <a:rect b="b" l="l" r="r" t="t"/>
              <a:pathLst>
                <a:path extrusionOk="0" h="6052" w="68636">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7" name="Google Shape;647;p35"/>
            <p:cNvSpPr/>
            <p:nvPr/>
          </p:nvSpPr>
          <p:spPr>
            <a:xfrm>
              <a:off x="3019925" y="2866450"/>
              <a:ext cx="1840900" cy="398775"/>
            </a:xfrm>
            <a:custGeom>
              <a:rect b="b" l="l" r="r" t="t"/>
              <a:pathLst>
                <a:path extrusionOk="0" h="15951"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8" name="Google Shape;648;p35"/>
            <p:cNvSpPr/>
            <p:nvPr/>
          </p:nvSpPr>
          <p:spPr>
            <a:xfrm>
              <a:off x="3012575" y="2859100"/>
              <a:ext cx="1855600" cy="413475"/>
            </a:xfrm>
            <a:custGeom>
              <a:rect b="b" l="l" r="r" t="t"/>
              <a:pathLst>
                <a:path extrusionOk="0" h="16539" w="74224">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49" name="Google Shape;649;p35"/>
            <p:cNvSpPr/>
            <p:nvPr/>
          </p:nvSpPr>
          <p:spPr>
            <a:xfrm>
              <a:off x="3409425" y="2968175"/>
              <a:ext cx="105150" cy="195325"/>
            </a:xfrm>
            <a:custGeom>
              <a:rect b="b" l="l" r="r" t="t"/>
              <a:pathLst>
                <a:path extrusionOk="0" h="7813" w="4206">
                  <a:moveTo>
                    <a:pt x="0" y="1"/>
                  </a:moveTo>
                  <a:lnTo>
                    <a:pt x="0" y="7813"/>
                  </a:lnTo>
                  <a:lnTo>
                    <a:pt x="4206" y="7813"/>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0" name="Google Shape;650;p35"/>
            <p:cNvSpPr/>
            <p:nvPr/>
          </p:nvSpPr>
          <p:spPr>
            <a:xfrm>
              <a:off x="3402075" y="2960825"/>
              <a:ext cx="119850" cy="210025"/>
            </a:xfrm>
            <a:custGeom>
              <a:rect b="b" l="l" r="r" t="t"/>
              <a:pathLst>
                <a:path extrusionOk="0" h="8401" w="4794">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1" name="Google Shape;651;p35"/>
            <p:cNvSpPr/>
            <p:nvPr/>
          </p:nvSpPr>
          <p:spPr>
            <a:xfrm>
              <a:off x="3570625" y="2968175"/>
              <a:ext cx="105125" cy="195325"/>
            </a:xfrm>
            <a:custGeom>
              <a:rect b="b" l="l" r="r" t="t"/>
              <a:pathLst>
                <a:path extrusionOk="0" h="7813" w="4205">
                  <a:moveTo>
                    <a:pt x="0" y="1"/>
                  </a:moveTo>
                  <a:lnTo>
                    <a:pt x="0" y="7813"/>
                  </a:lnTo>
                  <a:lnTo>
                    <a:pt x="4204" y="7813"/>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2" name="Google Shape;652;p35"/>
            <p:cNvSpPr/>
            <p:nvPr/>
          </p:nvSpPr>
          <p:spPr>
            <a:xfrm>
              <a:off x="3563250" y="2960825"/>
              <a:ext cx="119875" cy="210025"/>
            </a:xfrm>
            <a:custGeom>
              <a:rect b="b" l="l" r="r" t="t"/>
              <a:pathLst>
                <a:path extrusionOk="0" h="8401" w="4795">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3" name="Google Shape;653;p35"/>
            <p:cNvSpPr/>
            <p:nvPr/>
          </p:nvSpPr>
          <p:spPr>
            <a:xfrm>
              <a:off x="3248250" y="2968175"/>
              <a:ext cx="105125" cy="195325"/>
            </a:xfrm>
            <a:custGeom>
              <a:rect b="b" l="l" r="r" t="t"/>
              <a:pathLst>
                <a:path extrusionOk="0" h="7813" w="4205">
                  <a:moveTo>
                    <a:pt x="1" y="1"/>
                  </a:moveTo>
                  <a:lnTo>
                    <a:pt x="1" y="7813"/>
                  </a:lnTo>
                  <a:lnTo>
                    <a:pt x="4205" y="7813"/>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4" name="Google Shape;654;p35"/>
            <p:cNvSpPr/>
            <p:nvPr/>
          </p:nvSpPr>
          <p:spPr>
            <a:xfrm>
              <a:off x="3240875" y="2960825"/>
              <a:ext cx="119875" cy="210025"/>
            </a:xfrm>
            <a:custGeom>
              <a:rect b="b" l="l" r="r" t="t"/>
              <a:pathLst>
                <a:path extrusionOk="0" h="8401" w="4795">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5" name="Google Shape;655;p35"/>
            <p:cNvSpPr/>
            <p:nvPr/>
          </p:nvSpPr>
          <p:spPr>
            <a:xfrm>
              <a:off x="3731775" y="2968175"/>
              <a:ext cx="645425" cy="195325"/>
            </a:xfrm>
            <a:custGeom>
              <a:rect b="b" l="l" r="r" t="t"/>
              <a:pathLst>
                <a:path extrusionOk="0" h="7813" w="25817">
                  <a:moveTo>
                    <a:pt x="1" y="1"/>
                  </a:moveTo>
                  <a:lnTo>
                    <a:pt x="1" y="7813"/>
                  </a:lnTo>
                  <a:lnTo>
                    <a:pt x="25817" y="7813"/>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6" name="Google Shape;656;p35"/>
            <p:cNvSpPr/>
            <p:nvPr/>
          </p:nvSpPr>
          <p:spPr>
            <a:xfrm>
              <a:off x="3724425" y="2960825"/>
              <a:ext cx="660150" cy="210025"/>
            </a:xfrm>
            <a:custGeom>
              <a:rect b="b" l="l" r="r" t="t"/>
              <a:pathLst>
                <a:path extrusionOk="0" h="8401" w="26406">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7" name="Google Shape;657;p35"/>
            <p:cNvSpPr/>
            <p:nvPr/>
          </p:nvSpPr>
          <p:spPr>
            <a:xfrm>
              <a:off x="3108475" y="2968175"/>
              <a:ext cx="83750" cy="195325"/>
            </a:xfrm>
            <a:custGeom>
              <a:rect b="b" l="l" r="r" t="t"/>
              <a:pathLst>
                <a:path extrusionOk="0" h="7813" w="3350">
                  <a:moveTo>
                    <a:pt x="1" y="1"/>
                  </a:moveTo>
                  <a:lnTo>
                    <a:pt x="1" y="7813"/>
                  </a:lnTo>
                  <a:lnTo>
                    <a:pt x="3349" y="7813"/>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8" name="Google Shape;658;p35"/>
            <p:cNvSpPr/>
            <p:nvPr/>
          </p:nvSpPr>
          <p:spPr>
            <a:xfrm>
              <a:off x="3101100" y="2960825"/>
              <a:ext cx="98475" cy="210025"/>
            </a:xfrm>
            <a:custGeom>
              <a:rect b="b" l="l" r="r" t="t"/>
              <a:pathLst>
                <a:path extrusionOk="0" h="8401" w="3939">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59" name="Google Shape;659;p35"/>
            <p:cNvSpPr/>
            <p:nvPr/>
          </p:nvSpPr>
          <p:spPr>
            <a:xfrm>
              <a:off x="4499825" y="3008125"/>
              <a:ext cx="98450" cy="98450"/>
            </a:xfrm>
            <a:custGeom>
              <a:rect b="b" l="l" r="r" t="t"/>
              <a:pathLst>
                <a:path extrusionOk="0" h="3938" w="3938">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0" name="Google Shape;660;p35"/>
            <p:cNvSpPr/>
            <p:nvPr/>
          </p:nvSpPr>
          <p:spPr>
            <a:xfrm>
              <a:off x="4492475" y="3000775"/>
              <a:ext cx="113150" cy="113125"/>
            </a:xfrm>
            <a:custGeom>
              <a:rect b="b" l="l" r="r" t="t"/>
              <a:pathLst>
                <a:path extrusionOk="0" h="4525" w="4526">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1" name="Google Shape;661;p35"/>
            <p:cNvSpPr/>
            <p:nvPr/>
          </p:nvSpPr>
          <p:spPr>
            <a:xfrm>
              <a:off x="4688675" y="3008125"/>
              <a:ext cx="102300" cy="98450"/>
            </a:xfrm>
            <a:custGeom>
              <a:rect b="b" l="l" r="r" t="t"/>
              <a:pathLst>
                <a:path extrusionOk="0" h="3938" w="4092">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2" name="Google Shape;662;p35"/>
            <p:cNvSpPr/>
            <p:nvPr/>
          </p:nvSpPr>
          <p:spPr>
            <a:xfrm>
              <a:off x="4685200" y="3000775"/>
              <a:ext cx="113125" cy="113125"/>
            </a:xfrm>
            <a:custGeom>
              <a:rect b="b" l="l" r="r" t="t"/>
              <a:pathLst>
                <a:path extrusionOk="0" h="4525" w="4525">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3" name="Google Shape;663;p35"/>
            <p:cNvSpPr/>
            <p:nvPr/>
          </p:nvSpPr>
          <p:spPr>
            <a:xfrm>
              <a:off x="4212825" y="3008125"/>
              <a:ext cx="98425" cy="98450"/>
            </a:xfrm>
            <a:custGeom>
              <a:rect b="b" l="l" r="r" t="t"/>
              <a:pathLst>
                <a:path extrusionOk="0" h="3938" w="3937">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4" name="Google Shape;664;p35"/>
            <p:cNvSpPr/>
            <p:nvPr/>
          </p:nvSpPr>
          <p:spPr>
            <a:xfrm>
              <a:off x="4205450" y="3000775"/>
              <a:ext cx="113175" cy="113125"/>
            </a:xfrm>
            <a:custGeom>
              <a:rect b="b" l="l" r="r" t="t"/>
              <a:pathLst>
                <a:path extrusionOk="0" h="4525" w="4527">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5" name="Google Shape;665;p35"/>
            <p:cNvSpPr/>
            <p:nvPr/>
          </p:nvSpPr>
          <p:spPr>
            <a:xfrm>
              <a:off x="3089800" y="3265175"/>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6" name="Google Shape;666;p35"/>
            <p:cNvSpPr/>
            <p:nvPr/>
          </p:nvSpPr>
          <p:spPr>
            <a:xfrm>
              <a:off x="3082425" y="3257825"/>
              <a:ext cx="1715900" cy="151300"/>
            </a:xfrm>
            <a:custGeom>
              <a:rect b="b" l="l" r="r" t="t"/>
              <a:pathLst>
                <a:path extrusionOk="0" h="6052" w="68636">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7" name="Google Shape;667;p35"/>
            <p:cNvSpPr/>
            <p:nvPr/>
          </p:nvSpPr>
          <p:spPr>
            <a:xfrm>
              <a:off x="3019925" y="3401725"/>
              <a:ext cx="1840900" cy="398800"/>
            </a:xfrm>
            <a:custGeom>
              <a:rect b="b" l="l" r="r" t="t"/>
              <a:pathLst>
                <a:path extrusionOk="0" h="15952"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8" name="Google Shape;668;p35"/>
            <p:cNvSpPr/>
            <p:nvPr/>
          </p:nvSpPr>
          <p:spPr>
            <a:xfrm>
              <a:off x="3012575" y="3394375"/>
              <a:ext cx="1855600" cy="413475"/>
            </a:xfrm>
            <a:custGeom>
              <a:rect b="b" l="l" r="r" t="t"/>
              <a:pathLst>
                <a:path extrusionOk="0" h="16539" w="74224">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69" name="Google Shape;669;p35"/>
            <p:cNvSpPr/>
            <p:nvPr/>
          </p:nvSpPr>
          <p:spPr>
            <a:xfrm>
              <a:off x="3570625" y="3503475"/>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0" name="Google Shape;670;p35"/>
            <p:cNvSpPr/>
            <p:nvPr/>
          </p:nvSpPr>
          <p:spPr>
            <a:xfrm>
              <a:off x="3563250" y="3496100"/>
              <a:ext cx="119875" cy="210025"/>
            </a:xfrm>
            <a:custGeom>
              <a:rect b="b" l="l" r="r" t="t"/>
              <a:pathLst>
                <a:path extrusionOk="0" h="8401" w="4795">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1" name="Google Shape;671;p35"/>
            <p:cNvSpPr/>
            <p:nvPr/>
          </p:nvSpPr>
          <p:spPr>
            <a:xfrm>
              <a:off x="3248250" y="3503475"/>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2" name="Google Shape;672;p35"/>
            <p:cNvSpPr/>
            <p:nvPr/>
          </p:nvSpPr>
          <p:spPr>
            <a:xfrm>
              <a:off x="3240875" y="3496100"/>
              <a:ext cx="119875" cy="210025"/>
            </a:xfrm>
            <a:custGeom>
              <a:rect b="b" l="l" r="r" t="t"/>
              <a:pathLst>
                <a:path extrusionOk="0" h="8401" w="4795">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3" name="Google Shape;673;p35"/>
            <p:cNvSpPr/>
            <p:nvPr/>
          </p:nvSpPr>
          <p:spPr>
            <a:xfrm>
              <a:off x="3409425" y="3503475"/>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4" name="Google Shape;674;p35"/>
            <p:cNvSpPr/>
            <p:nvPr/>
          </p:nvSpPr>
          <p:spPr>
            <a:xfrm>
              <a:off x="3402075" y="3496100"/>
              <a:ext cx="119850" cy="210025"/>
            </a:xfrm>
            <a:custGeom>
              <a:rect b="b" l="l" r="r" t="t"/>
              <a:pathLst>
                <a:path extrusionOk="0" h="8401" w="4794">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5" name="Google Shape;675;p35"/>
            <p:cNvSpPr/>
            <p:nvPr/>
          </p:nvSpPr>
          <p:spPr>
            <a:xfrm>
              <a:off x="3108475" y="3503475"/>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6" name="Google Shape;676;p35"/>
            <p:cNvSpPr/>
            <p:nvPr/>
          </p:nvSpPr>
          <p:spPr>
            <a:xfrm>
              <a:off x="3101100" y="3496100"/>
              <a:ext cx="98475" cy="210025"/>
            </a:xfrm>
            <a:custGeom>
              <a:rect b="b" l="l" r="r" t="t"/>
              <a:pathLst>
                <a:path extrusionOk="0" h="8401" w="3939">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7" name="Google Shape;677;p35"/>
            <p:cNvSpPr/>
            <p:nvPr/>
          </p:nvSpPr>
          <p:spPr>
            <a:xfrm>
              <a:off x="3731775" y="3503475"/>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8" name="Google Shape;678;p35"/>
            <p:cNvSpPr/>
            <p:nvPr/>
          </p:nvSpPr>
          <p:spPr>
            <a:xfrm>
              <a:off x="3724425" y="3496100"/>
              <a:ext cx="660150" cy="210025"/>
            </a:xfrm>
            <a:custGeom>
              <a:rect b="b" l="l" r="r" t="t"/>
              <a:pathLst>
                <a:path extrusionOk="0" h="8401" w="26406">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79" name="Google Shape;679;p35"/>
            <p:cNvSpPr/>
            <p:nvPr/>
          </p:nvSpPr>
          <p:spPr>
            <a:xfrm>
              <a:off x="4499825" y="3543400"/>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0" name="Google Shape;680;p35"/>
            <p:cNvSpPr/>
            <p:nvPr/>
          </p:nvSpPr>
          <p:spPr>
            <a:xfrm>
              <a:off x="4492475" y="3536025"/>
              <a:ext cx="113150" cy="113175"/>
            </a:xfrm>
            <a:custGeom>
              <a:rect b="b" l="l" r="r" t="t"/>
              <a:pathLst>
                <a:path extrusionOk="0" h="4527" w="4526">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1" name="Google Shape;681;p35"/>
            <p:cNvSpPr/>
            <p:nvPr/>
          </p:nvSpPr>
          <p:spPr>
            <a:xfrm>
              <a:off x="4688675" y="3543400"/>
              <a:ext cx="102300" cy="98450"/>
            </a:xfrm>
            <a:custGeom>
              <a:rect b="b" l="l" r="r" t="t"/>
              <a:pathLst>
                <a:path extrusionOk="0" h="3938" w="4092">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2" name="Google Shape;682;p35"/>
            <p:cNvSpPr/>
            <p:nvPr/>
          </p:nvSpPr>
          <p:spPr>
            <a:xfrm>
              <a:off x="4685200" y="3536025"/>
              <a:ext cx="113125" cy="113175"/>
            </a:xfrm>
            <a:custGeom>
              <a:rect b="b" l="l" r="r" t="t"/>
              <a:pathLst>
                <a:path extrusionOk="0" h="4527" w="4525">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3" name="Google Shape;683;p35"/>
            <p:cNvSpPr/>
            <p:nvPr/>
          </p:nvSpPr>
          <p:spPr>
            <a:xfrm>
              <a:off x="4212825" y="3543400"/>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4" name="Google Shape;684;p35"/>
            <p:cNvSpPr/>
            <p:nvPr/>
          </p:nvSpPr>
          <p:spPr>
            <a:xfrm>
              <a:off x="4205450" y="3536025"/>
              <a:ext cx="113175" cy="113175"/>
            </a:xfrm>
            <a:custGeom>
              <a:rect b="b" l="l" r="r" t="t"/>
              <a:pathLst>
                <a:path extrusionOk="0" h="4527" w="4527">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5" name="Google Shape;685;p35"/>
            <p:cNvSpPr/>
            <p:nvPr/>
          </p:nvSpPr>
          <p:spPr>
            <a:xfrm>
              <a:off x="3089800" y="3800475"/>
              <a:ext cx="1701175" cy="136550"/>
            </a:xfrm>
            <a:custGeom>
              <a:rect b="b" l="l" r="r" t="t"/>
              <a:pathLst>
                <a:path extrusionOk="0" h="5462" w="68047">
                  <a:moveTo>
                    <a:pt x="1" y="0"/>
                  </a:moveTo>
                  <a:lnTo>
                    <a:pt x="1" y="5462"/>
                  </a:lnTo>
                  <a:lnTo>
                    <a:pt x="68047" y="5462"/>
                  </a:lnTo>
                  <a:lnTo>
                    <a:pt x="680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6" name="Google Shape;686;p35"/>
            <p:cNvSpPr/>
            <p:nvPr/>
          </p:nvSpPr>
          <p:spPr>
            <a:xfrm>
              <a:off x="3082425" y="3793125"/>
              <a:ext cx="1715900" cy="151275"/>
            </a:xfrm>
            <a:custGeom>
              <a:rect b="b" l="l" r="r" t="t"/>
              <a:pathLst>
                <a:path extrusionOk="0" h="6051" w="68636">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7" name="Google Shape;687;p35"/>
            <p:cNvSpPr/>
            <p:nvPr/>
          </p:nvSpPr>
          <p:spPr>
            <a:xfrm>
              <a:off x="3019925" y="3937050"/>
              <a:ext cx="1840900" cy="398750"/>
            </a:xfrm>
            <a:custGeom>
              <a:rect b="b" l="l" r="r" t="t"/>
              <a:pathLst>
                <a:path extrusionOk="0" h="15950" w="73636">
                  <a:moveTo>
                    <a:pt x="1" y="0"/>
                  </a:moveTo>
                  <a:lnTo>
                    <a:pt x="1" y="15949"/>
                  </a:lnTo>
                  <a:lnTo>
                    <a:pt x="73636" y="15949"/>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8" name="Google Shape;688;p35"/>
            <p:cNvSpPr/>
            <p:nvPr/>
          </p:nvSpPr>
          <p:spPr>
            <a:xfrm>
              <a:off x="3012575" y="3929675"/>
              <a:ext cx="1855600" cy="413475"/>
            </a:xfrm>
            <a:custGeom>
              <a:rect b="b" l="l" r="r" t="t"/>
              <a:pathLst>
                <a:path extrusionOk="0" h="16539" w="74224">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89" name="Google Shape;689;p35"/>
            <p:cNvSpPr/>
            <p:nvPr/>
          </p:nvSpPr>
          <p:spPr>
            <a:xfrm>
              <a:off x="3248250" y="4038750"/>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0" name="Google Shape;690;p35"/>
            <p:cNvSpPr/>
            <p:nvPr/>
          </p:nvSpPr>
          <p:spPr>
            <a:xfrm>
              <a:off x="3240875" y="4031400"/>
              <a:ext cx="119875" cy="210025"/>
            </a:xfrm>
            <a:custGeom>
              <a:rect b="b" l="l" r="r" t="t"/>
              <a:pathLst>
                <a:path extrusionOk="0" h="8401" w="4795">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1" name="Google Shape;691;p35"/>
            <p:cNvSpPr/>
            <p:nvPr/>
          </p:nvSpPr>
          <p:spPr>
            <a:xfrm>
              <a:off x="3409425" y="4038750"/>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2" name="Google Shape;692;p35"/>
            <p:cNvSpPr/>
            <p:nvPr/>
          </p:nvSpPr>
          <p:spPr>
            <a:xfrm>
              <a:off x="3402075" y="4031400"/>
              <a:ext cx="119850" cy="210025"/>
            </a:xfrm>
            <a:custGeom>
              <a:rect b="b" l="l" r="r" t="t"/>
              <a:pathLst>
                <a:path extrusionOk="0" h="8401" w="4794">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3" name="Google Shape;693;p35"/>
            <p:cNvSpPr/>
            <p:nvPr/>
          </p:nvSpPr>
          <p:spPr>
            <a:xfrm>
              <a:off x="3570625" y="4038750"/>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4" name="Google Shape;694;p35"/>
            <p:cNvSpPr/>
            <p:nvPr/>
          </p:nvSpPr>
          <p:spPr>
            <a:xfrm>
              <a:off x="3563250" y="4031400"/>
              <a:ext cx="119875" cy="210025"/>
            </a:xfrm>
            <a:custGeom>
              <a:rect b="b" l="l" r="r" t="t"/>
              <a:pathLst>
                <a:path extrusionOk="0" h="8401" w="4795">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5" name="Google Shape;695;p35"/>
            <p:cNvSpPr/>
            <p:nvPr/>
          </p:nvSpPr>
          <p:spPr>
            <a:xfrm>
              <a:off x="3108475" y="4038750"/>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6" name="Google Shape;696;p35"/>
            <p:cNvSpPr/>
            <p:nvPr/>
          </p:nvSpPr>
          <p:spPr>
            <a:xfrm>
              <a:off x="3101100" y="4031400"/>
              <a:ext cx="98475" cy="210025"/>
            </a:xfrm>
            <a:custGeom>
              <a:rect b="b" l="l" r="r" t="t"/>
              <a:pathLst>
                <a:path extrusionOk="0" h="8401" w="3939">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7" name="Google Shape;697;p35"/>
            <p:cNvSpPr/>
            <p:nvPr/>
          </p:nvSpPr>
          <p:spPr>
            <a:xfrm>
              <a:off x="3731775" y="4038750"/>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8" name="Google Shape;698;p35"/>
            <p:cNvSpPr/>
            <p:nvPr/>
          </p:nvSpPr>
          <p:spPr>
            <a:xfrm>
              <a:off x="3724425" y="4031400"/>
              <a:ext cx="660150" cy="210025"/>
            </a:xfrm>
            <a:custGeom>
              <a:rect b="b" l="l" r="r" t="t"/>
              <a:pathLst>
                <a:path extrusionOk="0" h="8401" w="26406">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699" name="Google Shape;699;p35"/>
            <p:cNvSpPr/>
            <p:nvPr/>
          </p:nvSpPr>
          <p:spPr>
            <a:xfrm>
              <a:off x="4499825" y="4078675"/>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700" name="Google Shape;700;p35"/>
            <p:cNvSpPr/>
            <p:nvPr/>
          </p:nvSpPr>
          <p:spPr>
            <a:xfrm>
              <a:off x="4492475" y="4071325"/>
              <a:ext cx="113150" cy="113175"/>
            </a:xfrm>
            <a:custGeom>
              <a:rect b="b" l="l" r="r" t="t"/>
              <a:pathLst>
                <a:path extrusionOk="0" h="4527" w="4526">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701" name="Google Shape;701;p35"/>
            <p:cNvSpPr/>
            <p:nvPr/>
          </p:nvSpPr>
          <p:spPr>
            <a:xfrm>
              <a:off x="4688675" y="4078675"/>
              <a:ext cx="102300" cy="98450"/>
            </a:xfrm>
            <a:custGeom>
              <a:rect b="b" l="l" r="r" t="t"/>
              <a:pathLst>
                <a:path extrusionOk="0" h="3938" w="4092">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702" name="Google Shape;702;p35"/>
            <p:cNvSpPr/>
            <p:nvPr/>
          </p:nvSpPr>
          <p:spPr>
            <a:xfrm>
              <a:off x="4685200" y="4071325"/>
              <a:ext cx="113125" cy="113175"/>
            </a:xfrm>
            <a:custGeom>
              <a:rect b="b" l="l" r="r" t="t"/>
              <a:pathLst>
                <a:path extrusionOk="0" h="4527" w="4525">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703" name="Google Shape;703;p35"/>
            <p:cNvSpPr/>
            <p:nvPr/>
          </p:nvSpPr>
          <p:spPr>
            <a:xfrm>
              <a:off x="4212825" y="4078675"/>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sp>
          <p:nvSpPr>
            <p:cNvPr id="704" name="Google Shape;704;p35"/>
            <p:cNvSpPr/>
            <p:nvPr/>
          </p:nvSpPr>
          <p:spPr>
            <a:xfrm>
              <a:off x="4205450" y="4071325"/>
              <a:ext cx="113175" cy="113175"/>
            </a:xfrm>
            <a:custGeom>
              <a:rect b="b" l="l" r="r" t="t"/>
              <a:pathLst>
                <a:path extrusionOk="0" h="4527" w="4527">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100"/>
            </a:p>
          </p:txBody>
        </p:sp>
      </p:grpSp>
      <p:sp>
        <p:nvSpPr>
          <p:cNvPr id="705" name="Google Shape;70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