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5"/>
  </p:notesMasterIdLst>
  <p:sldIdLst>
    <p:sldId id="296" r:id="rId5"/>
    <p:sldId id="311" r:id="rId6"/>
    <p:sldId id="312" r:id="rId7"/>
    <p:sldId id="313" r:id="rId8"/>
    <p:sldId id="314" r:id="rId9"/>
    <p:sldId id="315" r:id="rId10"/>
    <p:sldId id="316" r:id="rId11"/>
    <p:sldId id="257" r:id="rId12"/>
    <p:sldId id="317" r:id="rId13"/>
    <p:sldId id="318" r:id="rId14"/>
    <p:sldId id="258" r:id="rId15"/>
    <p:sldId id="300" r:id="rId16"/>
    <p:sldId id="307" r:id="rId17"/>
    <p:sldId id="301" r:id="rId18"/>
    <p:sldId id="319" r:id="rId19"/>
    <p:sldId id="308" r:id="rId20"/>
    <p:sldId id="309" r:id="rId21"/>
    <p:sldId id="310" r:id="rId22"/>
    <p:sldId id="304" r:id="rId23"/>
    <p:sldId id="306" r:id="rId24"/>
  </p:sldIdLst>
  <p:sldSz cx="9144000" cy="5143500" type="screen16x9"/>
  <p:notesSz cx="6858000" cy="9144000"/>
  <p:embeddedFontLst>
    <p:embeddedFont>
      <p:font typeface="Inter" panose="020B0604020202020204" charset="0"/>
      <p:regular r:id="rId26"/>
      <p:bold r:id="rId27"/>
      <p:italic r:id="rId28"/>
      <p:boldItalic r:id="rId29"/>
    </p:embeddedFont>
    <p:embeddedFont>
      <p:font typeface="Lato" panose="020F050202020403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25391-5D41-45F9-B3C2-CDC8CAC2013F}" v="30" dt="2025-01-15T02:03:13.972"/>
  </p1510:revLst>
</p1510:revInfo>
</file>

<file path=ppt/tableStyles.xml><?xml version="1.0" encoding="utf-8"?>
<a:tblStyleLst xmlns:a="http://schemas.openxmlformats.org/drawingml/2006/main" def="{709F0B66-7064-4D1F-97DE-4CC9329C2F43}">
  <a:tblStyle styleId="{709F0B66-7064-4D1F-97DE-4CC9329C2F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187EAA-DAB8-48D6-8F3A-F22FE0E3650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8" autoAdjust="0"/>
    <p:restoredTop sz="94660"/>
  </p:normalViewPr>
  <p:slideViewPr>
    <p:cSldViewPr snapToGrid="0">
      <p:cViewPr varScale="1">
        <p:scale>
          <a:sx n="116" d="100"/>
          <a:sy n="116" d="100"/>
        </p:scale>
        <p:origin x="765"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dam BENADDI" userId="d3f48e98-a0f6-47e8-b13c-e3acb04aac80" providerId="ADAL" clId="{C5925391-5D41-45F9-B3C2-CDC8CAC2013F}"/>
    <pc:docChg chg="undo redo custSel addSld delSld modSld">
      <pc:chgData name="Mohamed Adam BENADDI" userId="d3f48e98-a0f6-47e8-b13c-e3acb04aac80" providerId="ADAL" clId="{C5925391-5D41-45F9-B3C2-CDC8CAC2013F}" dt="2025-01-15T02:03:50.209" v="378" actId="113"/>
      <pc:docMkLst>
        <pc:docMk/>
      </pc:docMkLst>
      <pc:sldChg chg="addSp modSp mod">
        <pc:chgData name="Mohamed Adam BENADDI" userId="d3f48e98-a0f6-47e8-b13c-e3acb04aac80" providerId="ADAL" clId="{C5925391-5D41-45F9-B3C2-CDC8CAC2013F}" dt="2025-01-14T23:58:25.914" v="92" actId="1076"/>
        <pc:sldMkLst>
          <pc:docMk/>
          <pc:sldMk cId="0" sldId="256"/>
        </pc:sldMkLst>
        <pc:spChg chg="add">
          <ac:chgData name="Mohamed Adam BENADDI" userId="d3f48e98-a0f6-47e8-b13c-e3acb04aac80" providerId="ADAL" clId="{C5925391-5D41-45F9-B3C2-CDC8CAC2013F}" dt="2025-01-14T23:57:20.882" v="84"/>
          <ac:spMkLst>
            <pc:docMk/>
            <pc:sldMk cId="0" sldId="256"/>
            <ac:spMk id="2" creationId="{57D05118-A599-B8DE-FA22-FE1FAA104F41}"/>
          </ac:spMkLst>
        </pc:spChg>
        <pc:spChg chg="mod">
          <ac:chgData name="Mohamed Adam BENADDI" userId="d3f48e98-a0f6-47e8-b13c-e3acb04aac80" providerId="ADAL" clId="{C5925391-5D41-45F9-B3C2-CDC8CAC2013F}" dt="2025-01-14T23:57:32.495" v="87"/>
          <ac:spMkLst>
            <pc:docMk/>
            <pc:sldMk cId="0" sldId="256"/>
            <ac:spMk id="70" creationId="{00000000-0000-0000-0000-000000000000}"/>
          </ac:spMkLst>
        </pc:spChg>
        <pc:spChg chg="mod">
          <ac:chgData name="Mohamed Adam BENADDI" userId="d3f48e98-a0f6-47e8-b13c-e3acb04aac80" providerId="ADAL" clId="{C5925391-5D41-45F9-B3C2-CDC8CAC2013F}" dt="2025-01-14T23:58:25.914" v="92" actId="1076"/>
          <ac:spMkLst>
            <pc:docMk/>
            <pc:sldMk cId="0" sldId="256"/>
            <ac:spMk id="72" creationId="{00000000-0000-0000-0000-000000000000}"/>
          </ac:spMkLst>
        </pc:spChg>
        <pc:spChg chg="mod">
          <ac:chgData name="Mohamed Adam BENADDI" userId="d3f48e98-a0f6-47e8-b13c-e3acb04aac80" providerId="ADAL" clId="{C5925391-5D41-45F9-B3C2-CDC8CAC2013F}" dt="2025-01-14T23:58:22.255" v="91" actId="1076"/>
          <ac:spMkLst>
            <pc:docMk/>
            <pc:sldMk cId="0" sldId="256"/>
            <ac:spMk id="73" creationId="{00000000-0000-0000-0000-000000000000}"/>
          </ac:spMkLst>
        </pc:spChg>
      </pc:sldChg>
      <pc:sldChg chg="addSp delSp modSp mod">
        <pc:chgData name="Mohamed Adam BENADDI" userId="d3f48e98-a0f6-47e8-b13c-e3acb04aac80" providerId="ADAL" clId="{C5925391-5D41-45F9-B3C2-CDC8CAC2013F}" dt="2025-01-15T02:01:50.897" v="336" actId="1076"/>
        <pc:sldMkLst>
          <pc:docMk/>
          <pc:sldMk cId="0" sldId="257"/>
        </pc:sldMkLst>
        <pc:spChg chg="mod">
          <ac:chgData name="Mohamed Adam BENADDI" userId="d3f48e98-a0f6-47e8-b13c-e3acb04aac80" providerId="ADAL" clId="{C5925391-5D41-45F9-B3C2-CDC8CAC2013F}" dt="2025-01-15T02:01:47.994" v="331" actId="20577"/>
          <ac:spMkLst>
            <pc:docMk/>
            <pc:sldMk cId="0" sldId="257"/>
            <ac:spMk id="517" creationId="{00000000-0000-0000-0000-000000000000}"/>
          </ac:spMkLst>
        </pc:spChg>
        <pc:picChg chg="add mod">
          <ac:chgData name="Mohamed Adam BENADDI" userId="d3f48e98-a0f6-47e8-b13c-e3acb04aac80" providerId="ADAL" clId="{C5925391-5D41-45F9-B3C2-CDC8CAC2013F}" dt="2025-01-15T00:45:31.677" v="299" actId="1076"/>
          <ac:picMkLst>
            <pc:docMk/>
            <pc:sldMk cId="0" sldId="257"/>
            <ac:picMk id="3" creationId="{5E9F25C6-D187-8626-D548-1E925E8DBC73}"/>
          </ac:picMkLst>
        </pc:picChg>
        <pc:picChg chg="add del mod">
          <ac:chgData name="Mohamed Adam BENADDI" userId="d3f48e98-a0f6-47e8-b13c-e3acb04aac80" providerId="ADAL" clId="{C5925391-5D41-45F9-B3C2-CDC8CAC2013F}" dt="2025-01-15T02:01:48.344" v="332" actId="478"/>
          <ac:picMkLst>
            <pc:docMk/>
            <pc:sldMk cId="0" sldId="257"/>
            <ac:picMk id="4" creationId="{4B2D3DE0-721D-4241-C0C1-BF6B87518E08}"/>
          </ac:picMkLst>
        </pc:picChg>
        <pc:picChg chg="mod">
          <ac:chgData name="Mohamed Adam BENADDI" userId="d3f48e98-a0f6-47e8-b13c-e3acb04aac80" providerId="ADAL" clId="{C5925391-5D41-45F9-B3C2-CDC8CAC2013F}" dt="2025-01-15T02:01:50.897" v="336" actId="1076"/>
          <ac:picMkLst>
            <pc:docMk/>
            <pc:sldMk cId="0" sldId="257"/>
            <ac:picMk id="7" creationId="{902573CD-5817-6232-2027-F2376BD4925F}"/>
          </ac:picMkLst>
        </pc:picChg>
        <pc:picChg chg="add del mod">
          <ac:chgData name="Mohamed Adam BENADDI" userId="d3f48e98-a0f6-47e8-b13c-e3acb04aac80" providerId="ADAL" clId="{C5925391-5D41-45F9-B3C2-CDC8CAC2013F}" dt="2025-01-15T02:01:49.776" v="334" actId="1076"/>
          <ac:picMkLst>
            <pc:docMk/>
            <pc:sldMk cId="0" sldId="257"/>
            <ac:picMk id="10" creationId="{E9405547-7784-E94A-5685-14D710578690}"/>
          </ac:picMkLst>
        </pc:picChg>
        <pc:picChg chg="mod">
          <ac:chgData name="Mohamed Adam BENADDI" userId="d3f48e98-a0f6-47e8-b13c-e3acb04aac80" providerId="ADAL" clId="{C5925391-5D41-45F9-B3C2-CDC8CAC2013F}" dt="2025-01-15T00:46:17.277" v="314" actId="1076"/>
          <ac:picMkLst>
            <pc:docMk/>
            <pc:sldMk cId="0" sldId="257"/>
            <ac:picMk id="12" creationId="{E442D801-9988-36C6-48D4-818B72428343}"/>
          </ac:picMkLst>
        </pc:picChg>
        <pc:picChg chg="mod">
          <ac:chgData name="Mohamed Adam BENADDI" userId="d3f48e98-a0f6-47e8-b13c-e3acb04aac80" providerId="ADAL" clId="{C5925391-5D41-45F9-B3C2-CDC8CAC2013F}" dt="2025-01-15T02:01:48.689" v="333" actId="1076"/>
          <ac:picMkLst>
            <pc:docMk/>
            <pc:sldMk cId="0" sldId="257"/>
            <ac:picMk id="5122" creationId="{2B01F539-3DC1-54C6-D69D-2DFDE9B07E6B}"/>
          </ac:picMkLst>
        </pc:picChg>
      </pc:sldChg>
      <pc:sldChg chg="modSp mod">
        <pc:chgData name="Mohamed Adam BENADDI" userId="d3f48e98-a0f6-47e8-b13c-e3acb04aac80" providerId="ADAL" clId="{C5925391-5D41-45F9-B3C2-CDC8CAC2013F}" dt="2025-01-14T23:59:29.915" v="107" actId="14100"/>
        <pc:sldMkLst>
          <pc:docMk/>
          <pc:sldMk cId="0" sldId="258"/>
        </pc:sldMkLst>
        <pc:spChg chg="mod">
          <ac:chgData name="Mohamed Adam BENADDI" userId="d3f48e98-a0f6-47e8-b13c-e3acb04aac80" providerId="ADAL" clId="{C5925391-5D41-45F9-B3C2-CDC8CAC2013F}" dt="2025-01-14T23:59:29.915" v="107" actId="14100"/>
          <ac:spMkLst>
            <pc:docMk/>
            <pc:sldMk cId="0" sldId="258"/>
            <ac:spMk id="114" creationId="{00000000-0000-0000-0000-000000000000}"/>
          </ac:spMkLst>
        </pc:spChg>
        <pc:spChg chg="mod">
          <ac:chgData name="Mohamed Adam BENADDI" userId="d3f48e98-a0f6-47e8-b13c-e3acb04aac80" providerId="ADAL" clId="{C5925391-5D41-45F9-B3C2-CDC8CAC2013F}" dt="2025-01-14T23:58:59.724" v="104" actId="20577"/>
          <ac:spMkLst>
            <pc:docMk/>
            <pc:sldMk cId="0" sldId="258"/>
            <ac:spMk id="545" creationId="{00000000-0000-0000-0000-000000000000}"/>
          </ac:spMkLst>
        </pc:spChg>
      </pc:sldChg>
      <pc:sldChg chg="delSp modSp mod">
        <pc:chgData name="Mohamed Adam BENADDI" userId="d3f48e98-a0f6-47e8-b13c-e3acb04aac80" providerId="ADAL" clId="{C5925391-5D41-45F9-B3C2-CDC8CAC2013F}" dt="2025-01-15T00:18:00.820" v="195" actId="20577"/>
        <pc:sldMkLst>
          <pc:docMk/>
          <pc:sldMk cId="4191849851" sldId="296"/>
        </pc:sldMkLst>
        <pc:spChg chg="mod">
          <ac:chgData name="Mohamed Adam BENADDI" userId="d3f48e98-a0f6-47e8-b13c-e3acb04aac80" providerId="ADAL" clId="{C5925391-5D41-45F9-B3C2-CDC8CAC2013F}" dt="2025-01-15T00:18:00.820" v="195" actId="20577"/>
          <ac:spMkLst>
            <pc:docMk/>
            <pc:sldMk cId="4191849851" sldId="296"/>
            <ac:spMk id="4" creationId="{00000000-0000-0000-0000-000000000000}"/>
          </ac:spMkLst>
        </pc:spChg>
        <pc:spChg chg="mod">
          <ac:chgData name="Mohamed Adam BENADDI" userId="d3f48e98-a0f6-47e8-b13c-e3acb04aac80" providerId="ADAL" clId="{C5925391-5D41-45F9-B3C2-CDC8CAC2013F}" dt="2025-01-14T21:12:42.606" v="4"/>
          <ac:spMkLst>
            <pc:docMk/>
            <pc:sldMk cId="4191849851" sldId="296"/>
            <ac:spMk id="9" creationId="{00000000-0000-0000-0000-000000000000}"/>
          </ac:spMkLst>
        </pc:spChg>
        <pc:spChg chg="del">
          <ac:chgData name="Mohamed Adam BENADDI" userId="d3f48e98-a0f6-47e8-b13c-e3acb04aac80" providerId="ADAL" clId="{C5925391-5D41-45F9-B3C2-CDC8CAC2013F}" dt="2025-01-14T21:12:51.496" v="5" actId="478"/>
          <ac:spMkLst>
            <pc:docMk/>
            <pc:sldMk cId="4191849851" sldId="296"/>
            <ac:spMk id="10" creationId="{00000000-0000-0000-0000-000000000000}"/>
          </ac:spMkLst>
        </pc:spChg>
        <pc:spChg chg="mod">
          <ac:chgData name="Mohamed Adam BENADDI" userId="d3f48e98-a0f6-47e8-b13c-e3acb04aac80" providerId="ADAL" clId="{C5925391-5D41-45F9-B3C2-CDC8CAC2013F}" dt="2025-01-14T21:13:41.096" v="76" actId="20577"/>
          <ac:spMkLst>
            <pc:docMk/>
            <pc:sldMk cId="4191849851" sldId="296"/>
            <ac:spMk id="11" creationId="{00000000-0000-0000-0000-000000000000}"/>
          </ac:spMkLst>
        </pc:spChg>
      </pc:sldChg>
      <pc:sldChg chg="modSp mod">
        <pc:chgData name="Mohamed Adam BENADDI" userId="d3f48e98-a0f6-47e8-b13c-e3acb04aac80" providerId="ADAL" clId="{C5925391-5D41-45F9-B3C2-CDC8CAC2013F}" dt="2025-01-15T00:18:23.630" v="206" actId="20577"/>
        <pc:sldMkLst>
          <pc:docMk/>
          <pc:sldMk cId="2407166652" sldId="298"/>
        </pc:sldMkLst>
        <pc:spChg chg="mod">
          <ac:chgData name="Mohamed Adam BENADDI" userId="d3f48e98-a0f6-47e8-b13c-e3acb04aac80" providerId="ADAL" clId="{C5925391-5D41-45F9-B3C2-CDC8CAC2013F}" dt="2025-01-15T00:18:23.630" v="206" actId="20577"/>
          <ac:spMkLst>
            <pc:docMk/>
            <pc:sldMk cId="2407166652" sldId="298"/>
            <ac:spMk id="545" creationId="{00000000-0000-0000-0000-000000000000}"/>
          </ac:spMkLst>
        </pc:spChg>
      </pc:sldChg>
      <pc:sldChg chg="modSp mod">
        <pc:chgData name="Mohamed Adam BENADDI" userId="d3f48e98-a0f6-47e8-b13c-e3acb04aac80" providerId="ADAL" clId="{C5925391-5D41-45F9-B3C2-CDC8CAC2013F}" dt="2025-01-15T00:01:37.195" v="125" actId="20577"/>
        <pc:sldMkLst>
          <pc:docMk/>
          <pc:sldMk cId="2813844941" sldId="300"/>
        </pc:sldMkLst>
        <pc:spChg chg="mod">
          <ac:chgData name="Mohamed Adam BENADDI" userId="d3f48e98-a0f6-47e8-b13c-e3acb04aac80" providerId="ADAL" clId="{C5925391-5D41-45F9-B3C2-CDC8CAC2013F}" dt="2025-01-15T00:01:37.195" v="125" actId="20577"/>
          <ac:spMkLst>
            <pc:docMk/>
            <pc:sldMk cId="2813844941" sldId="300"/>
            <ac:spMk id="3" creationId="{00000000-0000-0000-0000-000000000000}"/>
          </ac:spMkLst>
        </pc:spChg>
      </pc:sldChg>
      <pc:sldChg chg="modSp mod">
        <pc:chgData name="Mohamed Adam BENADDI" userId="d3f48e98-a0f6-47e8-b13c-e3acb04aac80" providerId="ADAL" clId="{C5925391-5D41-45F9-B3C2-CDC8CAC2013F}" dt="2025-01-15T00:09:07.546" v="168" actId="14100"/>
        <pc:sldMkLst>
          <pc:docMk/>
          <pc:sldMk cId="3360857981" sldId="301"/>
        </pc:sldMkLst>
        <pc:spChg chg="mod">
          <ac:chgData name="Mohamed Adam BENADDI" userId="d3f48e98-a0f6-47e8-b13c-e3acb04aac80" providerId="ADAL" clId="{C5925391-5D41-45F9-B3C2-CDC8CAC2013F}" dt="2025-01-15T00:06:04.171" v="156" actId="20577"/>
          <ac:spMkLst>
            <pc:docMk/>
            <pc:sldMk cId="3360857981" sldId="301"/>
            <ac:spMk id="20" creationId="{47E89034-C401-B700-3738-223F8B64999E}"/>
          </ac:spMkLst>
        </pc:spChg>
        <pc:spChg chg="mod">
          <ac:chgData name="Mohamed Adam BENADDI" userId="d3f48e98-a0f6-47e8-b13c-e3acb04aac80" providerId="ADAL" clId="{C5925391-5D41-45F9-B3C2-CDC8CAC2013F}" dt="2025-01-15T00:05:22.226" v="148" actId="20577"/>
          <ac:spMkLst>
            <pc:docMk/>
            <pc:sldMk cId="3360857981" sldId="301"/>
            <ac:spMk id="23" creationId="{284C1929-155F-F231-5F44-7B8580E031B6}"/>
          </ac:spMkLst>
        </pc:spChg>
        <pc:spChg chg="mod">
          <ac:chgData name="Mohamed Adam BENADDI" userId="d3f48e98-a0f6-47e8-b13c-e3acb04aac80" providerId="ADAL" clId="{C5925391-5D41-45F9-B3C2-CDC8CAC2013F}" dt="2025-01-15T00:09:07.546" v="168" actId="14100"/>
          <ac:spMkLst>
            <pc:docMk/>
            <pc:sldMk cId="3360857981" sldId="301"/>
            <ac:spMk id="29" creationId="{D0EF28CC-1E69-8F6A-70E7-841DC3D4521E}"/>
          </ac:spMkLst>
        </pc:spChg>
      </pc:sldChg>
      <pc:sldChg chg="modSp mod">
        <pc:chgData name="Mohamed Adam BENADDI" userId="d3f48e98-a0f6-47e8-b13c-e3acb04aac80" providerId="ADAL" clId="{C5925391-5D41-45F9-B3C2-CDC8CAC2013F}" dt="2025-01-15T00:11:54.730" v="187" actId="113"/>
        <pc:sldMkLst>
          <pc:docMk/>
          <pc:sldMk cId="3164180591" sldId="304"/>
        </pc:sldMkLst>
        <pc:spChg chg="mod">
          <ac:chgData name="Mohamed Adam BENADDI" userId="d3f48e98-a0f6-47e8-b13c-e3acb04aac80" providerId="ADAL" clId="{C5925391-5D41-45F9-B3C2-CDC8CAC2013F}" dt="2025-01-15T00:11:54.730" v="187" actId="113"/>
          <ac:spMkLst>
            <pc:docMk/>
            <pc:sldMk cId="3164180591" sldId="304"/>
            <ac:spMk id="13" creationId="{7C3F0EB7-6D71-45BC-C622-F4CD2433E61A}"/>
          </ac:spMkLst>
        </pc:spChg>
      </pc:sldChg>
      <pc:sldChg chg="modSp mod">
        <pc:chgData name="Mohamed Adam BENADDI" userId="d3f48e98-a0f6-47e8-b13c-e3acb04aac80" providerId="ADAL" clId="{C5925391-5D41-45F9-B3C2-CDC8CAC2013F}" dt="2025-01-15T00:14:44.978" v="191" actId="2711"/>
        <pc:sldMkLst>
          <pc:docMk/>
          <pc:sldMk cId="3163656206" sldId="306"/>
        </pc:sldMkLst>
        <pc:spChg chg="mod">
          <ac:chgData name="Mohamed Adam BENADDI" userId="d3f48e98-a0f6-47e8-b13c-e3acb04aac80" providerId="ADAL" clId="{C5925391-5D41-45F9-B3C2-CDC8CAC2013F}" dt="2025-01-15T00:14:44.978" v="191" actId="2711"/>
          <ac:spMkLst>
            <pc:docMk/>
            <pc:sldMk cId="3163656206" sldId="306"/>
            <ac:spMk id="2" creationId="{00000000-0000-0000-0000-000000000000}"/>
          </ac:spMkLst>
        </pc:spChg>
      </pc:sldChg>
      <pc:sldChg chg="modSp mod">
        <pc:chgData name="Mohamed Adam BENADDI" userId="d3f48e98-a0f6-47e8-b13c-e3acb04aac80" providerId="ADAL" clId="{C5925391-5D41-45F9-B3C2-CDC8CAC2013F}" dt="2025-01-15T00:04:57.900" v="146" actId="20577"/>
        <pc:sldMkLst>
          <pc:docMk/>
          <pc:sldMk cId="118883682" sldId="307"/>
        </pc:sldMkLst>
        <pc:spChg chg="mod">
          <ac:chgData name="Mohamed Adam BENADDI" userId="d3f48e98-a0f6-47e8-b13c-e3acb04aac80" providerId="ADAL" clId="{C5925391-5D41-45F9-B3C2-CDC8CAC2013F}" dt="2025-01-15T00:04:57.900" v="146" actId="20577"/>
          <ac:spMkLst>
            <pc:docMk/>
            <pc:sldMk cId="118883682" sldId="307"/>
            <ac:spMk id="2" creationId="{DBD8C7DF-1348-38EE-F136-DAFBA89897AD}"/>
          </ac:spMkLst>
        </pc:spChg>
      </pc:sldChg>
      <pc:sldChg chg="addSp delSp modSp add mod">
        <pc:chgData name="Mohamed Adam BENADDI" userId="d3f48e98-a0f6-47e8-b13c-e3acb04aac80" providerId="ADAL" clId="{C5925391-5D41-45F9-B3C2-CDC8CAC2013F}" dt="2025-01-15T00:25:37.096" v="276" actId="20577"/>
        <pc:sldMkLst>
          <pc:docMk/>
          <pc:sldMk cId="579999876" sldId="308"/>
        </pc:sldMkLst>
        <pc:spChg chg="add mod">
          <ac:chgData name="Mohamed Adam BENADDI" userId="d3f48e98-a0f6-47e8-b13c-e3acb04aac80" providerId="ADAL" clId="{C5925391-5D41-45F9-B3C2-CDC8CAC2013F}" dt="2025-01-15T00:25:37.096" v="276" actId="20577"/>
          <ac:spMkLst>
            <pc:docMk/>
            <pc:sldMk cId="579999876" sldId="308"/>
            <ac:spMk id="3" creationId="{FE0040B0-8EFB-C5AA-8A8E-F659EAE8F5FC}"/>
          </ac:spMkLst>
        </pc:spChg>
        <pc:spChg chg="del mod">
          <ac:chgData name="Mohamed Adam BENADDI" userId="d3f48e98-a0f6-47e8-b13c-e3acb04aac80" providerId="ADAL" clId="{C5925391-5D41-45F9-B3C2-CDC8CAC2013F}" dt="2025-01-15T00:20:20.162" v="210" actId="478"/>
          <ac:spMkLst>
            <pc:docMk/>
            <pc:sldMk cId="579999876" sldId="308"/>
            <ac:spMk id="13" creationId="{1AABDBBD-F786-2CAD-F9E6-DEC0EC123A4A}"/>
          </ac:spMkLst>
        </pc:spChg>
        <pc:spChg chg="mod">
          <ac:chgData name="Mohamed Adam BENADDI" userId="d3f48e98-a0f6-47e8-b13c-e3acb04aac80" providerId="ADAL" clId="{C5925391-5D41-45F9-B3C2-CDC8CAC2013F}" dt="2025-01-15T00:21:29.449" v="252" actId="313"/>
          <ac:spMkLst>
            <pc:docMk/>
            <pc:sldMk cId="579999876" sldId="308"/>
            <ac:spMk id="545" creationId="{710918E0-FA3D-6402-1ACB-275FEB5B63A3}"/>
          </ac:spMkLst>
        </pc:spChg>
        <pc:picChg chg="add mod">
          <ac:chgData name="Mohamed Adam BENADDI" userId="d3f48e98-a0f6-47e8-b13c-e3acb04aac80" providerId="ADAL" clId="{C5925391-5D41-45F9-B3C2-CDC8CAC2013F}" dt="2025-01-15T00:24:59.762" v="262" actId="1076"/>
          <ac:picMkLst>
            <pc:docMk/>
            <pc:sldMk cId="579999876" sldId="308"/>
            <ac:picMk id="2" creationId="{5A1473C9-6AAB-084F-77B0-083055DC1F72}"/>
          </ac:picMkLst>
        </pc:picChg>
      </pc:sldChg>
      <pc:sldChg chg="new del">
        <pc:chgData name="Mohamed Adam BENADDI" userId="d3f48e98-a0f6-47e8-b13c-e3acb04aac80" providerId="ADAL" clId="{C5925391-5D41-45F9-B3C2-CDC8CAC2013F}" dt="2025-01-15T00:17:57.156" v="193" actId="680"/>
        <pc:sldMkLst>
          <pc:docMk/>
          <pc:sldMk cId="1174099665" sldId="308"/>
        </pc:sldMkLst>
      </pc:sldChg>
      <pc:sldChg chg="addSp delSp modSp add mod">
        <pc:chgData name="Mohamed Adam BENADDI" userId="d3f48e98-a0f6-47e8-b13c-e3acb04aac80" providerId="ADAL" clId="{C5925391-5D41-45F9-B3C2-CDC8CAC2013F}" dt="2025-01-15T00:27:02.551" v="282" actId="14100"/>
        <pc:sldMkLst>
          <pc:docMk/>
          <pc:sldMk cId="770212742" sldId="309"/>
        </pc:sldMkLst>
        <pc:spChg chg="add mod">
          <ac:chgData name="Mohamed Adam BENADDI" userId="d3f48e98-a0f6-47e8-b13c-e3acb04aac80" providerId="ADAL" clId="{C5925391-5D41-45F9-B3C2-CDC8CAC2013F}" dt="2025-01-15T00:27:02.551" v="282" actId="14100"/>
          <ac:spMkLst>
            <pc:docMk/>
            <pc:sldMk cId="770212742" sldId="309"/>
            <ac:spMk id="4" creationId="{896A95EB-672B-69D0-9C0D-F41310B9A7D4}"/>
          </ac:spMkLst>
        </pc:spChg>
        <pc:spChg chg="del mod">
          <ac:chgData name="Mohamed Adam BENADDI" userId="d3f48e98-a0f6-47e8-b13c-e3acb04aac80" providerId="ADAL" clId="{C5925391-5D41-45F9-B3C2-CDC8CAC2013F}" dt="2025-01-15T00:21:58.851" v="257" actId="478"/>
          <ac:spMkLst>
            <pc:docMk/>
            <pc:sldMk cId="770212742" sldId="309"/>
            <ac:spMk id="545" creationId="{FDAED3D6-BD46-26ED-0B21-0778A644DC69}"/>
          </ac:spMkLst>
        </pc:spChg>
        <pc:picChg chg="del">
          <ac:chgData name="Mohamed Adam BENADDI" userId="d3f48e98-a0f6-47e8-b13c-e3acb04aac80" providerId="ADAL" clId="{C5925391-5D41-45F9-B3C2-CDC8CAC2013F}" dt="2025-01-15T00:21:40.643" v="254" actId="478"/>
          <ac:picMkLst>
            <pc:docMk/>
            <pc:sldMk cId="770212742" sldId="309"/>
            <ac:picMk id="2" creationId="{EE2F081D-BD12-56FC-7E7F-A745B6B19506}"/>
          </ac:picMkLst>
        </pc:picChg>
        <pc:picChg chg="add mod">
          <ac:chgData name="Mohamed Adam BENADDI" userId="d3f48e98-a0f6-47e8-b13c-e3acb04aac80" providerId="ADAL" clId="{C5925391-5D41-45F9-B3C2-CDC8CAC2013F}" dt="2025-01-15T00:26:46.411" v="278" actId="1076"/>
          <ac:picMkLst>
            <pc:docMk/>
            <pc:sldMk cId="770212742" sldId="309"/>
            <ac:picMk id="3" creationId="{BF8953FB-A825-BAC1-9B43-8D82EA0CF390}"/>
          </ac:picMkLst>
        </pc:picChg>
      </pc:sldChg>
      <pc:sldChg chg="addSp delSp modSp add mod">
        <pc:chgData name="Mohamed Adam BENADDI" userId="d3f48e98-a0f6-47e8-b13c-e3acb04aac80" providerId="ADAL" clId="{C5925391-5D41-45F9-B3C2-CDC8CAC2013F}" dt="2025-01-15T00:28:06.851" v="286"/>
        <pc:sldMkLst>
          <pc:docMk/>
          <pc:sldMk cId="908945933" sldId="310"/>
        </pc:sldMkLst>
        <pc:spChg chg="add mod">
          <ac:chgData name="Mohamed Adam BENADDI" userId="d3f48e98-a0f6-47e8-b13c-e3acb04aac80" providerId="ADAL" clId="{C5925391-5D41-45F9-B3C2-CDC8CAC2013F}" dt="2025-01-15T00:28:06.851" v="286"/>
          <ac:spMkLst>
            <pc:docMk/>
            <pc:sldMk cId="908945933" sldId="310"/>
            <ac:spMk id="4" creationId="{B9055707-469E-7176-547F-7BC1CB66CAD6}"/>
          </ac:spMkLst>
        </pc:spChg>
        <pc:picChg chg="add mod">
          <ac:chgData name="Mohamed Adam BENADDI" userId="d3f48e98-a0f6-47e8-b13c-e3acb04aac80" providerId="ADAL" clId="{C5925391-5D41-45F9-B3C2-CDC8CAC2013F}" dt="2025-01-15T00:27:17.752" v="283" actId="1076"/>
          <ac:picMkLst>
            <pc:docMk/>
            <pc:sldMk cId="908945933" sldId="310"/>
            <ac:picMk id="2" creationId="{8A92CF07-C5BB-78E5-03BD-83ACE846AFB0}"/>
          </ac:picMkLst>
        </pc:picChg>
        <pc:picChg chg="del">
          <ac:chgData name="Mohamed Adam BENADDI" userId="d3f48e98-a0f6-47e8-b13c-e3acb04aac80" providerId="ADAL" clId="{C5925391-5D41-45F9-B3C2-CDC8CAC2013F}" dt="2025-01-15T00:22:15.293" v="259" actId="478"/>
          <ac:picMkLst>
            <pc:docMk/>
            <pc:sldMk cId="908945933" sldId="310"/>
            <ac:picMk id="3" creationId="{1A325540-C537-5EA9-0FFA-E495C129A453}"/>
          </ac:picMkLst>
        </pc:picChg>
      </pc:sldChg>
      <pc:sldChg chg="addSp delSp modSp add mod">
        <pc:chgData name="Mohamed Adam BENADDI" userId="d3f48e98-a0f6-47e8-b13c-e3acb04aac80" providerId="ADAL" clId="{C5925391-5D41-45F9-B3C2-CDC8CAC2013F}" dt="2025-01-15T02:03:50.209" v="378" actId="113"/>
        <pc:sldMkLst>
          <pc:docMk/>
          <pc:sldMk cId="1424640482" sldId="311"/>
        </pc:sldMkLst>
        <pc:spChg chg="add mod">
          <ac:chgData name="Mohamed Adam BENADDI" userId="d3f48e98-a0f6-47e8-b13c-e3acb04aac80" providerId="ADAL" clId="{C5925391-5D41-45F9-B3C2-CDC8CAC2013F}" dt="2025-01-15T02:03:50.209" v="378" actId="113"/>
          <ac:spMkLst>
            <pc:docMk/>
            <pc:sldMk cId="1424640482" sldId="311"/>
            <ac:spMk id="2" creationId="{1BCED386-B80A-1A45-EC6D-5FF83DB1E2C1}"/>
          </ac:spMkLst>
        </pc:spChg>
        <pc:spChg chg="add">
          <ac:chgData name="Mohamed Adam BENADDI" userId="d3f48e98-a0f6-47e8-b13c-e3acb04aac80" providerId="ADAL" clId="{C5925391-5D41-45F9-B3C2-CDC8CAC2013F}" dt="2025-01-15T02:02:55.328" v="367"/>
          <ac:spMkLst>
            <pc:docMk/>
            <pc:sldMk cId="1424640482" sldId="311"/>
            <ac:spMk id="5" creationId="{93CCAE17-0114-1D55-A31C-C2BF14FD2E99}"/>
          </ac:spMkLst>
        </pc:spChg>
        <pc:spChg chg="mod">
          <ac:chgData name="Mohamed Adam BENADDI" userId="d3f48e98-a0f6-47e8-b13c-e3acb04aac80" providerId="ADAL" clId="{C5925391-5D41-45F9-B3C2-CDC8CAC2013F}" dt="2025-01-15T02:02:16.003" v="365" actId="20577"/>
          <ac:spMkLst>
            <pc:docMk/>
            <pc:sldMk cId="1424640482" sldId="311"/>
            <ac:spMk id="517" creationId="{4CB40265-09C1-0499-68D6-0505274BD7B5}"/>
          </ac:spMkLst>
        </pc:spChg>
        <pc:picChg chg="del">
          <ac:chgData name="Mohamed Adam BENADDI" userId="d3f48e98-a0f6-47e8-b13c-e3acb04aac80" providerId="ADAL" clId="{C5925391-5D41-45F9-B3C2-CDC8CAC2013F}" dt="2025-01-15T02:02:05.727" v="342" actId="478"/>
          <ac:picMkLst>
            <pc:docMk/>
            <pc:sldMk cId="1424640482" sldId="311"/>
            <ac:picMk id="3" creationId="{EF94904D-D0A4-CEEC-EF3A-EE000F1746AE}"/>
          </ac:picMkLst>
        </pc:picChg>
        <pc:picChg chg="del">
          <ac:chgData name="Mohamed Adam BENADDI" userId="d3f48e98-a0f6-47e8-b13c-e3acb04aac80" providerId="ADAL" clId="{C5925391-5D41-45F9-B3C2-CDC8CAC2013F}" dt="2025-01-15T02:02:02.301" v="339" actId="478"/>
          <ac:picMkLst>
            <pc:docMk/>
            <pc:sldMk cId="1424640482" sldId="311"/>
            <ac:picMk id="4" creationId="{D3D2158A-42A2-72E3-E386-BE73D7162B5B}"/>
          </ac:picMkLst>
        </pc:picChg>
        <pc:picChg chg="del">
          <ac:chgData name="Mohamed Adam BENADDI" userId="d3f48e98-a0f6-47e8-b13c-e3acb04aac80" providerId="ADAL" clId="{C5925391-5D41-45F9-B3C2-CDC8CAC2013F}" dt="2025-01-15T02:02:04.363" v="341" actId="478"/>
          <ac:picMkLst>
            <pc:docMk/>
            <pc:sldMk cId="1424640482" sldId="311"/>
            <ac:picMk id="7" creationId="{3D0A78BF-8332-C1B4-E2CC-34252CCCEB62}"/>
          </ac:picMkLst>
        </pc:picChg>
        <pc:picChg chg="del">
          <ac:chgData name="Mohamed Adam BENADDI" userId="d3f48e98-a0f6-47e8-b13c-e3acb04aac80" providerId="ADAL" clId="{C5925391-5D41-45F9-B3C2-CDC8CAC2013F}" dt="2025-01-15T02:02:00.975" v="338" actId="478"/>
          <ac:picMkLst>
            <pc:docMk/>
            <pc:sldMk cId="1424640482" sldId="311"/>
            <ac:picMk id="10" creationId="{96A7B246-577D-B57A-0CD2-7E3EAEEE664A}"/>
          </ac:picMkLst>
        </pc:picChg>
        <pc:picChg chg="del">
          <ac:chgData name="Mohamed Adam BENADDI" userId="d3f48e98-a0f6-47e8-b13c-e3acb04aac80" providerId="ADAL" clId="{C5925391-5D41-45F9-B3C2-CDC8CAC2013F}" dt="2025-01-15T02:02:03.371" v="340" actId="478"/>
          <ac:picMkLst>
            <pc:docMk/>
            <pc:sldMk cId="1424640482" sldId="311"/>
            <ac:picMk id="12" creationId="{409EE278-FDCA-61FC-6B4A-73AE16CA6189}"/>
          </ac:picMkLst>
        </pc:picChg>
        <pc:picChg chg="del">
          <ac:chgData name="Mohamed Adam BENADDI" userId="d3f48e98-a0f6-47e8-b13c-e3acb04aac80" providerId="ADAL" clId="{C5925391-5D41-45F9-B3C2-CDC8CAC2013F}" dt="2025-01-15T02:02:07.111" v="343" actId="478"/>
          <ac:picMkLst>
            <pc:docMk/>
            <pc:sldMk cId="1424640482" sldId="311"/>
            <ac:picMk id="5122" creationId="{4FC561FB-5E8A-A5B9-0E2F-2CB5AD88C0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896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23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49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a:extLst>
            <a:ext uri="{FF2B5EF4-FFF2-40B4-BE49-F238E27FC236}">
              <a16:creationId xmlns:a16="http://schemas.microsoft.com/office/drawing/2014/main" id="{A14D996F-4656-67E4-0A42-ED23A9A2FDDD}"/>
            </a:ext>
          </a:extLst>
        </p:cNvPr>
        <p:cNvGrpSpPr/>
        <p:nvPr/>
      </p:nvGrpSpPr>
      <p:grpSpPr>
        <a:xfrm>
          <a:off x="0" y="0"/>
          <a:ext cx="0" cy="0"/>
          <a:chOff x="0" y="0"/>
          <a:chExt cx="0" cy="0"/>
        </a:xfrm>
      </p:grpSpPr>
      <p:sp>
        <p:nvSpPr>
          <p:cNvPr id="542" name="Google Shape;542;g1ff18b49f31_1_34:notes">
            <a:extLst>
              <a:ext uri="{FF2B5EF4-FFF2-40B4-BE49-F238E27FC236}">
                <a16:creationId xmlns:a16="http://schemas.microsoft.com/office/drawing/2014/main" id="{A53B1E11-FDDD-1C4F-6F2E-F17FAB084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a:extLst>
              <a:ext uri="{FF2B5EF4-FFF2-40B4-BE49-F238E27FC236}">
                <a16:creationId xmlns:a16="http://schemas.microsoft.com/office/drawing/2014/main" id="{57EA23E8-86E7-10A3-8294-1DA5CA4A42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72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a:extLst>
            <a:ext uri="{FF2B5EF4-FFF2-40B4-BE49-F238E27FC236}">
              <a16:creationId xmlns:a16="http://schemas.microsoft.com/office/drawing/2014/main" id="{08EDAF28-0C33-3792-0E9A-F8E7FB1C2400}"/>
            </a:ext>
          </a:extLst>
        </p:cNvPr>
        <p:cNvGrpSpPr/>
        <p:nvPr/>
      </p:nvGrpSpPr>
      <p:grpSpPr>
        <a:xfrm>
          <a:off x="0" y="0"/>
          <a:ext cx="0" cy="0"/>
          <a:chOff x="0" y="0"/>
          <a:chExt cx="0" cy="0"/>
        </a:xfrm>
      </p:grpSpPr>
      <p:sp>
        <p:nvSpPr>
          <p:cNvPr id="542" name="Google Shape;542;g1ff18b49f31_1_34:notes">
            <a:extLst>
              <a:ext uri="{FF2B5EF4-FFF2-40B4-BE49-F238E27FC236}">
                <a16:creationId xmlns:a16="http://schemas.microsoft.com/office/drawing/2014/main" id="{B1232672-EAE0-5F77-3AC2-D5375C6B7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a:extLst>
              <a:ext uri="{FF2B5EF4-FFF2-40B4-BE49-F238E27FC236}">
                <a16:creationId xmlns:a16="http://schemas.microsoft.com/office/drawing/2014/main" id="{52D0E810-5715-8124-D9B0-E895C8036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55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a:extLst>
            <a:ext uri="{FF2B5EF4-FFF2-40B4-BE49-F238E27FC236}">
              <a16:creationId xmlns:a16="http://schemas.microsoft.com/office/drawing/2014/main" id="{BEC0C232-6B12-D035-7090-4BC9773FDF1E}"/>
            </a:ext>
          </a:extLst>
        </p:cNvPr>
        <p:cNvGrpSpPr/>
        <p:nvPr/>
      </p:nvGrpSpPr>
      <p:grpSpPr>
        <a:xfrm>
          <a:off x="0" y="0"/>
          <a:ext cx="0" cy="0"/>
          <a:chOff x="0" y="0"/>
          <a:chExt cx="0" cy="0"/>
        </a:xfrm>
      </p:grpSpPr>
      <p:sp>
        <p:nvSpPr>
          <p:cNvPr id="542" name="Google Shape;542;g1ff18b49f31_1_34:notes">
            <a:extLst>
              <a:ext uri="{FF2B5EF4-FFF2-40B4-BE49-F238E27FC236}">
                <a16:creationId xmlns:a16="http://schemas.microsoft.com/office/drawing/2014/main" id="{3B178087-24A5-0612-FC38-819B751D33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a:extLst>
              <a:ext uri="{FF2B5EF4-FFF2-40B4-BE49-F238E27FC236}">
                <a16:creationId xmlns:a16="http://schemas.microsoft.com/office/drawing/2014/main" id="{E296A567-DEBC-85EA-E52B-CDAD11E277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21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8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04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87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4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77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a:extLst>
            <a:ext uri="{FF2B5EF4-FFF2-40B4-BE49-F238E27FC236}">
              <a16:creationId xmlns:a16="http://schemas.microsoft.com/office/drawing/2014/main" id="{8F2E1762-A313-4F06-9064-88B1D0A83009}"/>
            </a:ext>
          </a:extLst>
        </p:cNvPr>
        <p:cNvGrpSpPr/>
        <p:nvPr/>
      </p:nvGrpSpPr>
      <p:grpSpPr>
        <a:xfrm>
          <a:off x="0" y="0"/>
          <a:ext cx="0" cy="0"/>
          <a:chOff x="0" y="0"/>
          <a:chExt cx="0" cy="0"/>
        </a:xfrm>
      </p:grpSpPr>
      <p:sp>
        <p:nvSpPr>
          <p:cNvPr id="514" name="Google Shape;514;g10fb8bc67f7_0_0:notes">
            <a:extLst>
              <a:ext uri="{FF2B5EF4-FFF2-40B4-BE49-F238E27FC236}">
                <a16:creationId xmlns:a16="http://schemas.microsoft.com/office/drawing/2014/main" id="{F0FFBE1C-36A8-E28A-A086-E81B2D2F4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fb8bc67f7_0_0:notes">
            <a:extLst>
              <a:ext uri="{FF2B5EF4-FFF2-40B4-BE49-F238E27FC236}">
                <a16:creationId xmlns:a16="http://schemas.microsoft.com/office/drawing/2014/main" id="{74B3148E-ADC7-6D4A-322B-079796F94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282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a:extLst>
            <a:ext uri="{FF2B5EF4-FFF2-40B4-BE49-F238E27FC236}">
              <a16:creationId xmlns:a16="http://schemas.microsoft.com/office/drawing/2014/main" id="{8F2E1762-A313-4F06-9064-88B1D0A83009}"/>
            </a:ext>
          </a:extLst>
        </p:cNvPr>
        <p:cNvGrpSpPr/>
        <p:nvPr/>
      </p:nvGrpSpPr>
      <p:grpSpPr>
        <a:xfrm>
          <a:off x="0" y="0"/>
          <a:ext cx="0" cy="0"/>
          <a:chOff x="0" y="0"/>
          <a:chExt cx="0" cy="0"/>
        </a:xfrm>
      </p:grpSpPr>
      <p:sp>
        <p:nvSpPr>
          <p:cNvPr id="514" name="Google Shape;514;g10fb8bc67f7_0_0:notes">
            <a:extLst>
              <a:ext uri="{FF2B5EF4-FFF2-40B4-BE49-F238E27FC236}">
                <a16:creationId xmlns:a16="http://schemas.microsoft.com/office/drawing/2014/main" id="{F0FFBE1C-36A8-E28A-A086-E81B2D2F4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fb8bc67f7_0_0:notes">
            <a:extLst>
              <a:ext uri="{FF2B5EF4-FFF2-40B4-BE49-F238E27FC236}">
                <a16:creationId xmlns:a16="http://schemas.microsoft.com/office/drawing/2014/main" id="{74B3148E-ADC7-6D4A-322B-079796F94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71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9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a:extLst>
            <a:ext uri="{FF2B5EF4-FFF2-40B4-BE49-F238E27FC236}">
              <a16:creationId xmlns:a16="http://schemas.microsoft.com/office/drawing/2014/main" id="{9DF25A7B-FE46-4DDA-B26C-3501CB9A3484}"/>
            </a:ext>
          </a:extLst>
        </p:cNvPr>
        <p:cNvGrpSpPr/>
        <p:nvPr/>
      </p:nvGrpSpPr>
      <p:grpSpPr>
        <a:xfrm>
          <a:off x="0" y="0"/>
          <a:ext cx="0" cy="0"/>
          <a:chOff x="0" y="0"/>
          <a:chExt cx="0" cy="0"/>
        </a:xfrm>
      </p:grpSpPr>
      <p:sp>
        <p:nvSpPr>
          <p:cNvPr id="542" name="Google Shape;542;g1ff18b49f31_1_34:notes">
            <a:extLst>
              <a:ext uri="{FF2B5EF4-FFF2-40B4-BE49-F238E27FC236}">
                <a16:creationId xmlns:a16="http://schemas.microsoft.com/office/drawing/2014/main" id="{605460A7-37AA-352B-29DB-5DB151BA71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a:extLst>
              <a:ext uri="{FF2B5EF4-FFF2-40B4-BE49-F238E27FC236}">
                <a16:creationId xmlns:a16="http://schemas.microsoft.com/office/drawing/2014/main" id="{56D28B5E-565D-21CD-6B42-458ACD6741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93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7" name="Google Shape;17;p2"/>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 name="Google Shape;28;p3"/>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0" name="Google Shape;40;p4"/>
          <p:cNvSpPr txBox="1">
            <a:spLocks noGrp="1"/>
          </p:cNvSpPr>
          <p:nvPr>
            <p:ph type="body" idx="1"/>
          </p:nvPr>
        </p:nvSpPr>
        <p:spPr>
          <a:xfrm>
            <a:off x="720000" y="1152475"/>
            <a:ext cx="7704000" cy="3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99" name="Google Shape;99;p8"/>
          <p:cNvSpPr txBox="1">
            <a:spLocks noGrp="1"/>
          </p:cNvSpPr>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43" name="Google Shape;14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82" name="Google Shape;1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0" name="Google Shape;190;p13"/>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1" name="Google Shape;191;p13"/>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2" name="Google Shape;192;p13"/>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3" name="Google Shape;193;p13"/>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4" name="Google Shape;194;p13"/>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46;p28"/>
          <p:cNvSpPr txBox="1">
            <a:spLocks/>
          </p:cNvSpPr>
          <p:nvPr/>
        </p:nvSpPr>
        <p:spPr>
          <a:xfrm>
            <a:off x="3060190" y="2190361"/>
            <a:ext cx="3137906" cy="384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ctr"/>
            <a:r>
              <a:rPr lang="fr-FR" sz="1600" dirty="0">
                <a:latin typeface="Times New Roman" panose="02020603050405020304" pitchFamily="18" charset="0"/>
                <a:cs typeface="Times New Roman" panose="02020603050405020304" pitchFamily="18" charset="0"/>
              </a:rPr>
              <a:t>Cycle</a:t>
            </a:r>
            <a:r>
              <a:rPr lang="fr-FR" sz="1600" dirty="0"/>
              <a:t> </a:t>
            </a:r>
            <a:r>
              <a:rPr lang="fr-FR" sz="1600" dirty="0">
                <a:latin typeface="Times New Roman" panose="02020603050405020304" pitchFamily="18" charset="0"/>
                <a:cs typeface="Times New Roman" panose="02020603050405020304" pitchFamily="18" charset="0"/>
              </a:rPr>
              <a:t>d’ingénieur</a:t>
            </a:r>
            <a:r>
              <a:rPr lang="fr-FR" sz="1600" dirty="0"/>
              <a:t> </a:t>
            </a:r>
            <a:r>
              <a:rPr lang="fr-FR" sz="1600" dirty="0">
                <a:latin typeface="Times New Roman" panose="02020603050405020304" pitchFamily="18" charset="0"/>
                <a:cs typeface="Times New Roman" panose="02020603050405020304" pitchFamily="18" charset="0"/>
              </a:rPr>
              <a:t>2éme Année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89" y="342163"/>
            <a:ext cx="3204469" cy="1516782"/>
          </a:xfrm>
          <a:prstGeom prst="rect">
            <a:avLst/>
          </a:prstGeom>
        </p:spPr>
      </p:pic>
      <p:sp>
        <p:nvSpPr>
          <p:cNvPr id="8" name="Google Shape;446;p28"/>
          <p:cNvSpPr txBox="1">
            <a:spLocks/>
          </p:cNvSpPr>
          <p:nvPr/>
        </p:nvSpPr>
        <p:spPr>
          <a:xfrm>
            <a:off x="2698377" y="1441500"/>
            <a:ext cx="3756276" cy="5450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ctr"/>
            <a:r>
              <a:rPr lang="fr-FR" sz="1600" dirty="0">
                <a:latin typeface="Times New Roman" panose="02020603050405020304" pitchFamily="18" charset="0"/>
                <a:cs typeface="Times New Roman" panose="02020603050405020304" pitchFamily="18" charset="0"/>
              </a:rPr>
              <a:t>PROJET AI</a:t>
            </a:r>
          </a:p>
        </p:txBody>
      </p:sp>
      <p:sp>
        <p:nvSpPr>
          <p:cNvPr id="9" name="Google Shape;446;p28"/>
          <p:cNvSpPr txBox="1">
            <a:spLocks/>
          </p:cNvSpPr>
          <p:nvPr/>
        </p:nvSpPr>
        <p:spPr>
          <a:xfrm>
            <a:off x="1422294" y="2583165"/>
            <a:ext cx="6413698" cy="8679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ctr"/>
            <a:r>
              <a:rPr lang="en-US" sz="1800" dirty="0">
                <a:latin typeface="Times New Roman" panose="02020603050405020304" pitchFamily="18" charset="0"/>
                <a:cs typeface="Times New Roman" panose="02020603050405020304" pitchFamily="18" charset="0"/>
              </a:rPr>
              <a:t>AI Book Recommender: Revolutionizing Personalized Book Discovery</a:t>
            </a:r>
            <a:endParaRPr lang="fr-FR" sz="1800" dirty="0">
              <a:latin typeface="Times New Roman" panose="02020603050405020304" pitchFamily="18" charset="0"/>
              <a:cs typeface="Times New Roman" panose="02020603050405020304" pitchFamily="18" charset="0"/>
            </a:endParaRPr>
          </a:p>
        </p:txBody>
      </p:sp>
      <p:sp>
        <p:nvSpPr>
          <p:cNvPr id="11" name="Google Shape;446;p28"/>
          <p:cNvSpPr txBox="1">
            <a:spLocks/>
          </p:cNvSpPr>
          <p:nvPr/>
        </p:nvSpPr>
        <p:spPr>
          <a:xfrm>
            <a:off x="1522773" y="3651652"/>
            <a:ext cx="6313219" cy="710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ctr"/>
            <a:r>
              <a:rPr lang="fr-FR" sz="1200" dirty="0">
                <a:latin typeface="Times New Roman" panose="02020603050405020304" pitchFamily="18" charset="0"/>
                <a:cs typeface="Times New Roman" panose="02020603050405020304" pitchFamily="18" charset="0"/>
              </a:rPr>
              <a:t>Réalisé par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Aymane</a:t>
            </a:r>
            <a:r>
              <a:rPr lang="en-US" sz="1200" dirty="0">
                <a:latin typeface="Times New Roman" panose="02020603050405020304" pitchFamily="18" charset="0"/>
                <a:cs typeface="Times New Roman" panose="02020603050405020304" pitchFamily="18" charset="0"/>
              </a:rPr>
              <a:t> OUKHATOU – MOHAMED ADAM BENADDI – Yahya </a:t>
            </a:r>
            <a:r>
              <a:rPr lang="en-US" sz="1200" dirty="0" err="1">
                <a:latin typeface="Times New Roman" panose="02020603050405020304" pitchFamily="18" charset="0"/>
                <a:cs typeface="Times New Roman" panose="02020603050405020304" pitchFamily="18" charset="0"/>
              </a:rPr>
              <a:t>Cherkaoui</a:t>
            </a:r>
            <a:r>
              <a:rPr lang="en-US" sz="1200" dirty="0">
                <a:latin typeface="Times New Roman" panose="02020603050405020304" pitchFamily="18" charset="0"/>
                <a:cs typeface="Times New Roman" panose="02020603050405020304" pitchFamily="18" charset="0"/>
              </a:rPr>
              <a:t> – Rachid </a:t>
            </a:r>
            <a:r>
              <a:rPr lang="en-US" sz="1200" dirty="0" err="1">
                <a:latin typeface="Times New Roman" panose="02020603050405020304" pitchFamily="18" charset="0"/>
                <a:cs typeface="Times New Roman" panose="02020603050405020304" pitchFamily="18" charset="0"/>
              </a:rPr>
              <a:t>Sefrioui</a:t>
            </a: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fr-FR" sz="1200" dirty="0">
              <a:latin typeface="Times New Roman" panose="02020603050405020304" pitchFamily="18" charset="0"/>
              <a:cs typeface="Times New Roman" panose="02020603050405020304" pitchFamily="18" charset="0"/>
            </a:endParaRPr>
          </a:p>
        </p:txBody>
      </p:sp>
      <p:sp>
        <p:nvSpPr>
          <p:cNvPr id="12" name="Google Shape;446;p28"/>
          <p:cNvSpPr txBox="1">
            <a:spLocks/>
          </p:cNvSpPr>
          <p:nvPr/>
        </p:nvSpPr>
        <p:spPr>
          <a:xfrm>
            <a:off x="3290499" y="4563842"/>
            <a:ext cx="2572033" cy="384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ctr"/>
            <a:r>
              <a:rPr lang="en-US" sz="1200" dirty="0" err="1">
                <a:latin typeface="Times New Roman" panose="02020603050405020304" pitchFamily="18" charset="0"/>
                <a:cs typeface="Times New Roman" panose="02020603050405020304" pitchFamily="18" charset="0"/>
              </a:rPr>
              <a:t>Année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Universitaire</a:t>
            </a:r>
            <a:r>
              <a:rPr lang="en-US" sz="1200" dirty="0">
                <a:latin typeface="Times New Roman" panose="02020603050405020304" pitchFamily="18" charset="0"/>
                <a:cs typeface="Times New Roman" panose="02020603050405020304" pitchFamily="18" charset="0"/>
              </a:rPr>
              <a:t>: 2024/2025</a:t>
            </a:r>
            <a:endParaRPr lang="fr-FR" sz="1200" dirty="0">
              <a:latin typeface="Times New Roman" panose="02020603050405020304" pitchFamily="18" charset="0"/>
              <a:cs typeface="Times New Roman" panose="02020603050405020304" pitchFamily="18"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846" y="-474071"/>
            <a:ext cx="3123414" cy="3123414"/>
          </a:xfrm>
          <a:prstGeom prst="rect">
            <a:avLst/>
          </a:prstGeom>
        </p:spPr>
      </p:pic>
      <p:sp>
        <p:nvSpPr>
          <p:cNvPr id="13" name="Google Shape;446;p28"/>
          <p:cNvSpPr txBox="1">
            <a:spLocks/>
          </p:cNvSpPr>
          <p:nvPr/>
        </p:nvSpPr>
        <p:spPr>
          <a:xfrm>
            <a:off x="6781077" y="3913547"/>
            <a:ext cx="2109830" cy="1092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l"/>
            <a:r>
              <a:rPr lang="en-US" sz="1200" dirty="0" err="1">
                <a:latin typeface="Times New Roman" panose="02020603050405020304" pitchFamily="18" charset="0"/>
                <a:cs typeface="Times New Roman" panose="02020603050405020304" pitchFamily="18" charset="0"/>
              </a:rPr>
              <a:t>Encadré</a:t>
            </a:r>
            <a:r>
              <a:rPr lang="en-US" sz="1200" dirty="0">
                <a:latin typeface="Times New Roman" panose="02020603050405020304" pitchFamily="18" charset="0"/>
                <a:cs typeface="Times New Roman" panose="02020603050405020304" pitchFamily="18" charset="0"/>
              </a:rPr>
              <a:t> par:</a:t>
            </a:r>
            <a:endParaRPr lang="fr-FR" sz="1200" dirty="0">
              <a:latin typeface="Times New Roman" panose="02020603050405020304" pitchFamily="18" charset="0"/>
              <a:cs typeface="Times New Roman" panose="02020603050405020304" pitchFamily="18" charset="0"/>
            </a:endParaRPr>
          </a:p>
          <a:p>
            <a:pPr algn="l"/>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M. Hakim HAFIDI</a:t>
            </a:r>
            <a:endParaRPr lang="fr-FR"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M. Hamza GAMOUH</a:t>
            </a:r>
            <a:endParaRPr lang="fr-FR"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M. Yasser ADERGHAL</a:t>
            </a:r>
            <a:endParaRPr lang="fr-F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84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a:extLst>
            <a:ext uri="{FF2B5EF4-FFF2-40B4-BE49-F238E27FC236}">
              <a16:creationId xmlns:a16="http://schemas.microsoft.com/office/drawing/2014/main" id="{59B19148-5B0F-7637-9A97-BDF00C0C7E7C}"/>
            </a:ext>
          </a:extLst>
        </p:cNvPr>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971308" y="770181"/>
            <a:ext cx="7074097" cy="3967305"/>
          </a:xfrm>
          <a:prstGeom prst="rect">
            <a:avLst/>
          </a:prstGeom>
        </p:spPr>
      </p:pic>
    </p:spTree>
    <p:extLst>
      <p:ext uri="{BB962C8B-B14F-4D97-AF65-F5344CB8AC3E}">
        <p14:creationId xmlns:p14="http://schemas.microsoft.com/office/powerpoint/2010/main" val="74477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3182440" y="816841"/>
            <a:ext cx="34485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Choix LLM</a:t>
            </a:r>
            <a:endParaRPr dirty="0"/>
          </a:p>
        </p:txBody>
      </p:sp>
      <p:sp>
        <p:nvSpPr>
          <p:cNvPr id="114" name="Google Shape;446;p28"/>
          <p:cNvSpPr txBox="1">
            <a:spLocks/>
          </p:cNvSpPr>
          <p:nvPr/>
        </p:nvSpPr>
        <p:spPr>
          <a:xfrm>
            <a:off x="1929101" y="1735293"/>
            <a:ext cx="5092186" cy="29836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r>
              <a:rPr lang="fr-FR" sz="1400" b="0" dirty="0">
                <a:latin typeface="+mj-lt"/>
                <a:cs typeface="Times New Roman" panose="02020603050405020304" pitchFamily="18" charset="0"/>
              </a:rPr>
              <a:t>Le projet Recommander de Livres par IA utilise Gemini Pro AI comme modèle de langage avancé (LLM) en raison de ses capacités avancées de compréhension du langage naturel et de génération de réponses contextuelles. Ce modèle excelle dans l'interprétation des requêtes complexes des utilisateurs et dans le maintien du flux conversationnel, ce qui est essentiel pour fournir des recommandations de livres personnalisées. La scalabilité de Gemini Pro AI garantit une gestion efficace de plusieurs utilisateurs en temps réel, tout en s'intégrant parfaitement à d'autres composants IA tels que FAISS et Sentence Transformers. Ce choix renforce la capacité du système à offrir une expérience intuitive et captivante de découverte de livres.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3486150" y="492355"/>
            <a:ext cx="3663950" cy="572700"/>
          </a:xfrm>
          <a:prstGeom prst="rect">
            <a:avLst/>
          </a:prstGeom>
        </p:spPr>
        <p:txBody>
          <a:bodyPr spcFirstLastPara="1" wrap="square" lIns="91425" tIns="91425" rIns="91425" bIns="91425" anchor="t" anchorCtr="0">
            <a:noAutofit/>
          </a:bodyPr>
          <a:lstStyle/>
          <a:p>
            <a:pPr lvl="0"/>
            <a:r>
              <a:rPr lang="fr-FR" sz="2800" dirty="0"/>
              <a:t>Challenges</a:t>
            </a:r>
            <a:endParaRPr sz="2800" dirty="0"/>
          </a:p>
        </p:txBody>
      </p:sp>
      <p:sp>
        <p:nvSpPr>
          <p:cNvPr id="3" name="Google Shape;446;p28"/>
          <p:cNvSpPr txBox="1">
            <a:spLocks/>
          </p:cNvSpPr>
          <p:nvPr/>
        </p:nvSpPr>
        <p:spPr>
          <a:xfrm>
            <a:off x="514351" y="1869621"/>
            <a:ext cx="8237763" cy="285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r>
              <a:rPr lang="fr-FR" sz="1600" b="0" dirty="0">
                <a:latin typeface="+mj-lt"/>
                <a:cs typeface="Times New Roman" panose="02020603050405020304" pitchFamily="18" charset="0"/>
              </a:rPr>
              <a:t>1. Choix de Livres Débordants : Les utilisateurs ont du mal à trouver des livres pertinents en raison de la multitude d'options disponibles.  </a:t>
            </a:r>
          </a:p>
          <a:p>
            <a:pPr algn="just"/>
            <a:endParaRPr lang="fr-FR" sz="1600" b="0" dirty="0">
              <a:latin typeface="+mj-lt"/>
              <a:cs typeface="Times New Roman" panose="02020603050405020304" pitchFamily="18" charset="0"/>
            </a:endParaRPr>
          </a:p>
          <a:p>
            <a:pPr algn="just"/>
            <a:r>
              <a:rPr lang="fr-FR" sz="1600" b="0" dirty="0">
                <a:latin typeface="+mj-lt"/>
                <a:cs typeface="Times New Roman" panose="02020603050405020304" pitchFamily="18" charset="0"/>
              </a:rPr>
              <a:t>2. Compréhension des Préférences Utilisateurs : Capturer et interpréter des préférences diversifiées des utilisateurs constitue une tâche complexe.  </a:t>
            </a:r>
          </a:p>
          <a:p>
            <a:pPr algn="just"/>
            <a:endParaRPr lang="fr-FR" sz="1600" b="0" dirty="0">
              <a:latin typeface="+mj-lt"/>
              <a:cs typeface="Times New Roman" panose="02020603050405020304" pitchFamily="18" charset="0"/>
            </a:endParaRPr>
          </a:p>
          <a:p>
            <a:pPr algn="just"/>
            <a:r>
              <a:rPr lang="fr-FR" sz="1600" b="0" dirty="0">
                <a:latin typeface="+mj-lt"/>
                <a:cs typeface="Times New Roman" panose="02020603050405020304" pitchFamily="18" charset="0"/>
              </a:rPr>
              <a:t>3. Maintien du Contexte dans les Conversations : Assurer la continuité et la pertinence des interactions avec les utilisateurs représente un défi.  </a:t>
            </a:r>
          </a:p>
          <a:p>
            <a:pPr algn="just"/>
            <a:endParaRPr lang="fr-FR" sz="1600" b="0" dirty="0">
              <a:latin typeface="+mj-lt"/>
              <a:cs typeface="Times New Roman" panose="02020603050405020304" pitchFamily="18" charset="0"/>
            </a:endParaRPr>
          </a:p>
          <a:p>
            <a:pPr algn="just"/>
            <a:r>
              <a:rPr lang="fr-FR" sz="1600" b="0" dirty="0">
                <a:latin typeface="+mj-lt"/>
                <a:cs typeface="Times New Roman" panose="02020603050405020304" pitchFamily="18" charset="0"/>
              </a:rPr>
              <a:t>4. Traitement Efficace des Données : Gérer de grands ensembles de données et fournir des réponses rapides peut solliciter intensément les ressources.  </a:t>
            </a:r>
          </a:p>
          <a:p>
            <a:pPr algn="just"/>
            <a:endParaRPr lang="fr-FR" sz="1600" b="0" dirty="0">
              <a:latin typeface="+mj-lt"/>
              <a:cs typeface="Times New Roman" panose="02020603050405020304" pitchFamily="18" charset="0"/>
            </a:endParaRPr>
          </a:p>
          <a:p>
            <a:pPr algn="just"/>
            <a:r>
              <a:rPr lang="fr-FR" sz="1600" b="0" dirty="0">
                <a:latin typeface="+mj-lt"/>
                <a:cs typeface="Times New Roman" panose="02020603050405020304" pitchFamily="18" charset="0"/>
              </a:rPr>
              <a:t>5. Engagement des Utilisateurs : Maintenir l'intérêt des utilisateurs tout au long du processus de recommandation est essentiel. </a:t>
            </a:r>
            <a:endParaRPr lang="fr-FR" sz="1100" b="0" dirty="0">
              <a:latin typeface="+mj-lt"/>
              <a:cs typeface="Times New Roman" panose="02020603050405020304" pitchFamily="18" charset="0"/>
            </a:endParaRPr>
          </a:p>
        </p:txBody>
      </p:sp>
    </p:spTree>
    <p:extLst>
      <p:ext uri="{BB962C8B-B14F-4D97-AF65-F5344CB8AC3E}">
        <p14:creationId xmlns:p14="http://schemas.microsoft.com/office/powerpoint/2010/main" val="281384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a:extLst>
            <a:ext uri="{FF2B5EF4-FFF2-40B4-BE49-F238E27FC236}">
              <a16:creationId xmlns:a16="http://schemas.microsoft.com/office/drawing/2014/main" id="{7C40FF02-BD79-6C4F-BC66-29BA70BEF583}"/>
            </a:ext>
          </a:extLst>
        </p:cNvPr>
        <p:cNvGrpSpPr/>
        <p:nvPr/>
      </p:nvGrpSpPr>
      <p:grpSpPr>
        <a:xfrm>
          <a:off x="0" y="0"/>
          <a:ext cx="0" cy="0"/>
          <a:chOff x="0" y="0"/>
          <a:chExt cx="0" cy="0"/>
        </a:xfrm>
      </p:grpSpPr>
      <p:sp>
        <p:nvSpPr>
          <p:cNvPr id="545" name="Google Shape;545;p30">
            <a:extLst>
              <a:ext uri="{FF2B5EF4-FFF2-40B4-BE49-F238E27FC236}">
                <a16:creationId xmlns:a16="http://schemas.microsoft.com/office/drawing/2014/main" id="{225847F4-DB1F-12F9-5370-3D5132C07500}"/>
              </a:ext>
            </a:extLst>
          </p:cNvPr>
          <p:cNvSpPr txBox="1">
            <a:spLocks noGrp="1"/>
          </p:cNvSpPr>
          <p:nvPr>
            <p:ph type="title"/>
          </p:nvPr>
        </p:nvSpPr>
        <p:spPr>
          <a:xfrm>
            <a:off x="3464620" y="366155"/>
            <a:ext cx="2398970" cy="572700"/>
          </a:xfrm>
          <a:prstGeom prst="rect">
            <a:avLst/>
          </a:prstGeom>
        </p:spPr>
        <p:txBody>
          <a:bodyPr spcFirstLastPara="1" wrap="square" lIns="91425" tIns="91425" rIns="91425" bIns="91425" anchor="t" anchorCtr="0">
            <a:noAutofit/>
          </a:bodyPr>
          <a:lstStyle/>
          <a:p>
            <a:pPr lvl="0"/>
            <a:r>
              <a:rPr lang="fr-FR" sz="3200" dirty="0"/>
              <a:t>Solutions</a:t>
            </a:r>
            <a:endParaRPr dirty="0"/>
          </a:p>
        </p:txBody>
      </p:sp>
      <p:sp>
        <p:nvSpPr>
          <p:cNvPr id="2" name="ZoneTexte 1">
            <a:extLst>
              <a:ext uri="{FF2B5EF4-FFF2-40B4-BE49-F238E27FC236}">
                <a16:creationId xmlns:a16="http://schemas.microsoft.com/office/drawing/2014/main" id="{DBD8C7DF-1348-38EE-F136-DAFBA89897AD}"/>
              </a:ext>
            </a:extLst>
          </p:cNvPr>
          <p:cNvSpPr txBox="1"/>
          <p:nvPr/>
        </p:nvSpPr>
        <p:spPr>
          <a:xfrm>
            <a:off x="742950" y="1028700"/>
            <a:ext cx="8033657" cy="3108543"/>
          </a:xfrm>
          <a:prstGeom prst="rect">
            <a:avLst/>
          </a:prstGeom>
          <a:noFill/>
        </p:spPr>
        <p:txBody>
          <a:bodyPr wrap="square" rtlCol="0">
            <a:spAutoFit/>
          </a:bodyPr>
          <a:lstStyle/>
          <a:p>
            <a:r>
              <a:rPr lang="fr-FR" dirty="0"/>
              <a:t>1. Recommandations Personnalisées : Le système utilise l'IA pour proposer des suggestions de livres adaptées aux préférences des utilisateurs et à leur historique d'interaction.  </a:t>
            </a:r>
          </a:p>
          <a:p>
            <a:endParaRPr lang="fr-FR" dirty="0"/>
          </a:p>
          <a:p>
            <a:r>
              <a:rPr lang="fr-FR" dirty="0"/>
              <a:t>2. Modèles d'IA Avancés : Exploite le traitement du langage naturel pour interpréter avec précision les requêtes et préférences des utilisateurs.  </a:t>
            </a:r>
          </a:p>
          <a:p>
            <a:endParaRPr lang="fr-FR" dirty="0"/>
          </a:p>
          <a:p>
            <a:r>
              <a:rPr lang="fr-FR" dirty="0"/>
              <a:t>3. Réponses Contextuelles : Maintient l'historique des conversations afin de garantir des interactions pertinentes et continues.  </a:t>
            </a:r>
          </a:p>
          <a:p>
            <a:endParaRPr lang="fr-FR" dirty="0"/>
          </a:p>
          <a:p>
            <a:r>
              <a:rPr lang="fr-FR" dirty="0"/>
              <a:t>4. Gestion Efficiente des Données : Utilise FAISS et Sentence Transformers pour des recherches de similarité rapides et un traitement efficace des données.  </a:t>
            </a:r>
          </a:p>
          <a:p>
            <a:endParaRPr lang="fr-FR" dirty="0"/>
          </a:p>
          <a:p>
            <a:r>
              <a:rPr lang="fr-FR" dirty="0"/>
              <a:t>5. Interface Utilisateur Engagée : Offre une interface de chat réactive avec des interactions en temps réel pour maximiser l'engagement des utilisateurs. </a:t>
            </a:r>
            <a:endParaRPr lang="fr-MA" dirty="0"/>
          </a:p>
        </p:txBody>
      </p:sp>
    </p:spTree>
    <p:extLst>
      <p:ext uri="{BB962C8B-B14F-4D97-AF65-F5344CB8AC3E}">
        <p14:creationId xmlns:p14="http://schemas.microsoft.com/office/powerpoint/2010/main" val="11888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3464620" y="366155"/>
            <a:ext cx="2398970" cy="572700"/>
          </a:xfrm>
          <a:prstGeom prst="rect">
            <a:avLst/>
          </a:prstGeom>
        </p:spPr>
        <p:txBody>
          <a:bodyPr spcFirstLastPara="1" wrap="square" lIns="91425" tIns="91425" rIns="91425" bIns="91425" anchor="t" anchorCtr="0">
            <a:noAutofit/>
          </a:bodyPr>
          <a:lstStyle/>
          <a:p>
            <a:pPr lvl="0"/>
            <a:r>
              <a:rPr lang="fr-FR" sz="3200" dirty="0"/>
              <a:t>Solutions</a:t>
            </a:r>
            <a:endParaRPr dirty="0"/>
          </a:p>
        </p:txBody>
      </p:sp>
      <p:sp>
        <p:nvSpPr>
          <p:cNvPr id="20" name="ZoneTexte 19">
            <a:extLst>
              <a:ext uri="{FF2B5EF4-FFF2-40B4-BE49-F238E27FC236}">
                <a16:creationId xmlns:a16="http://schemas.microsoft.com/office/drawing/2014/main" id="{47E89034-C401-B700-3738-223F8B64999E}"/>
              </a:ext>
            </a:extLst>
          </p:cNvPr>
          <p:cNvSpPr txBox="1"/>
          <p:nvPr/>
        </p:nvSpPr>
        <p:spPr>
          <a:xfrm>
            <a:off x="910318" y="1598244"/>
            <a:ext cx="7886700" cy="1384995"/>
          </a:xfrm>
          <a:prstGeom prst="rect">
            <a:avLst/>
          </a:prstGeom>
          <a:noFill/>
        </p:spPr>
        <p:txBody>
          <a:bodyPr wrap="square" rtlCol="0">
            <a:spAutoFit/>
          </a:bodyPr>
          <a:lstStyle/>
          <a:p>
            <a:r>
              <a:rPr lang="fr-FR" dirty="0"/>
              <a:t>Intégration : Utilisée pour la compréhension du langage naturel et la génération de réponses contextuelles, elle s’intègre parfaitement au backend pour interpréter les requêtes des utilisateurs et maintenir la fluidité des conversations.  </a:t>
            </a:r>
          </a:p>
          <a:p>
            <a:endParaRPr lang="fr-FR" dirty="0"/>
          </a:p>
          <a:p>
            <a:r>
              <a:rPr lang="fr-FR" dirty="0"/>
              <a:t>Avantages : Fournit des réponses précises et adaptées au contexte, renforçant l'engagement des utilisateurs. Sa scalabilité permet de gérer efficacement plusieurs utilisateurs simultanément. </a:t>
            </a:r>
            <a:endParaRPr lang="fr-MA" dirty="0"/>
          </a:p>
        </p:txBody>
      </p:sp>
      <p:sp>
        <p:nvSpPr>
          <p:cNvPr id="22" name="ZoneTexte 21">
            <a:extLst>
              <a:ext uri="{FF2B5EF4-FFF2-40B4-BE49-F238E27FC236}">
                <a16:creationId xmlns:a16="http://schemas.microsoft.com/office/drawing/2014/main" id="{297F2F2E-72DD-D66C-F416-EDD69BE4D496}"/>
              </a:ext>
            </a:extLst>
          </p:cNvPr>
          <p:cNvSpPr txBox="1"/>
          <p:nvPr/>
        </p:nvSpPr>
        <p:spPr>
          <a:xfrm>
            <a:off x="3682093" y="1208314"/>
            <a:ext cx="2032907" cy="523220"/>
          </a:xfrm>
          <a:prstGeom prst="rect">
            <a:avLst/>
          </a:prstGeom>
          <a:noFill/>
        </p:spPr>
        <p:txBody>
          <a:bodyPr wrap="square" rtlCol="0">
            <a:spAutoFit/>
          </a:bodyPr>
          <a:lstStyle/>
          <a:p>
            <a:r>
              <a:rPr lang="fr-MA" b="1" dirty="0">
                <a:effectLst/>
              </a:rPr>
              <a:t>Gemini Pro AI:</a:t>
            </a:r>
            <a:br>
              <a:rPr lang="fr-MA" dirty="0"/>
            </a:br>
            <a:endParaRPr lang="fr-MA" dirty="0"/>
          </a:p>
        </p:txBody>
      </p:sp>
      <p:sp>
        <p:nvSpPr>
          <p:cNvPr id="23" name="ZoneTexte 22">
            <a:extLst>
              <a:ext uri="{FF2B5EF4-FFF2-40B4-BE49-F238E27FC236}">
                <a16:creationId xmlns:a16="http://schemas.microsoft.com/office/drawing/2014/main" id="{284C1929-155F-F231-5F44-7B8580E031B6}"/>
              </a:ext>
            </a:extLst>
          </p:cNvPr>
          <p:cNvSpPr txBox="1"/>
          <p:nvPr/>
        </p:nvSpPr>
        <p:spPr>
          <a:xfrm>
            <a:off x="2888373" y="2903964"/>
            <a:ext cx="3551464" cy="523220"/>
          </a:xfrm>
          <a:prstGeom prst="rect">
            <a:avLst/>
          </a:prstGeom>
          <a:noFill/>
        </p:spPr>
        <p:txBody>
          <a:bodyPr wrap="square" rtlCol="0">
            <a:spAutoFit/>
          </a:bodyPr>
          <a:lstStyle/>
          <a:p>
            <a:r>
              <a:rPr lang="fr-MA" b="1" dirty="0">
                <a:effectLst/>
              </a:rPr>
              <a:t>FAISS et Sentence Transformers:</a:t>
            </a:r>
            <a:br>
              <a:rPr lang="fr-MA" dirty="0"/>
            </a:br>
            <a:endParaRPr lang="fr-MA" dirty="0"/>
          </a:p>
        </p:txBody>
      </p:sp>
      <p:sp>
        <p:nvSpPr>
          <p:cNvPr id="29" name="ZoneTexte 28">
            <a:extLst>
              <a:ext uri="{FF2B5EF4-FFF2-40B4-BE49-F238E27FC236}">
                <a16:creationId xmlns:a16="http://schemas.microsoft.com/office/drawing/2014/main" id="{D0EF28CC-1E69-8F6A-70E7-841DC3D4521E}"/>
              </a:ext>
            </a:extLst>
          </p:cNvPr>
          <p:cNvSpPr txBox="1"/>
          <p:nvPr/>
        </p:nvSpPr>
        <p:spPr>
          <a:xfrm>
            <a:off x="910318" y="3451677"/>
            <a:ext cx="8005082" cy="1600438"/>
          </a:xfrm>
          <a:prstGeom prst="rect">
            <a:avLst/>
          </a:prstGeom>
          <a:noFill/>
        </p:spPr>
        <p:txBody>
          <a:bodyPr wrap="square" rtlCol="0">
            <a:spAutoFit/>
          </a:bodyPr>
          <a:lstStyle/>
          <a:p>
            <a:r>
              <a:rPr lang="fr-FR" dirty="0"/>
              <a:t>Intégration : Utilisée pour des recherches de similarité efficaces et des </a:t>
            </a:r>
            <a:r>
              <a:rPr lang="fr-FR" dirty="0" err="1"/>
              <a:t>embeddings</a:t>
            </a:r>
            <a:r>
              <a:rPr lang="fr-FR" dirty="0"/>
              <a:t> textuels, ces outils sont intégrés au backend afin d’identifier et de recommander rapidement des livres en fonction des saisies des utilisateurs.  </a:t>
            </a:r>
          </a:p>
          <a:p>
            <a:endParaRPr lang="fr-FR" dirty="0"/>
          </a:p>
          <a:p>
            <a:r>
              <a:rPr lang="fr-FR" dirty="0"/>
              <a:t>Avantages : Permet des recommandations de livres rapides et précises en analysant les préférences des utilisateurs et leur contexte. Cela améliore le processus de découverte et la satisfaction des utilisateurs. </a:t>
            </a:r>
            <a:endParaRPr lang="fr-MA" dirty="0"/>
          </a:p>
        </p:txBody>
      </p:sp>
    </p:spTree>
    <p:extLst>
      <p:ext uri="{BB962C8B-B14F-4D97-AF65-F5344CB8AC3E}">
        <p14:creationId xmlns:p14="http://schemas.microsoft.com/office/powerpoint/2010/main" val="336085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545;p30">
            <a:extLst>
              <a:ext uri="{FF2B5EF4-FFF2-40B4-BE49-F238E27FC236}">
                <a16:creationId xmlns:a16="http://schemas.microsoft.com/office/drawing/2014/main" id="{CE3687FA-6E32-2572-9F40-D4A2F9E5C1BF}"/>
              </a:ext>
            </a:extLst>
          </p:cNvPr>
          <p:cNvSpPr txBox="1">
            <a:spLocks noGrp="1"/>
          </p:cNvSpPr>
          <p:nvPr>
            <p:ph type="title"/>
          </p:nvPr>
        </p:nvSpPr>
        <p:spPr>
          <a:xfrm>
            <a:off x="2874220" y="366155"/>
            <a:ext cx="3548180" cy="572700"/>
          </a:xfrm>
          <a:prstGeom prst="rect">
            <a:avLst/>
          </a:prstGeom>
        </p:spPr>
        <p:txBody>
          <a:bodyPr spcFirstLastPara="1" wrap="square" lIns="91425" tIns="91425" rIns="91425" bIns="91425" anchor="t" anchorCtr="0">
            <a:noAutofit/>
          </a:bodyPr>
          <a:lstStyle/>
          <a:p>
            <a:pPr lvl="0"/>
            <a:r>
              <a:rPr lang="fr-FR" sz="3200" dirty="0"/>
              <a:t>Flux d’</a:t>
            </a:r>
            <a:r>
              <a:rPr lang="fr-FR" sz="3200" dirty="0" err="1"/>
              <a:t>execution</a:t>
            </a:r>
            <a:endParaRPr dirty="0"/>
          </a:p>
        </p:txBody>
      </p:sp>
      <p:pic>
        <p:nvPicPr>
          <p:cNvPr id="17" name="Picture 16" descr="A diagram of a flowchart&#10;&#10;Description automatically generated">
            <a:extLst>
              <a:ext uri="{FF2B5EF4-FFF2-40B4-BE49-F238E27FC236}">
                <a16:creationId xmlns:a16="http://schemas.microsoft.com/office/drawing/2014/main" id="{BBED37A8-F272-EB65-9940-5946E072DD5D}"/>
              </a:ext>
            </a:extLst>
          </p:cNvPr>
          <p:cNvPicPr>
            <a:picLocks noChangeAspect="1"/>
          </p:cNvPicPr>
          <p:nvPr/>
        </p:nvPicPr>
        <p:blipFill>
          <a:blip r:embed="rId2"/>
          <a:stretch>
            <a:fillRect/>
          </a:stretch>
        </p:blipFill>
        <p:spPr>
          <a:xfrm>
            <a:off x="3286711" y="1044000"/>
            <a:ext cx="2570577" cy="3861900"/>
          </a:xfrm>
          <a:prstGeom prst="rect">
            <a:avLst/>
          </a:prstGeom>
        </p:spPr>
      </p:pic>
    </p:spTree>
    <p:extLst>
      <p:ext uri="{BB962C8B-B14F-4D97-AF65-F5344CB8AC3E}">
        <p14:creationId xmlns:p14="http://schemas.microsoft.com/office/powerpoint/2010/main" val="382361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4">
          <a:extLst>
            <a:ext uri="{FF2B5EF4-FFF2-40B4-BE49-F238E27FC236}">
              <a16:creationId xmlns:a16="http://schemas.microsoft.com/office/drawing/2014/main" id="{FD266017-5681-0845-6922-F947A10D8C33}"/>
            </a:ext>
          </a:extLst>
        </p:cNvPr>
        <p:cNvGrpSpPr/>
        <p:nvPr/>
      </p:nvGrpSpPr>
      <p:grpSpPr>
        <a:xfrm>
          <a:off x="0" y="0"/>
          <a:ext cx="0" cy="0"/>
          <a:chOff x="0" y="0"/>
          <a:chExt cx="0" cy="0"/>
        </a:xfrm>
      </p:grpSpPr>
      <p:sp>
        <p:nvSpPr>
          <p:cNvPr id="545" name="Google Shape;545;p30">
            <a:extLst>
              <a:ext uri="{FF2B5EF4-FFF2-40B4-BE49-F238E27FC236}">
                <a16:creationId xmlns:a16="http://schemas.microsoft.com/office/drawing/2014/main" id="{710918E0-FA3D-6402-1ACB-275FEB5B63A3}"/>
              </a:ext>
            </a:extLst>
          </p:cNvPr>
          <p:cNvSpPr txBox="1">
            <a:spLocks noGrp="1"/>
          </p:cNvSpPr>
          <p:nvPr>
            <p:ph type="title"/>
          </p:nvPr>
        </p:nvSpPr>
        <p:spPr>
          <a:xfrm>
            <a:off x="2302933" y="438750"/>
            <a:ext cx="4597399" cy="572700"/>
          </a:xfrm>
          <a:prstGeom prst="rect">
            <a:avLst/>
          </a:prstGeom>
        </p:spPr>
        <p:txBody>
          <a:bodyPr spcFirstLastPara="1" wrap="square" lIns="91425" tIns="91425" rIns="91425" bIns="91425" anchor="t" anchorCtr="0">
            <a:noAutofit/>
          </a:bodyPr>
          <a:lstStyle/>
          <a:p>
            <a:pPr lvl="0"/>
            <a:r>
              <a:rPr lang="fr-FR" dirty="0"/>
              <a:t>Aperçus du </a:t>
            </a:r>
            <a:r>
              <a:rPr lang="fr-FR" dirty="0" err="1"/>
              <a:t>Chatbot</a:t>
            </a:r>
            <a:endParaRPr dirty="0"/>
          </a:p>
        </p:txBody>
      </p:sp>
      <p:pic>
        <p:nvPicPr>
          <p:cNvPr id="2" name="Picture 1" descr="A screenshot of a computer&#10;&#10;Description automatically generated">
            <a:extLst>
              <a:ext uri="{FF2B5EF4-FFF2-40B4-BE49-F238E27FC236}">
                <a16:creationId xmlns:a16="http://schemas.microsoft.com/office/drawing/2014/main" id="{5A1473C9-6AAB-084F-77B0-083055DC1F72}"/>
              </a:ext>
            </a:extLst>
          </p:cNvPr>
          <p:cNvPicPr>
            <a:picLocks noChangeAspect="1"/>
          </p:cNvPicPr>
          <p:nvPr/>
        </p:nvPicPr>
        <p:blipFill>
          <a:blip r:embed="rId3"/>
          <a:stretch>
            <a:fillRect/>
          </a:stretch>
        </p:blipFill>
        <p:spPr>
          <a:xfrm>
            <a:off x="431800" y="1276879"/>
            <a:ext cx="5588000" cy="2911475"/>
          </a:xfrm>
          <a:prstGeom prst="rect">
            <a:avLst/>
          </a:prstGeom>
        </p:spPr>
      </p:pic>
      <p:sp>
        <p:nvSpPr>
          <p:cNvPr id="3" name="ZoneTexte 2">
            <a:extLst>
              <a:ext uri="{FF2B5EF4-FFF2-40B4-BE49-F238E27FC236}">
                <a16:creationId xmlns:a16="http://schemas.microsoft.com/office/drawing/2014/main" id="{FE0040B0-8EFB-C5AA-8A8E-F659EAE8F5FC}"/>
              </a:ext>
            </a:extLst>
          </p:cNvPr>
          <p:cNvSpPr txBox="1"/>
          <p:nvPr/>
        </p:nvSpPr>
        <p:spPr>
          <a:xfrm>
            <a:off x="6273800" y="1312333"/>
            <a:ext cx="2455333" cy="2462213"/>
          </a:xfrm>
          <a:prstGeom prst="rect">
            <a:avLst/>
          </a:prstGeom>
          <a:noFill/>
        </p:spPr>
        <p:txBody>
          <a:bodyPr wrap="square" rtlCol="0">
            <a:spAutoFit/>
          </a:bodyPr>
          <a:lstStyle/>
          <a:p>
            <a:r>
              <a:rPr lang="en-US" dirty="0"/>
              <a:t>This image shows the interface of our AI-powered book recommendation </a:t>
            </a:r>
            <a:r>
              <a:rPr lang="en-US" dirty="0" err="1"/>
              <a:t>ChatBot</a:t>
            </a:r>
            <a:r>
              <a:rPr lang="en-US" dirty="0"/>
              <a:t>. Users can chat with the AI to get personalized book suggestions by simply typing in their preferences. The interface displays a chat history and offers various prompts for users to explore.</a:t>
            </a:r>
            <a:endParaRPr lang="fr-MA" dirty="0"/>
          </a:p>
        </p:txBody>
      </p:sp>
    </p:spTree>
    <p:extLst>
      <p:ext uri="{BB962C8B-B14F-4D97-AF65-F5344CB8AC3E}">
        <p14:creationId xmlns:p14="http://schemas.microsoft.com/office/powerpoint/2010/main" val="57999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4">
          <a:extLst>
            <a:ext uri="{FF2B5EF4-FFF2-40B4-BE49-F238E27FC236}">
              <a16:creationId xmlns:a16="http://schemas.microsoft.com/office/drawing/2014/main" id="{E312D0B2-3751-6C13-6967-0ED2C444CC23}"/>
            </a:ext>
          </a:extLst>
        </p:cNvPr>
        <p:cNvGrpSpPr/>
        <p:nvPr/>
      </p:nvGrpSpPr>
      <p:grpSpPr>
        <a:xfrm>
          <a:off x="0" y="0"/>
          <a:ext cx="0" cy="0"/>
          <a:chOff x="0" y="0"/>
          <a:chExt cx="0" cy="0"/>
        </a:xfrm>
      </p:grpSpPr>
      <p:pic>
        <p:nvPicPr>
          <p:cNvPr id="3" name="Picture 1" descr="A screenshot of a chat&#10;&#10;Description automatically generated">
            <a:extLst>
              <a:ext uri="{FF2B5EF4-FFF2-40B4-BE49-F238E27FC236}">
                <a16:creationId xmlns:a16="http://schemas.microsoft.com/office/drawing/2014/main" id="{BF8953FB-A825-BAC1-9B43-8D82EA0CF390}"/>
              </a:ext>
            </a:extLst>
          </p:cNvPr>
          <p:cNvPicPr>
            <a:picLocks noChangeAspect="1"/>
          </p:cNvPicPr>
          <p:nvPr/>
        </p:nvPicPr>
        <p:blipFill>
          <a:blip r:embed="rId3"/>
          <a:stretch>
            <a:fillRect/>
          </a:stretch>
        </p:blipFill>
        <p:spPr>
          <a:xfrm>
            <a:off x="482600" y="946890"/>
            <a:ext cx="5571067" cy="2927985"/>
          </a:xfrm>
          <a:prstGeom prst="rect">
            <a:avLst/>
          </a:prstGeom>
        </p:spPr>
      </p:pic>
      <p:sp>
        <p:nvSpPr>
          <p:cNvPr id="4" name="ZoneTexte 3">
            <a:extLst>
              <a:ext uri="{FF2B5EF4-FFF2-40B4-BE49-F238E27FC236}">
                <a16:creationId xmlns:a16="http://schemas.microsoft.com/office/drawing/2014/main" id="{896A95EB-672B-69D0-9C0D-F41310B9A7D4}"/>
              </a:ext>
            </a:extLst>
          </p:cNvPr>
          <p:cNvSpPr txBox="1"/>
          <p:nvPr/>
        </p:nvSpPr>
        <p:spPr>
          <a:xfrm>
            <a:off x="6138333" y="965200"/>
            <a:ext cx="2717800" cy="2893100"/>
          </a:xfrm>
          <a:prstGeom prst="rect">
            <a:avLst/>
          </a:prstGeom>
          <a:noFill/>
        </p:spPr>
        <p:txBody>
          <a:bodyPr wrap="square" rtlCol="0">
            <a:spAutoFit/>
          </a:bodyPr>
          <a:lstStyle/>
          <a:p>
            <a:r>
              <a:rPr lang="en-US"/>
              <a:t>This image shows a chat interface with a conversation history. The user has interacted with an AI chatbot, primarily requesting book recommendations. However, the user also asked for unrelated information like how to build the Titanic and how to cook a burger. The chatbot politely declines these requests, stating it specializes in book recommendations only.</a:t>
            </a:r>
            <a:endParaRPr lang="fr-MA" dirty="0"/>
          </a:p>
        </p:txBody>
      </p:sp>
    </p:spTree>
    <p:extLst>
      <p:ext uri="{BB962C8B-B14F-4D97-AF65-F5344CB8AC3E}">
        <p14:creationId xmlns:p14="http://schemas.microsoft.com/office/powerpoint/2010/main" val="77021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4">
          <a:extLst>
            <a:ext uri="{FF2B5EF4-FFF2-40B4-BE49-F238E27FC236}">
              <a16:creationId xmlns:a16="http://schemas.microsoft.com/office/drawing/2014/main" id="{F490857D-CFC6-56B8-A03F-D9B855E92092}"/>
            </a:ext>
          </a:extLst>
        </p:cNvPr>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A92CF07-C5BB-78E5-03BD-83ACE846AFB0}"/>
              </a:ext>
            </a:extLst>
          </p:cNvPr>
          <p:cNvPicPr>
            <a:picLocks noChangeAspect="1"/>
          </p:cNvPicPr>
          <p:nvPr/>
        </p:nvPicPr>
        <p:blipFill>
          <a:blip r:embed="rId3"/>
          <a:stretch>
            <a:fillRect/>
          </a:stretch>
        </p:blipFill>
        <p:spPr>
          <a:xfrm>
            <a:off x="1667933" y="629708"/>
            <a:ext cx="5943600" cy="2901950"/>
          </a:xfrm>
          <a:prstGeom prst="rect">
            <a:avLst/>
          </a:prstGeom>
        </p:spPr>
      </p:pic>
      <p:sp>
        <p:nvSpPr>
          <p:cNvPr id="4" name="ZoneTexte 3">
            <a:extLst>
              <a:ext uri="{FF2B5EF4-FFF2-40B4-BE49-F238E27FC236}">
                <a16:creationId xmlns:a16="http://schemas.microsoft.com/office/drawing/2014/main" id="{B9055707-469E-7176-547F-7BC1CB66CAD6}"/>
              </a:ext>
            </a:extLst>
          </p:cNvPr>
          <p:cNvSpPr txBox="1"/>
          <p:nvPr/>
        </p:nvSpPr>
        <p:spPr>
          <a:xfrm>
            <a:off x="482600" y="3615267"/>
            <a:ext cx="8255000" cy="954107"/>
          </a:xfrm>
          <a:prstGeom prst="rect">
            <a:avLst/>
          </a:prstGeom>
          <a:noFill/>
        </p:spPr>
        <p:txBody>
          <a:bodyPr wrap="square" rtlCol="0">
            <a:spAutoFit/>
          </a:bodyPr>
          <a:lstStyle/>
          <a:p>
            <a:r>
              <a:rPr lang="en-US"/>
              <a:t>The image shows a chat interface with a conversation history. The user has requested book recommendations from an AI chatbot. The chatbot has responded by suggesting three books: "Make Your Mark," "The Greatest Salesman in the World," and "Influence." Each book suggestion includes a brief description and relevant keywords.</a:t>
            </a:r>
            <a:endParaRPr lang="en-US" dirty="0"/>
          </a:p>
        </p:txBody>
      </p:sp>
    </p:spTree>
    <p:extLst>
      <p:ext uri="{BB962C8B-B14F-4D97-AF65-F5344CB8AC3E}">
        <p14:creationId xmlns:p14="http://schemas.microsoft.com/office/powerpoint/2010/main" val="90894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3275390" y="438750"/>
            <a:ext cx="2683450" cy="572700"/>
          </a:xfrm>
          <a:prstGeom prst="rect">
            <a:avLst/>
          </a:prstGeom>
        </p:spPr>
        <p:txBody>
          <a:bodyPr spcFirstLastPara="1" wrap="square" lIns="91425" tIns="91425" rIns="91425" bIns="91425" anchor="t" anchorCtr="0">
            <a:noAutofit/>
          </a:bodyPr>
          <a:lstStyle/>
          <a:p>
            <a:pPr lvl="0"/>
            <a:r>
              <a:rPr lang="fr-FR" dirty="0"/>
              <a:t>Perspectives</a:t>
            </a:r>
            <a:endParaRPr dirty="0"/>
          </a:p>
        </p:txBody>
      </p:sp>
      <p:sp>
        <p:nvSpPr>
          <p:cNvPr id="13" name="ZoneTexte 12">
            <a:extLst>
              <a:ext uri="{FF2B5EF4-FFF2-40B4-BE49-F238E27FC236}">
                <a16:creationId xmlns:a16="http://schemas.microsoft.com/office/drawing/2014/main" id="{7C3F0EB7-6D71-45BC-C622-F4CD2433E61A}"/>
              </a:ext>
            </a:extLst>
          </p:cNvPr>
          <p:cNvSpPr txBox="1"/>
          <p:nvPr/>
        </p:nvSpPr>
        <p:spPr>
          <a:xfrm>
            <a:off x="718457" y="1518556"/>
            <a:ext cx="7633607" cy="3108543"/>
          </a:xfrm>
          <a:prstGeom prst="rect">
            <a:avLst/>
          </a:prstGeom>
          <a:noFill/>
        </p:spPr>
        <p:txBody>
          <a:bodyPr wrap="square" rtlCol="0">
            <a:spAutoFit/>
          </a:bodyPr>
          <a:lstStyle/>
          <a:p>
            <a:r>
              <a:rPr lang="fr-FR" sz="1800" b="1" dirty="0"/>
              <a:t>Améliorations Potentielles</a:t>
            </a:r>
          </a:p>
          <a:p>
            <a:endParaRPr lang="fr-FR" sz="1800" b="1" dirty="0"/>
          </a:p>
          <a:p>
            <a:endParaRPr lang="fr-FR" sz="1600" b="1" dirty="0"/>
          </a:p>
          <a:p>
            <a:r>
              <a:rPr lang="fr-FR" sz="1600" b="1" dirty="0"/>
              <a:t>1. Option de Chat Vocal :  </a:t>
            </a:r>
          </a:p>
          <a:p>
            <a:r>
              <a:rPr lang="fr-FR" sz="1600" dirty="0"/>
              <a:t>Intégrer une fonctionnalité de chat audio permettant aux utilisateurs de poser des questions et d’interagir avec le </a:t>
            </a:r>
            <a:r>
              <a:rPr lang="fr-FR" sz="1600" dirty="0" err="1"/>
              <a:t>chatbot</a:t>
            </a:r>
            <a:r>
              <a:rPr lang="fr-FR" sz="1600" dirty="0"/>
              <a:t> via des messages vocaux, enrichissant ainsi l’expérience utilisateur globale.  </a:t>
            </a:r>
          </a:p>
          <a:p>
            <a:endParaRPr lang="fr-FR" sz="1600" b="1" dirty="0"/>
          </a:p>
          <a:p>
            <a:r>
              <a:rPr lang="fr-FR" sz="1600" b="1" dirty="0"/>
              <a:t>2. Support Multilingue :  </a:t>
            </a:r>
          </a:p>
          <a:p>
            <a:r>
              <a:rPr lang="fr-FR" sz="1600" dirty="0"/>
              <a:t>Ajouter la prise en charge de plusieurs langues pour permettre aux utilisateurs de différentes régions de profiter de recommandations personnalisées dans leur langue maternelle, améliorant ainsi l’accessibilité et l’inclusivité du système. </a:t>
            </a:r>
            <a:endParaRPr lang="en-US" sz="1200" dirty="0"/>
          </a:p>
        </p:txBody>
      </p:sp>
    </p:spTree>
    <p:extLst>
      <p:ext uri="{BB962C8B-B14F-4D97-AF65-F5344CB8AC3E}">
        <p14:creationId xmlns:p14="http://schemas.microsoft.com/office/powerpoint/2010/main" val="316418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46;p28"/>
          <p:cNvSpPr txBox="1">
            <a:spLocks/>
          </p:cNvSpPr>
          <p:nvPr/>
        </p:nvSpPr>
        <p:spPr>
          <a:xfrm>
            <a:off x="506784" y="2821942"/>
            <a:ext cx="3394218" cy="930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r>
              <a:rPr lang="fr-FR" sz="1400" b="0" dirty="0">
                <a:latin typeface="Times New Roman" panose="02020603050405020304" pitchFamily="18" charset="0"/>
                <a:cs typeface="Times New Roman" panose="02020603050405020304" pitchFamily="18" charset="0"/>
              </a:rPr>
              <a:t>Rencontrez </a:t>
            </a:r>
            <a:r>
              <a:rPr lang="fr-FR" sz="1400" dirty="0">
                <a:latin typeface="Times New Roman" panose="02020603050405020304" pitchFamily="18" charset="0"/>
                <a:cs typeface="Times New Roman" panose="02020603050405020304" pitchFamily="18" charset="0"/>
              </a:rPr>
              <a:t>Sofia</a:t>
            </a:r>
            <a:r>
              <a:rPr lang="fr-FR" sz="1400" b="0" dirty="0">
                <a:latin typeface="Times New Roman" panose="02020603050405020304" pitchFamily="18" charset="0"/>
                <a:cs typeface="Times New Roman" panose="02020603050405020304" pitchFamily="18" charset="0"/>
              </a:rPr>
              <a:t>, une jeune professionnelle avide de découvertes culturelles, et </a:t>
            </a:r>
            <a:r>
              <a:rPr lang="fr-FR" sz="1400" dirty="0">
                <a:latin typeface="Times New Roman" panose="02020603050405020304" pitchFamily="18" charset="0"/>
                <a:cs typeface="Times New Roman" panose="02020603050405020304" pitchFamily="18" charset="0"/>
              </a:rPr>
              <a:t>Karim</a:t>
            </a:r>
            <a:r>
              <a:rPr lang="fr-FR" sz="1400" b="0" dirty="0">
                <a:latin typeface="Times New Roman" panose="02020603050405020304" pitchFamily="18" charset="0"/>
                <a:cs typeface="Times New Roman" panose="02020603050405020304" pitchFamily="18" charset="0"/>
              </a:rPr>
              <a:t>, un entrepreneur en quête constante de développement personnel. Tous deux partagent une passion commune : la lecture. Cependant, dans un océan de publications, ils peinent à trouver les ouvrages qui les transporteront réellement ou qui les aideront à grandir.</a:t>
            </a:r>
          </a:p>
        </p:txBody>
      </p:sp>
      <p:sp>
        <p:nvSpPr>
          <p:cNvPr id="6" name="Google Shape;446;p28"/>
          <p:cNvSpPr txBox="1">
            <a:spLocks/>
          </p:cNvSpPr>
          <p:nvPr/>
        </p:nvSpPr>
        <p:spPr>
          <a:xfrm>
            <a:off x="3202772" y="445199"/>
            <a:ext cx="2633198" cy="6715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r>
              <a:rPr lang="fr-FR" sz="3200" dirty="0"/>
              <a:t>Introduction</a:t>
            </a: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371" y="1569525"/>
            <a:ext cx="4131311" cy="23206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9587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3321110" y="522570"/>
            <a:ext cx="34485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Conclusion</a:t>
            </a:r>
            <a:endParaRPr sz="2800" dirty="0"/>
          </a:p>
        </p:txBody>
      </p:sp>
      <p:sp>
        <p:nvSpPr>
          <p:cNvPr id="2" name="Rectangle 1"/>
          <p:cNvSpPr/>
          <p:nvPr/>
        </p:nvSpPr>
        <p:spPr>
          <a:xfrm>
            <a:off x="479721" y="986418"/>
            <a:ext cx="5135628" cy="3930371"/>
          </a:xfrm>
          <a:prstGeom prst="rect">
            <a:avLst/>
          </a:prstGeom>
        </p:spPr>
        <p:txBody>
          <a:bodyPr wrap="square">
            <a:spAutoFit/>
          </a:bodyPr>
          <a:lstStyle/>
          <a:p>
            <a:pPr algn="just">
              <a:lnSpc>
                <a:spcPct val="150000"/>
              </a:lnSpc>
            </a:pPr>
            <a:r>
              <a:rPr lang="fr-FR" dirty="0">
                <a:latin typeface="+mj-lt"/>
                <a:cs typeface="Times New Roman" panose="02020603050405020304" pitchFamily="18" charset="0"/>
              </a:rPr>
              <a:t>Le projet de Recommander de Livres par IA intègre avec succès des technologies d'intelligence artificielle de pointe pour transformer le processus de découverte de livres. En offrant des recommandations personnalisées et adaptées au contexte, le système améliore l'engagement et la satisfaction des utilisateurs. Grâce à un traitement avancé du langage naturel et à des recherches de similarité efficaces, les utilisateurs peuvent explorer des livres de manière plus intuitive et agréable. Ce projet pose les bases pour de futures innovations dans les recommandations pilotées par l’IA, offrant des opportunités d'améliorations et d'expansions supplémentaires.</a:t>
            </a:r>
          </a:p>
        </p:txBody>
      </p:sp>
      <p:grpSp>
        <p:nvGrpSpPr>
          <p:cNvPr id="4" name="Google Shape;448;p28"/>
          <p:cNvGrpSpPr/>
          <p:nvPr/>
        </p:nvGrpSpPr>
        <p:grpSpPr>
          <a:xfrm>
            <a:off x="5824903" y="937259"/>
            <a:ext cx="2902684" cy="3535453"/>
            <a:chOff x="5510716" y="813523"/>
            <a:chExt cx="2918183" cy="3563253"/>
          </a:xfrm>
        </p:grpSpPr>
        <p:grpSp>
          <p:nvGrpSpPr>
            <p:cNvPr id="5" name="Google Shape;449;p28"/>
            <p:cNvGrpSpPr/>
            <p:nvPr/>
          </p:nvGrpSpPr>
          <p:grpSpPr>
            <a:xfrm>
              <a:off x="5689100" y="1251675"/>
              <a:ext cx="2739800" cy="3125101"/>
              <a:chOff x="6016800" y="1068375"/>
              <a:chExt cx="2739800" cy="3125101"/>
            </a:xfrm>
          </p:grpSpPr>
          <p:sp>
            <p:nvSpPr>
              <p:cNvPr id="18"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501;p28"/>
            <p:cNvGrpSpPr/>
            <p:nvPr/>
          </p:nvGrpSpPr>
          <p:grpSpPr>
            <a:xfrm>
              <a:off x="5510716" y="1004299"/>
              <a:ext cx="480545" cy="481555"/>
              <a:chOff x="5471892" y="3290059"/>
              <a:chExt cx="174300" cy="174654"/>
            </a:xfrm>
          </p:grpSpPr>
          <p:sp>
            <p:nvSpPr>
              <p:cNvPr id="15"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505;p28"/>
            <p:cNvGrpSpPr/>
            <p:nvPr/>
          </p:nvGrpSpPr>
          <p:grpSpPr>
            <a:xfrm>
              <a:off x="6200806" y="813523"/>
              <a:ext cx="243759" cy="244271"/>
              <a:chOff x="5471892" y="3290059"/>
              <a:chExt cx="174300" cy="174654"/>
            </a:xfrm>
          </p:grpSpPr>
          <p:sp>
            <p:nvSpPr>
              <p:cNvPr id="12"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509;p28"/>
            <p:cNvGrpSpPr/>
            <p:nvPr/>
          </p:nvGrpSpPr>
          <p:grpSpPr>
            <a:xfrm>
              <a:off x="5914207" y="2530897"/>
              <a:ext cx="372601" cy="373357"/>
              <a:chOff x="5471892" y="3290059"/>
              <a:chExt cx="174300" cy="174654"/>
            </a:xfrm>
          </p:grpSpPr>
          <p:sp>
            <p:nvSpPr>
              <p:cNvPr id="9"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16365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46;p28"/>
          <p:cNvSpPr txBox="1">
            <a:spLocks/>
          </p:cNvSpPr>
          <p:nvPr/>
        </p:nvSpPr>
        <p:spPr>
          <a:xfrm>
            <a:off x="506784" y="2821942"/>
            <a:ext cx="3394218" cy="930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endParaRPr lang="fr-FR" sz="1400" b="0" dirty="0">
              <a:latin typeface="Times New Roman" panose="02020603050405020304" pitchFamily="18" charset="0"/>
              <a:cs typeface="Times New Roman" panose="02020603050405020304" pitchFamily="18" charset="0"/>
            </a:endParaRPr>
          </a:p>
        </p:txBody>
      </p:sp>
      <p:sp>
        <p:nvSpPr>
          <p:cNvPr id="6" name="Google Shape;446;p28"/>
          <p:cNvSpPr txBox="1">
            <a:spLocks/>
          </p:cNvSpPr>
          <p:nvPr/>
        </p:nvSpPr>
        <p:spPr>
          <a:xfrm>
            <a:off x="3360654" y="480223"/>
            <a:ext cx="1915237" cy="5773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r>
              <a:rPr lang="fr-FR" sz="3200" dirty="0"/>
              <a:t>Le Défi</a:t>
            </a:r>
          </a:p>
        </p:txBody>
      </p:sp>
      <p:sp>
        <p:nvSpPr>
          <p:cNvPr id="7" name="Google Shape;446;p28"/>
          <p:cNvSpPr txBox="1">
            <a:spLocks/>
          </p:cNvSpPr>
          <p:nvPr/>
        </p:nvSpPr>
        <p:spPr>
          <a:xfrm>
            <a:off x="2519714" y="1124335"/>
            <a:ext cx="2756177" cy="5773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r>
              <a:rPr lang="fr-FR" sz="1800" dirty="0"/>
              <a:t>Pour Sofia</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721" y="2045887"/>
            <a:ext cx="3896394" cy="25779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3679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46;p28"/>
          <p:cNvSpPr txBox="1">
            <a:spLocks/>
          </p:cNvSpPr>
          <p:nvPr/>
        </p:nvSpPr>
        <p:spPr>
          <a:xfrm>
            <a:off x="506784" y="2821942"/>
            <a:ext cx="3394218" cy="930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endParaRPr lang="fr-FR" sz="1400" b="0" dirty="0">
              <a:latin typeface="Times New Roman" panose="02020603050405020304" pitchFamily="18" charset="0"/>
              <a:cs typeface="Times New Roman" panose="02020603050405020304" pitchFamily="18" charset="0"/>
            </a:endParaRPr>
          </a:p>
        </p:txBody>
      </p:sp>
      <p:sp>
        <p:nvSpPr>
          <p:cNvPr id="6" name="Google Shape;446;p28"/>
          <p:cNvSpPr txBox="1">
            <a:spLocks/>
          </p:cNvSpPr>
          <p:nvPr/>
        </p:nvSpPr>
        <p:spPr>
          <a:xfrm>
            <a:off x="3360654" y="480223"/>
            <a:ext cx="1915237" cy="5773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r>
              <a:rPr lang="fr-FR" sz="3200" dirty="0"/>
              <a:t>Le Défi</a:t>
            </a:r>
          </a:p>
        </p:txBody>
      </p:sp>
      <p:sp>
        <p:nvSpPr>
          <p:cNvPr id="7" name="Google Shape;446;p28"/>
          <p:cNvSpPr txBox="1">
            <a:spLocks/>
          </p:cNvSpPr>
          <p:nvPr/>
        </p:nvSpPr>
        <p:spPr>
          <a:xfrm>
            <a:off x="2473664" y="1080530"/>
            <a:ext cx="2756177" cy="5773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r>
              <a:rPr lang="fr-FR" sz="1800" dirty="0"/>
              <a:t>Pour Karim</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992" y="1866665"/>
            <a:ext cx="4280161" cy="2841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8526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2745088" y="398507"/>
            <a:ext cx="5466664" cy="671560"/>
          </a:xfrm>
          <a:prstGeom prst="rect">
            <a:avLst/>
          </a:prstGeom>
        </p:spPr>
        <p:txBody>
          <a:bodyPr spcFirstLastPara="1" wrap="square" lIns="91425" tIns="91425" rIns="91425" bIns="91425" anchor="b" anchorCtr="0">
            <a:noAutofit/>
          </a:bodyPr>
          <a:lstStyle/>
          <a:p>
            <a:pPr lvl="0"/>
            <a:r>
              <a:rPr lang="fr-FR" sz="2400" dirty="0"/>
              <a:t>La Solution : </a:t>
            </a:r>
            <a:r>
              <a:rPr lang="fr-FR" sz="2400" dirty="0" err="1"/>
              <a:t>BiblioGem</a:t>
            </a:r>
            <a:endParaRPr sz="24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671" y="1324006"/>
            <a:ext cx="3270874" cy="3270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6465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3751586" y="352459"/>
            <a:ext cx="5466664" cy="671560"/>
          </a:xfrm>
          <a:prstGeom prst="rect">
            <a:avLst/>
          </a:prstGeom>
        </p:spPr>
        <p:txBody>
          <a:bodyPr spcFirstLastPara="1" wrap="square" lIns="91425" tIns="91425" rIns="91425" bIns="91425" anchor="b" anchorCtr="0">
            <a:noAutofit/>
          </a:bodyPr>
          <a:lstStyle/>
          <a:p>
            <a:pPr lvl="0"/>
            <a:r>
              <a:rPr lang="fr-FR" sz="2400" dirty="0"/>
              <a:t>L'Impact </a:t>
            </a:r>
            <a:endParaRPr sz="24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80" y="1427517"/>
            <a:ext cx="2897648" cy="2897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Google Shape;446;p28"/>
          <p:cNvSpPr txBox="1">
            <a:spLocks/>
          </p:cNvSpPr>
          <p:nvPr/>
        </p:nvSpPr>
        <p:spPr>
          <a:xfrm>
            <a:off x="769919" y="1499879"/>
            <a:ext cx="3729718" cy="25655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r>
              <a:rPr lang="fr-FR" sz="1400" b="0" dirty="0">
                <a:latin typeface="+mj-lt"/>
                <a:cs typeface="Times New Roman" panose="02020603050405020304" pitchFamily="18" charset="0"/>
              </a:rPr>
              <a:t>Grâce à </a:t>
            </a:r>
            <a:r>
              <a:rPr lang="fr-FR" sz="1400" b="0" dirty="0" err="1">
                <a:latin typeface="+mj-lt"/>
                <a:cs typeface="Times New Roman" panose="02020603050405020304" pitchFamily="18" charset="0"/>
              </a:rPr>
              <a:t>BiblioGem</a:t>
            </a:r>
            <a:r>
              <a:rPr lang="fr-FR" sz="1400" b="0" dirty="0">
                <a:latin typeface="+mj-lt"/>
                <a:cs typeface="Times New Roman" panose="02020603050405020304" pitchFamily="18" charset="0"/>
              </a:rPr>
              <a:t>, Sofia voyage aux quatre coins du monde sans quitter son salon, enrichissant sa compréhension des cultures et son imagination. Karim, quant à lui, constate une amélioration tangible de ses compétences et une inspiration renouvelée, propulsant ses projets vers de nouveaux sommets.</a:t>
            </a:r>
          </a:p>
        </p:txBody>
      </p:sp>
    </p:spTree>
    <p:extLst>
      <p:ext uri="{BB962C8B-B14F-4D97-AF65-F5344CB8AC3E}">
        <p14:creationId xmlns:p14="http://schemas.microsoft.com/office/powerpoint/2010/main" val="408174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3677336" y="405086"/>
            <a:ext cx="5466664" cy="671560"/>
          </a:xfrm>
          <a:prstGeom prst="rect">
            <a:avLst/>
          </a:prstGeom>
        </p:spPr>
        <p:txBody>
          <a:bodyPr spcFirstLastPara="1" wrap="square" lIns="91425" tIns="91425" rIns="91425" bIns="91425" anchor="b" anchorCtr="0">
            <a:noAutofit/>
          </a:bodyPr>
          <a:lstStyle/>
          <a:p>
            <a:pPr lvl="0"/>
            <a:r>
              <a:rPr lang="fr-FR" sz="2400" dirty="0"/>
              <a:t>Conclusion </a:t>
            </a:r>
            <a:endParaRPr sz="2400" dirty="0"/>
          </a:p>
        </p:txBody>
      </p:sp>
      <p:sp>
        <p:nvSpPr>
          <p:cNvPr id="4" name="Google Shape;446;p28"/>
          <p:cNvSpPr txBox="1">
            <a:spLocks/>
          </p:cNvSpPr>
          <p:nvPr/>
        </p:nvSpPr>
        <p:spPr>
          <a:xfrm>
            <a:off x="690977" y="1624870"/>
            <a:ext cx="3966541" cy="22563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5000"/>
              <a:buFont typeface="Inter"/>
              <a:buNone/>
              <a:defRPr sz="5000" b="1" i="0" u="none" strike="noStrike" cap="none">
                <a:solidFill>
                  <a:schemeClr val="dk1"/>
                </a:solidFill>
                <a:latin typeface="Inter"/>
                <a:ea typeface="Inter"/>
                <a:cs typeface="Inter"/>
                <a:sym typeface="Inter"/>
              </a:defRPr>
            </a:lvl9pPr>
          </a:lstStyle>
          <a:p>
            <a:pPr algn="just"/>
            <a:r>
              <a:rPr lang="fr-FR" sz="1400" b="0" dirty="0">
                <a:latin typeface="+mj-lt"/>
                <a:cs typeface="Times New Roman" panose="02020603050405020304" pitchFamily="18" charset="0"/>
              </a:rPr>
              <a:t>Dans une ère où le temps est précieux et l'information abondante, </a:t>
            </a:r>
            <a:r>
              <a:rPr lang="fr-FR" sz="1400" b="0" dirty="0" err="1">
                <a:latin typeface="+mj-lt"/>
                <a:cs typeface="Times New Roman" panose="02020603050405020304" pitchFamily="18" charset="0"/>
              </a:rPr>
              <a:t>BiblioGem</a:t>
            </a:r>
            <a:r>
              <a:rPr lang="fr-FR" sz="1400" b="0" dirty="0">
                <a:latin typeface="+mj-lt"/>
                <a:cs typeface="Times New Roman" panose="02020603050405020304" pitchFamily="18" charset="0"/>
              </a:rPr>
              <a:t> devient le compagnon idéal pour ceux qui souhaitent explorer le monde et eux-mêmes à travers la lecture. Que vous soyez en quête d'aventure, de connaissance ou de transformation personnelle, laissez *</a:t>
            </a:r>
            <a:r>
              <a:rPr lang="fr-FR" sz="1400" b="0" dirty="0" err="1">
                <a:latin typeface="+mj-lt"/>
                <a:cs typeface="Times New Roman" panose="02020603050405020304" pitchFamily="18" charset="0"/>
              </a:rPr>
              <a:t>BiblioGem</a:t>
            </a:r>
            <a:r>
              <a:rPr lang="fr-FR" sz="1400" b="0" dirty="0">
                <a:latin typeface="+mj-lt"/>
                <a:cs typeface="Times New Roman" panose="02020603050405020304" pitchFamily="18" charset="0"/>
              </a:rPr>
              <a:t>* vous guider vers des lectures qui changeront votre vie.</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204" y="405086"/>
            <a:ext cx="4545277" cy="4597903"/>
          </a:xfrm>
          <a:prstGeom prst="rect">
            <a:avLst/>
          </a:prstGeom>
        </p:spPr>
      </p:pic>
    </p:spTree>
    <p:extLst>
      <p:ext uri="{BB962C8B-B14F-4D97-AF65-F5344CB8AC3E}">
        <p14:creationId xmlns:p14="http://schemas.microsoft.com/office/powerpoint/2010/main" val="216120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9"/>
          <p:cNvSpPr txBox="1">
            <a:spLocks noGrp="1"/>
          </p:cNvSpPr>
          <p:nvPr>
            <p:ph type="title"/>
          </p:nvPr>
        </p:nvSpPr>
        <p:spPr>
          <a:xfrm>
            <a:off x="3005520" y="398418"/>
            <a:ext cx="3444266" cy="572700"/>
          </a:xfrm>
          <a:prstGeom prst="rect">
            <a:avLst/>
          </a:prstGeom>
        </p:spPr>
        <p:txBody>
          <a:bodyPr spcFirstLastPara="1" wrap="square" lIns="91425" tIns="91425" rIns="91425" bIns="91425" anchor="t" anchorCtr="0">
            <a:noAutofit/>
          </a:bodyPr>
          <a:lstStyle/>
          <a:p>
            <a:pPr lvl="0"/>
            <a:r>
              <a:rPr lang="fr-FR" dirty="0"/>
              <a:t>Technologies</a:t>
            </a:r>
            <a:endParaRPr dirty="0"/>
          </a:p>
        </p:txBody>
      </p:sp>
      <p:pic>
        <p:nvPicPr>
          <p:cNvPr id="4" name="Image 3" descr="Une image contenant Graphique, rouge, orange, conception&#10;&#10;Description générée automatiquement">
            <a:extLst>
              <a:ext uri="{FF2B5EF4-FFF2-40B4-BE49-F238E27FC236}">
                <a16:creationId xmlns:a16="http://schemas.microsoft.com/office/drawing/2014/main" id="{4B2D3DE0-721D-4241-C0C1-BF6B87518E08}"/>
              </a:ext>
            </a:extLst>
          </p:cNvPr>
          <p:cNvPicPr>
            <a:picLocks noChangeAspect="1"/>
          </p:cNvPicPr>
          <p:nvPr/>
        </p:nvPicPr>
        <p:blipFill>
          <a:blip r:embed="rId3"/>
          <a:stretch>
            <a:fillRect/>
          </a:stretch>
        </p:blipFill>
        <p:spPr>
          <a:xfrm rot="20165024">
            <a:off x="301483" y="986250"/>
            <a:ext cx="1886982" cy="1886982"/>
          </a:xfrm>
          <a:prstGeom prst="rect">
            <a:avLst/>
          </a:prstGeom>
        </p:spPr>
      </p:pic>
      <p:pic>
        <p:nvPicPr>
          <p:cNvPr id="7" name="Image 6">
            <a:extLst>
              <a:ext uri="{FF2B5EF4-FFF2-40B4-BE49-F238E27FC236}">
                <a16:creationId xmlns:a16="http://schemas.microsoft.com/office/drawing/2014/main" id="{902573CD-5817-6232-2027-F2376BD4925F}"/>
              </a:ext>
            </a:extLst>
          </p:cNvPr>
          <p:cNvPicPr>
            <a:picLocks noChangeAspect="1"/>
          </p:cNvPicPr>
          <p:nvPr/>
        </p:nvPicPr>
        <p:blipFill>
          <a:blip r:embed="rId4"/>
          <a:stretch>
            <a:fillRect/>
          </a:stretch>
        </p:blipFill>
        <p:spPr>
          <a:xfrm>
            <a:off x="3874741" y="2966357"/>
            <a:ext cx="1948257" cy="1948257"/>
          </a:xfrm>
          <a:prstGeom prst="rect">
            <a:avLst/>
          </a:prstGeom>
        </p:spPr>
      </p:pic>
      <p:pic>
        <p:nvPicPr>
          <p:cNvPr id="10" name="Image 9" descr="Une image contenant jaune, symbole, Rectangle, Graphique&#10;&#10;Description générée automatiquement">
            <a:extLst>
              <a:ext uri="{FF2B5EF4-FFF2-40B4-BE49-F238E27FC236}">
                <a16:creationId xmlns:a16="http://schemas.microsoft.com/office/drawing/2014/main" id="{E9405547-7784-E94A-5685-14D710578690}"/>
              </a:ext>
            </a:extLst>
          </p:cNvPr>
          <p:cNvPicPr>
            <a:picLocks noChangeAspect="1"/>
          </p:cNvPicPr>
          <p:nvPr/>
        </p:nvPicPr>
        <p:blipFill>
          <a:blip r:embed="rId5"/>
          <a:stretch>
            <a:fillRect/>
          </a:stretch>
        </p:blipFill>
        <p:spPr>
          <a:xfrm rot="987129">
            <a:off x="3081779" y="971823"/>
            <a:ext cx="1930444" cy="1930444"/>
          </a:xfrm>
          <a:prstGeom prst="rect">
            <a:avLst/>
          </a:prstGeom>
        </p:spPr>
      </p:pic>
      <p:pic>
        <p:nvPicPr>
          <p:cNvPr id="12" name="Image 11">
            <a:extLst>
              <a:ext uri="{FF2B5EF4-FFF2-40B4-BE49-F238E27FC236}">
                <a16:creationId xmlns:a16="http://schemas.microsoft.com/office/drawing/2014/main" id="{E442D801-9988-36C6-48D4-818B72428343}"/>
              </a:ext>
            </a:extLst>
          </p:cNvPr>
          <p:cNvPicPr>
            <a:picLocks noChangeAspect="1"/>
          </p:cNvPicPr>
          <p:nvPr/>
        </p:nvPicPr>
        <p:blipFill>
          <a:blip r:embed="rId6"/>
          <a:stretch>
            <a:fillRect/>
          </a:stretch>
        </p:blipFill>
        <p:spPr>
          <a:xfrm>
            <a:off x="1007696" y="2887904"/>
            <a:ext cx="2105164" cy="2105164"/>
          </a:xfrm>
          <a:prstGeom prst="rect">
            <a:avLst/>
          </a:prstGeom>
        </p:spPr>
      </p:pic>
      <p:pic>
        <p:nvPicPr>
          <p:cNvPr id="5122" name="Picture 2">
            <a:extLst>
              <a:ext uri="{FF2B5EF4-FFF2-40B4-BE49-F238E27FC236}">
                <a16:creationId xmlns:a16="http://schemas.microsoft.com/office/drawing/2014/main" id="{2B01F539-3DC1-54C6-D69D-2DFDE9B07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119164">
            <a:off x="5883979" y="971118"/>
            <a:ext cx="1941862" cy="71690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5E9F25C6-D187-8626-D548-1E925E8DBC73}"/>
              </a:ext>
            </a:extLst>
          </p:cNvPr>
          <p:cNvPicPr>
            <a:picLocks noChangeAspect="1"/>
          </p:cNvPicPr>
          <p:nvPr/>
        </p:nvPicPr>
        <p:blipFill>
          <a:blip r:embed="rId8"/>
          <a:stretch>
            <a:fillRect/>
          </a:stretch>
        </p:blipFill>
        <p:spPr>
          <a:xfrm rot="1647461">
            <a:off x="6281986" y="2412350"/>
            <a:ext cx="2018381" cy="20183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6">
          <a:extLst>
            <a:ext uri="{FF2B5EF4-FFF2-40B4-BE49-F238E27FC236}">
              <a16:creationId xmlns:a16="http://schemas.microsoft.com/office/drawing/2014/main" id="{59B19148-5B0F-7637-9A97-BDF00C0C7E7C}"/>
            </a:ext>
          </a:extLst>
        </p:cNvPr>
        <p:cNvGrpSpPr/>
        <p:nvPr/>
      </p:nvGrpSpPr>
      <p:grpSpPr>
        <a:xfrm>
          <a:off x="0" y="0"/>
          <a:ext cx="0" cy="0"/>
          <a:chOff x="0" y="0"/>
          <a:chExt cx="0" cy="0"/>
        </a:xfrm>
      </p:grpSpPr>
      <p:sp>
        <p:nvSpPr>
          <p:cNvPr id="517" name="Google Shape;517;p29">
            <a:extLst>
              <a:ext uri="{FF2B5EF4-FFF2-40B4-BE49-F238E27FC236}">
                <a16:creationId xmlns:a16="http://schemas.microsoft.com/office/drawing/2014/main" id="{4CB40265-09C1-0499-68D6-0505274BD7B5}"/>
              </a:ext>
            </a:extLst>
          </p:cNvPr>
          <p:cNvSpPr txBox="1">
            <a:spLocks noGrp="1"/>
          </p:cNvSpPr>
          <p:nvPr>
            <p:ph type="title"/>
          </p:nvPr>
        </p:nvSpPr>
        <p:spPr>
          <a:xfrm>
            <a:off x="3005520" y="398418"/>
            <a:ext cx="3444266" cy="572700"/>
          </a:xfrm>
          <a:prstGeom prst="rect">
            <a:avLst/>
          </a:prstGeom>
        </p:spPr>
        <p:txBody>
          <a:bodyPr spcFirstLastPara="1" wrap="square" lIns="91425" tIns="91425" rIns="91425" bIns="91425" anchor="t" anchorCtr="0">
            <a:noAutofit/>
          </a:bodyPr>
          <a:lstStyle/>
          <a:p>
            <a:pPr lvl="0"/>
            <a:r>
              <a:rPr lang="fr-FR" dirty="0"/>
              <a:t>Avantages de MongoDB</a:t>
            </a:r>
            <a:endParaRPr dirty="0"/>
          </a:p>
        </p:txBody>
      </p:sp>
      <p:sp>
        <p:nvSpPr>
          <p:cNvPr id="2" name="ZoneTexte 1">
            <a:extLst>
              <a:ext uri="{FF2B5EF4-FFF2-40B4-BE49-F238E27FC236}">
                <a16:creationId xmlns:a16="http://schemas.microsoft.com/office/drawing/2014/main" id="{1BCED386-B80A-1A45-EC6D-5FF83DB1E2C1}"/>
              </a:ext>
            </a:extLst>
          </p:cNvPr>
          <p:cNvSpPr txBox="1"/>
          <p:nvPr/>
        </p:nvSpPr>
        <p:spPr>
          <a:xfrm>
            <a:off x="1388533" y="1625600"/>
            <a:ext cx="6807200" cy="3108543"/>
          </a:xfrm>
          <a:prstGeom prst="rect">
            <a:avLst/>
          </a:prstGeom>
          <a:noFill/>
        </p:spPr>
        <p:txBody>
          <a:bodyPr wrap="square" rtlCol="0">
            <a:spAutoFit/>
          </a:bodyPr>
          <a:lstStyle/>
          <a:p>
            <a:r>
              <a:rPr lang="fr-FR" b="1" dirty="0"/>
              <a:t>Scalabilité</a:t>
            </a:r>
            <a:r>
              <a:rPr lang="fr-FR" dirty="0"/>
              <a:t>: MongoDB permet une gestion efficace des grandes quantités de données, facilitant l'extension du système à mesure que le nombre d'utilisateurs augmente.</a:t>
            </a:r>
          </a:p>
          <a:p>
            <a:endParaRPr lang="fr-FR" dirty="0"/>
          </a:p>
          <a:p>
            <a:r>
              <a:rPr lang="fr-FR" b="1" dirty="0"/>
              <a:t>Flexibilité des Données</a:t>
            </a:r>
            <a:r>
              <a:rPr lang="fr-FR" dirty="0"/>
              <a:t>: Grâce à sa structure NoSQL, MongoDB gère facilement les données non structurées et semi-structurées, ce qui est idéal pour les informations variées des livres et des utilisateurs.</a:t>
            </a:r>
          </a:p>
          <a:p>
            <a:endParaRPr lang="fr-FR" dirty="0"/>
          </a:p>
          <a:p>
            <a:r>
              <a:rPr lang="fr-FR" b="1" dirty="0"/>
              <a:t>Performance</a:t>
            </a:r>
            <a:r>
              <a:rPr lang="fr-FR" dirty="0"/>
              <a:t>: Offre des performances élevées pour les opérations de lecture et d'écriture, assurant un accès rapide aux données pour des recommandations en temps réel.</a:t>
            </a:r>
          </a:p>
          <a:p>
            <a:endParaRPr lang="fr-FR" dirty="0"/>
          </a:p>
          <a:p>
            <a:r>
              <a:rPr lang="fr-FR" b="1" dirty="0"/>
              <a:t>Intégration Facile</a:t>
            </a:r>
            <a:r>
              <a:rPr lang="fr-FR" dirty="0"/>
              <a:t>: S'intègre bien avec les technologies backend existantes, simplifiant le développement et la maintenance du système.</a:t>
            </a:r>
            <a:endParaRPr lang="fr-MA" dirty="0"/>
          </a:p>
        </p:txBody>
      </p:sp>
    </p:spTree>
    <p:extLst>
      <p:ext uri="{BB962C8B-B14F-4D97-AF65-F5344CB8AC3E}">
        <p14:creationId xmlns:p14="http://schemas.microsoft.com/office/powerpoint/2010/main" val="4051650421"/>
      </p:ext>
    </p:extLst>
  </p:cSld>
  <p:clrMapOvr>
    <a:masterClrMapping/>
  </p:clrMapOvr>
</p:sld>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dcdb43c-71fd-4364-9793-fe50367b0b7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A1DF106ADCA341BE4EF71AF330352B" ma:contentTypeVersion="9" ma:contentTypeDescription="Crée un document." ma:contentTypeScope="" ma:versionID="09a3dece7dec8dd2ecc73d6dc0e63861">
  <xsd:schema xmlns:xsd="http://www.w3.org/2001/XMLSchema" xmlns:xs="http://www.w3.org/2001/XMLSchema" xmlns:p="http://schemas.microsoft.com/office/2006/metadata/properties" xmlns:ns3="9dcdb43c-71fd-4364-9793-fe50367b0b79" xmlns:ns4="c4cacda4-2c37-4ef0-bb16-8ffc1771451a" targetNamespace="http://schemas.microsoft.com/office/2006/metadata/properties" ma:root="true" ma:fieldsID="6d252166eb5f2de44392e89b584ce38d" ns3:_="" ns4:_="">
    <xsd:import namespace="9dcdb43c-71fd-4364-9793-fe50367b0b79"/>
    <xsd:import namespace="c4cacda4-2c37-4ef0-bb16-8ffc177145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cdb43c-71fd-4364-9793-fe50367b0b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cacda4-2c37-4ef0-bb16-8ffc1771451a"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BA7196-9762-4663-8CFE-44DE9AC55B63}">
  <ds:schemaRefs>
    <ds:schemaRef ds:uri="http://schemas.microsoft.com/office/2006/documentManagement/types"/>
    <ds:schemaRef ds:uri="http://schemas.microsoft.com/office/2006/metadata/properties"/>
    <ds:schemaRef ds:uri="http://schemas.openxmlformats.org/package/2006/metadata/core-properties"/>
    <ds:schemaRef ds:uri="9dcdb43c-71fd-4364-9793-fe50367b0b79"/>
    <ds:schemaRef ds:uri="http://purl.org/dc/terms/"/>
    <ds:schemaRef ds:uri="http://purl.org/dc/dcmitype/"/>
    <ds:schemaRef ds:uri="http://schemas.microsoft.com/office/infopath/2007/PartnerControls"/>
    <ds:schemaRef ds:uri="c4cacda4-2c37-4ef0-bb16-8ffc1771451a"/>
    <ds:schemaRef ds:uri="http://www.w3.org/XML/1998/namespace"/>
    <ds:schemaRef ds:uri="http://purl.org/dc/elements/1.1/"/>
  </ds:schemaRefs>
</ds:datastoreItem>
</file>

<file path=customXml/itemProps2.xml><?xml version="1.0" encoding="utf-8"?>
<ds:datastoreItem xmlns:ds="http://schemas.openxmlformats.org/officeDocument/2006/customXml" ds:itemID="{CBC9B899-17BA-462E-A5F3-485EC3F3ADB4}">
  <ds:schemaRefs>
    <ds:schemaRef ds:uri="http://schemas.microsoft.com/sharepoint/v3/contenttype/forms"/>
  </ds:schemaRefs>
</ds:datastoreItem>
</file>

<file path=customXml/itemProps3.xml><?xml version="1.0" encoding="utf-8"?>
<ds:datastoreItem xmlns:ds="http://schemas.openxmlformats.org/officeDocument/2006/customXml" ds:itemID="{70C60EB5-847C-49AF-B44F-82DEC023E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cdb43c-71fd-4364-9793-fe50367b0b79"/>
    <ds:schemaRef ds:uri="c4cacda4-2c37-4ef0-bb16-8ffc177145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On-screen Show (16:9)</PresentationFormat>
  <Paragraphs>76</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Lato</vt:lpstr>
      <vt:lpstr>Arial</vt:lpstr>
      <vt:lpstr>Calibri</vt:lpstr>
      <vt:lpstr>Inter</vt:lpstr>
      <vt:lpstr>Chatbot Social Media Strategy by Slidesgo</vt:lpstr>
      <vt:lpstr>PowerPoint Presentation</vt:lpstr>
      <vt:lpstr>PowerPoint Presentation</vt:lpstr>
      <vt:lpstr>PowerPoint Presentation</vt:lpstr>
      <vt:lpstr>PowerPoint Presentation</vt:lpstr>
      <vt:lpstr>La Solution : BiblioGem</vt:lpstr>
      <vt:lpstr>L'Impact </vt:lpstr>
      <vt:lpstr>Conclusion </vt:lpstr>
      <vt:lpstr>Technologies</vt:lpstr>
      <vt:lpstr>Avantages de MongoDB</vt:lpstr>
      <vt:lpstr>PowerPoint Presentation</vt:lpstr>
      <vt:lpstr>Choix LLM</vt:lpstr>
      <vt:lpstr>Challenges</vt:lpstr>
      <vt:lpstr>Solutions</vt:lpstr>
      <vt:lpstr>Solutions</vt:lpstr>
      <vt:lpstr>Flux d’execution</vt:lpstr>
      <vt:lpstr>Aperçus du Chatbot</vt:lpstr>
      <vt:lpstr>PowerPoint Presentation</vt:lpstr>
      <vt:lpstr>PowerPoint Presentation</vt:lpstr>
      <vt:lpstr>Perspectives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AYMEN</dc:creator>
  <cp:lastModifiedBy>Yahya CHERKAOUI</cp:lastModifiedBy>
  <cp:revision>41</cp:revision>
  <dcterms:modified xsi:type="dcterms:W3CDTF">2025-01-15T19:42:17Z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0x010100A8A1DF106ADCA341BE4EF71AF330352B</vt:lpwstr>
  </property>
</Properties>
</file>