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97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9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51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98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447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71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938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07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57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82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95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61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71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89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101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6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12FE-39D5-4909-9F75-C2BA989C7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423512"/>
          </a:xfrm>
        </p:spPr>
        <p:txBody>
          <a:bodyPr>
            <a:normAutofit/>
          </a:bodyPr>
          <a:lstStyle/>
          <a:p>
            <a:r>
              <a:rPr lang="it-IT" sz="12400" dirty="0">
                <a:solidFill>
                  <a:srgbClr val="00B050"/>
                </a:solidFill>
                <a:latin typeface="Bahnschrift" panose="020B0502040204020203" pitchFamily="34" charset="0"/>
              </a:rPr>
              <a:t>VISIONARIO</a:t>
            </a:r>
          </a:p>
        </p:txBody>
      </p:sp>
    </p:spTree>
    <p:extLst>
      <p:ext uri="{BB962C8B-B14F-4D97-AF65-F5344CB8AC3E}">
        <p14:creationId xmlns:p14="http://schemas.microsoft.com/office/powerpoint/2010/main" val="275644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C2B7-59DD-4DB7-9C61-2014D57C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468"/>
          </a:xfrm>
        </p:spPr>
        <p:txBody>
          <a:bodyPr/>
          <a:lstStyle/>
          <a:p>
            <a:r>
              <a:rPr lang="it-IT" dirty="0"/>
              <a:t>Funzionalità del 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427-4CC6-422E-9FD9-C909C4C7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588"/>
            <a:ext cx="10515600" cy="5818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Il sito “Visionario” è un e-commerce di abbigliamento. Propone una vasta selezione di prodotti di marchi famosi. La vendita è orientato a un pubblico internazionale.</a:t>
            </a:r>
          </a:p>
          <a:p>
            <a:pPr marL="0" indent="0">
              <a:buNone/>
            </a:pPr>
            <a:r>
              <a:rPr lang="it-IT" sz="2400" b="1" dirty="0"/>
              <a:t>Attori</a:t>
            </a:r>
          </a:p>
          <a:p>
            <a:pPr marL="0" indent="0">
              <a:buNone/>
            </a:pPr>
            <a:r>
              <a:rPr lang="it-IT" b="1" dirty="0"/>
              <a:t>Amministratore</a:t>
            </a:r>
            <a:endParaRPr lang="it-IT" dirty="0"/>
          </a:p>
          <a:p>
            <a:pPr lvl="0"/>
            <a:r>
              <a:rPr lang="it-IT" sz="1600" dirty="0"/>
              <a:t>Login in area riservata</a:t>
            </a:r>
          </a:p>
          <a:p>
            <a:pPr lvl="0"/>
            <a:r>
              <a:rPr lang="it-IT" sz="1600" dirty="0"/>
              <a:t>Logout </a:t>
            </a:r>
          </a:p>
          <a:p>
            <a:pPr lvl="0"/>
            <a:r>
              <a:rPr lang="it-IT" sz="1600" dirty="0"/>
              <a:t>Aggiunta prodotti a catalogo</a:t>
            </a:r>
          </a:p>
          <a:p>
            <a:pPr lvl="0"/>
            <a:r>
              <a:rPr lang="it-IT" sz="1600" dirty="0"/>
              <a:t>Rimozione prodotti a catalogo</a:t>
            </a:r>
          </a:p>
          <a:p>
            <a:pPr lvl="0"/>
            <a:r>
              <a:rPr lang="it-IT" sz="1600" dirty="0"/>
              <a:t>Modifica prodotto (prezzo, disponibilità, foto, descrizione)</a:t>
            </a:r>
          </a:p>
          <a:p>
            <a:pPr lvl="0"/>
            <a:r>
              <a:rPr lang="it-IT" sz="1600" dirty="0"/>
              <a:t>Disattivare un utente registrato</a:t>
            </a:r>
          </a:p>
          <a:p>
            <a:pPr lvl="0"/>
            <a:r>
              <a:rPr lang="it-IT" sz="1600" dirty="0"/>
              <a:t>Visualizzare l’elenco di utenti</a:t>
            </a:r>
          </a:p>
          <a:p>
            <a:pPr lvl="0"/>
            <a:r>
              <a:rPr lang="it-IT" sz="1600" dirty="0"/>
              <a:t>Visualizzare le informazioni su un cliente </a:t>
            </a:r>
          </a:p>
          <a:p>
            <a:pPr lvl="0"/>
            <a:r>
              <a:rPr lang="it-IT" sz="1600" dirty="0"/>
              <a:t>Aggiungere nuovi amministratori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42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5757-B322-4DF4-BF37-3C434A95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6023"/>
            <a:ext cx="8596668" cy="564315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sz="5500" b="1" dirty="0"/>
              <a:t>  </a:t>
            </a:r>
            <a:r>
              <a:rPr lang="it-IT" sz="7200" b="1" dirty="0"/>
              <a:t>Cliente</a:t>
            </a:r>
            <a:endParaRPr lang="it-IT" sz="7200" dirty="0"/>
          </a:p>
          <a:p>
            <a:pPr lvl="0"/>
            <a:r>
              <a:rPr lang="it-IT" sz="6400" dirty="0"/>
              <a:t>Login/logout</a:t>
            </a:r>
          </a:p>
          <a:p>
            <a:pPr lvl="0"/>
            <a:r>
              <a:rPr lang="it-IT" sz="6400" dirty="0"/>
              <a:t>Aggiungere prodotti al carrello</a:t>
            </a:r>
          </a:p>
          <a:p>
            <a:pPr lvl="0"/>
            <a:r>
              <a:rPr lang="it-IT" sz="6400" dirty="0"/>
              <a:t>Ricercare prodotti filtrandoli per genere (uomo, donna, bambino, bambina), tipologia di prodotto, taglia, colore e ordinandoli in base al prezzo crescente/decrescente e rilevanza.</a:t>
            </a:r>
          </a:p>
          <a:p>
            <a:pPr lvl="0"/>
            <a:r>
              <a:rPr lang="it-IT" sz="6400" dirty="0"/>
              <a:t>Visualizzare dettagli prodotto (foto, descrizione, commenti)</a:t>
            </a:r>
          </a:p>
          <a:p>
            <a:pPr lvl="0"/>
            <a:r>
              <a:rPr lang="it-IT" sz="6400" dirty="0"/>
              <a:t>Acquistare i prodotti effettuando il pagamento online</a:t>
            </a:r>
          </a:p>
          <a:p>
            <a:pPr lvl="0"/>
            <a:r>
              <a:rPr lang="it-IT" sz="6400" dirty="0"/>
              <a:t>Visualizzare gli ordini effettuati</a:t>
            </a:r>
          </a:p>
          <a:p>
            <a:pPr lvl="0"/>
            <a:r>
              <a:rPr lang="it-IT" sz="6400" dirty="0"/>
              <a:t>Visualizzare fattura </a:t>
            </a:r>
          </a:p>
          <a:p>
            <a:pPr lvl="0"/>
            <a:r>
              <a:rPr lang="it-IT" sz="6400" dirty="0"/>
              <a:t>Modificare indirizzo di spedizione</a:t>
            </a:r>
          </a:p>
          <a:p>
            <a:pPr lvl="0"/>
            <a:r>
              <a:rPr lang="it-IT" sz="6400" dirty="0"/>
              <a:t>Modificare password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006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A37D-14E9-41C9-A351-8ADE2251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3771"/>
            <a:ext cx="8596668" cy="5257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Utente non registrato</a:t>
            </a:r>
            <a:endParaRPr lang="it-IT" dirty="0"/>
          </a:p>
          <a:p>
            <a:pPr lvl="0"/>
            <a:r>
              <a:rPr lang="it-IT" sz="1600" dirty="0"/>
              <a:t>Aggiungere prodotti al carrello</a:t>
            </a:r>
          </a:p>
          <a:p>
            <a:pPr lvl="0"/>
            <a:r>
              <a:rPr lang="it-IT" sz="1600" dirty="0"/>
              <a:t>Registrarsi al sito</a:t>
            </a:r>
          </a:p>
          <a:p>
            <a:pPr lvl="0"/>
            <a:r>
              <a:rPr lang="it-IT" sz="1600" dirty="0"/>
              <a:t>Ricercare prodotti filtrandoli per genere (uomo, donna, bambino, bambina), tipologia di prodotto, taglia, colore e ordinandoli in base al prezzo crescente/decrescente e rilevanza.</a:t>
            </a:r>
          </a:p>
          <a:p>
            <a:pPr lvl="0"/>
            <a:r>
              <a:rPr lang="it-IT" sz="1600" dirty="0"/>
              <a:t>Visualizzare dettagli prodotto (foto, descrizione, commenti)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03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EC2-39B1-4A63-9209-F90E63AC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>
            <a:normAutofit/>
          </a:bodyPr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04F9-F298-43AE-B7D8-BEC1DDAE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66"/>
            <a:ext cx="9063446" cy="5470408"/>
          </a:xfrm>
        </p:spPr>
        <p:txBody>
          <a:bodyPr>
            <a:noAutofit/>
          </a:bodyPr>
          <a:lstStyle/>
          <a:p>
            <a:r>
              <a:rPr lang="it-IT" dirty="0"/>
              <a:t>HTML 5</a:t>
            </a:r>
          </a:p>
          <a:p>
            <a:r>
              <a:rPr lang="it-IT" dirty="0"/>
              <a:t>CSS + FRAMEWORK BOOTSRAP v.4 + FONT AWESOME v4.7.0</a:t>
            </a:r>
          </a:p>
          <a:p>
            <a:r>
              <a:rPr lang="it-IT" dirty="0"/>
              <a:t>AJAX</a:t>
            </a:r>
          </a:p>
          <a:p>
            <a:r>
              <a:rPr lang="it-IT" dirty="0"/>
              <a:t>JQUERY</a:t>
            </a:r>
          </a:p>
          <a:p>
            <a:r>
              <a:rPr lang="it-IT" dirty="0"/>
              <a:t>JAVA 8</a:t>
            </a:r>
          </a:p>
          <a:p>
            <a:r>
              <a:rPr lang="it-IT" dirty="0"/>
              <a:t>JSP</a:t>
            </a:r>
          </a:p>
          <a:p>
            <a:r>
              <a:rPr lang="it-IT" dirty="0"/>
              <a:t>JSTL v.1.2</a:t>
            </a:r>
          </a:p>
          <a:p>
            <a:r>
              <a:rPr lang="it-IT" dirty="0"/>
              <a:t>SERVLET</a:t>
            </a:r>
          </a:p>
          <a:p>
            <a:r>
              <a:rPr lang="it-IT" dirty="0"/>
              <a:t>DBMS MYSQL 5.7 + MYSQL-CONNECTOR JDBC</a:t>
            </a:r>
          </a:p>
          <a:p>
            <a:r>
              <a:rPr lang="it-IT" dirty="0"/>
              <a:t>SERVER APACHE TOMCAT v.8.5</a:t>
            </a:r>
          </a:p>
        </p:txBody>
      </p:sp>
    </p:spTree>
    <p:extLst>
      <p:ext uri="{BB962C8B-B14F-4D97-AF65-F5344CB8AC3E}">
        <p14:creationId xmlns:p14="http://schemas.microsoft.com/office/powerpoint/2010/main" val="370833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BFAB-4D73-4E24-848C-AECAAD1D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DIAGRAMMA 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6F99A-BC14-4E4C-A834-EB225FA03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593669"/>
            <a:ext cx="9117875" cy="4654731"/>
          </a:xfrm>
        </p:spPr>
      </p:pic>
    </p:spTree>
    <p:extLst>
      <p:ext uri="{BB962C8B-B14F-4D97-AF65-F5344CB8AC3E}">
        <p14:creationId xmlns:p14="http://schemas.microsoft.com/office/powerpoint/2010/main" val="25618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2177-CD6D-46C1-A922-151CB529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/>
              <a:t>ARCHITETTURA SW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C98C98-75B2-4FC2-B610-7E4CEDF90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269999"/>
            <a:ext cx="2448251" cy="548824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BDA397-3827-472E-9E41-2CE8776C3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79" y="1269997"/>
            <a:ext cx="2370204" cy="54882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BCF838-437A-482B-A156-1241888E8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14" y="1269997"/>
            <a:ext cx="1999405" cy="54882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F9B382-2DD4-4E27-AC45-0B245B27C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8" y="1269998"/>
            <a:ext cx="1873133" cy="54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1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175-7169-41BD-8231-1B98DC62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it-IT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FE1E-FD6A-44C9-BACE-F502E8AB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Responsive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Run on Apache Tomcat 8.5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MVC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Package: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config: contiente la configurazione per la connessione al database (DataSource)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controller: contiente le servlet;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model: contiene la logica dell’interazione con il database;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model.bean: contiente i bean, il carrello e la logica dell’applicazione;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security: contiene l’implementazione dell’algoritmo PBKDF2 salted password hashing (primi 128 byte di sha256 e 1 byte di </a:t>
            </a:r>
            <a:r>
              <a:rPr lang="it-IT" dirty="0" err="1"/>
              <a:t>salt</a:t>
            </a:r>
            <a:r>
              <a:rPr lang="it-IT" dirty="0"/>
              <a:t>), utilizzata per il salvataggio delle password</a:t>
            </a:r>
          </a:p>
        </p:txBody>
      </p:sp>
    </p:spTree>
    <p:extLst>
      <p:ext uri="{BB962C8B-B14F-4D97-AF65-F5344CB8AC3E}">
        <p14:creationId xmlns:p14="http://schemas.microsoft.com/office/powerpoint/2010/main" val="207675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175-7169-41BD-8231-1B98DC62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it-IT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FE1E-FD6A-44C9-BACE-F502E8AB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Il codice HTML viene creato esclusivamente dalle JSP e HTML che formano il 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I form sono controllati con javascript. Il form viene inviato al server solo se corretto: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200" dirty="0"/>
              <a:t>Ad esempio il </a:t>
            </a:r>
            <a:r>
              <a:rPr lang="it-IT" sz="1200" dirty="0" err="1"/>
              <a:t>form</a:t>
            </a:r>
            <a:r>
              <a:rPr lang="it-IT" sz="1200" dirty="0"/>
              <a:t> di registrazione è controllato anche con </a:t>
            </a:r>
            <a:r>
              <a:rPr lang="it-IT" sz="1200" dirty="0" err="1"/>
              <a:t>javascript</a:t>
            </a:r>
            <a:r>
              <a:rPr lang="it-IT" sz="1200" dirty="0"/>
              <a:t>, ma ve ne sono molti altri :)</a:t>
            </a:r>
            <a:endParaRPr lang="it-IT" sz="1400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JQuery per modificare il DOM in qualche pagina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200" dirty="0"/>
              <a:t>Ad esempio nel </a:t>
            </a:r>
            <a:r>
              <a:rPr lang="it-IT" sz="1200" dirty="0" err="1"/>
              <a:t>carousel</a:t>
            </a:r>
            <a:r>
              <a:rPr lang="it-IT" sz="1200" dirty="0"/>
              <a:t> per renderlo infinito, per far apparire i popup.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JQuery + AJAX per scambiare piccole informazioni con il server (in formato JSON).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400" dirty="0"/>
              <a:t>Il login, la registrazione e altri </a:t>
            </a:r>
            <a:r>
              <a:rPr lang="it-IT" sz="1400" dirty="0" err="1"/>
              <a:t>form</a:t>
            </a:r>
            <a:r>
              <a:rPr lang="it-IT" sz="1400" dirty="0"/>
              <a:t> sono gestiti con chiamate </a:t>
            </a:r>
            <a:r>
              <a:rPr lang="it-IT" sz="1400" dirty="0" err="1"/>
              <a:t>ajax</a:t>
            </a:r>
            <a:r>
              <a:rPr lang="it-IT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Gestire le sessioni per realizzare il carrello.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JQUERY per animare le immagini al passaggio del mouse.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400" dirty="0"/>
              <a:t>Nel </a:t>
            </a:r>
            <a:r>
              <a:rPr lang="it-IT" sz="1400" dirty="0" err="1"/>
              <a:t>carousel</a:t>
            </a:r>
            <a:r>
              <a:rPr lang="it-IT" sz="1400" dirty="0"/>
              <a:t> viene usato </a:t>
            </a:r>
            <a:r>
              <a:rPr lang="it-IT" sz="1400" dirty="0" err="1"/>
              <a:t>JQuery</a:t>
            </a:r>
            <a:r>
              <a:rPr lang="it-IT" sz="1400" dirty="0"/>
              <a:t> per animare le immagini dei prodotti.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u="sng" dirty="0"/>
              <a:t>Figura</a:t>
            </a:r>
            <a:r>
              <a:rPr lang="it-IT" sz="1600" dirty="0"/>
              <a:t> dell'amministratore e delle pagine a lui dedicate, accessibili solo dopo autenticazione. Usare autenticazione programmata.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i fragment (con include) nelle pagine JSP per creare header, footer e menu</a:t>
            </a:r>
          </a:p>
        </p:txBody>
      </p:sp>
    </p:spTree>
    <p:extLst>
      <p:ext uri="{BB962C8B-B14F-4D97-AF65-F5344CB8AC3E}">
        <p14:creationId xmlns:p14="http://schemas.microsoft.com/office/powerpoint/2010/main" val="16240673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418</TotalTime>
  <Words>458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Trebuchet MS</vt:lpstr>
      <vt:lpstr>Wingdings</vt:lpstr>
      <vt:lpstr>Wingdings 3</vt:lpstr>
      <vt:lpstr>Facet</vt:lpstr>
      <vt:lpstr>VISIONARIO</vt:lpstr>
      <vt:lpstr>Funzionalità del sito</vt:lpstr>
      <vt:lpstr>Presentazione standard di PowerPoint</vt:lpstr>
      <vt:lpstr>Presentazione standard di PowerPoint</vt:lpstr>
      <vt:lpstr>Tecnologie utilizzate</vt:lpstr>
      <vt:lpstr>DIAGRAMMA ER</vt:lpstr>
      <vt:lpstr>ARCHITETTURA SW</vt:lpstr>
      <vt:lpstr>CHECKLIST</vt:lpstr>
      <vt:lpstr>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VISIONARIO</dc:title>
  <dc:creator>Kris</dc:creator>
  <cp:lastModifiedBy>Andrea Mennillo</cp:lastModifiedBy>
  <cp:revision>28</cp:revision>
  <dcterms:created xsi:type="dcterms:W3CDTF">2018-07-10T08:25:23Z</dcterms:created>
  <dcterms:modified xsi:type="dcterms:W3CDTF">2018-07-17T07:40:29Z</dcterms:modified>
</cp:coreProperties>
</file>