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16/07/2018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497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16/07/2018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199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16/07/2018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‹#›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0511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16/07/2018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7984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16/07/2018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‹#›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0447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16/07/2018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9714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16/07/2018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1938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16/07/2018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207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16/07/2018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857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16/07/2018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682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16/07/2018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595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16/07/2018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361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16/07/2018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371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16/07/2018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31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16/07/2018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489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B68-DE22-4FED-B712-512938807F67}" type="datetimeFigureOut">
              <a:rPr lang="it-IT" smtClean="0"/>
              <a:t>16/07/2018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A38B-53BF-4A81-B622-EA502015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101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63B68-DE22-4FED-B712-512938807F67}" type="datetimeFigureOut">
              <a:rPr lang="it-IT" smtClean="0"/>
              <a:t>16/07/2018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8AAA38B-53BF-4A81-B622-EA502015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764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012FE-39D5-4909-9F75-C2BA989C7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3423512"/>
          </a:xfrm>
        </p:spPr>
        <p:txBody>
          <a:bodyPr>
            <a:normAutofit/>
          </a:bodyPr>
          <a:lstStyle/>
          <a:p>
            <a:r>
              <a:rPr lang="it-IT" sz="12400" dirty="0">
                <a:solidFill>
                  <a:srgbClr val="00B050"/>
                </a:solidFill>
                <a:latin typeface="Bahnschrift" panose="020B0502040204020203" pitchFamily="34" charset="0"/>
              </a:rPr>
              <a:t>VISIONARIO</a:t>
            </a:r>
          </a:p>
        </p:txBody>
      </p:sp>
    </p:spTree>
    <p:extLst>
      <p:ext uri="{BB962C8B-B14F-4D97-AF65-F5344CB8AC3E}">
        <p14:creationId xmlns:p14="http://schemas.microsoft.com/office/powerpoint/2010/main" val="275644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C2B7-59DD-4DB7-9C61-2014D57C2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468"/>
          </a:xfrm>
        </p:spPr>
        <p:txBody>
          <a:bodyPr/>
          <a:lstStyle/>
          <a:p>
            <a:r>
              <a:rPr lang="it-IT" dirty="0"/>
              <a:t>Funzionalità del sito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F427-4CC6-422E-9FD9-C909C4C7B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2588"/>
            <a:ext cx="10515600" cy="5818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/>
              <a:t>Il sito “Visionario” è un e-commerce di abbigliamento. Propone una vasta selezione di prodotti di marchi famosi. La vendita è orientato a un pubblico internazionale.</a:t>
            </a:r>
          </a:p>
          <a:p>
            <a:pPr marL="0" indent="0">
              <a:buNone/>
            </a:pPr>
            <a:r>
              <a:rPr lang="it-IT" sz="2400" b="1" dirty="0"/>
              <a:t>Attori</a:t>
            </a:r>
          </a:p>
          <a:p>
            <a:pPr marL="0" indent="0">
              <a:buNone/>
            </a:pPr>
            <a:r>
              <a:rPr lang="it-IT" b="1" dirty="0"/>
              <a:t>Amministratore</a:t>
            </a:r>
            <a:endParaRPr lang="it-IT" dirty="0"/>
          </a:p>
          <a:p>
            <a:pPr lvl="0"/>
            <a:r>
              <a:rPr lang="it-IT" sz="1600" dirty="0"/>
              <a:t>Login in area riservata</a:t>
            </a:r>
          </a:p>
          <a:p>
            <a:pPr lvl="0"/>
            <a:r>
              <a:rPr lang="it-IT" sz="1600" dirty="0"/>
              <a:t>Logout </a:t>
            </a:r>
          </a:p>
          <a:p>
            <a:pPr lvl="0"/>
            <a:r>
              <a:rPr lang="it-IT" sz="1600" dirty="0"/>
              <a:t>Aggiunta prodotti a catalogo</a:t>
            </a:r>
          </a:p>
          <a:p>
            <a:pPr lvl="0"/>
            <a:r>
              <a:rPr lang="it-IT" sz="1600" dirty="0"/>
              <a:t>Rimozione prodotti a catalogo</a:t>
            </a:r>
          </a:p>
          <a:p>
            <a:pPr lvl="0"/>
            <a:r>
              <a:rPr lang="it-IT" sz="1600" dirty="0"/>
              <a:t>Modifica prodotto (prezzo, disponibilità, foto, descrizione)</a:t>
            </a:r>
          </a:p>
          <a:p>
            <a:pPr lvl="0"/>
            <a:r>
              <a:rPr lang="it-IT" sz="1600" dirty="0"/>
              <a:t>Bannare un utente registrato</a:t>
            </a:r>
          </a:p>
          <a:p>
            <a:pPr lvl="0"/>
            <a:r>
              <a:rPr lang="it-IT" sz="1600" dirty="0"/>
              <a:t>Annullare un ordine</a:t>
            </a:r>
          </a:p>
          <a:p>
            <a:pPr lvl="0"/>
            <a:r>
              <a:rPr lang="it-IT" sz="1600" dirty="0"/>
              <a:t>Visualizzare l’elenco di utenti</a:t>
            </a:r>
          </a:p>
          <a:p>
            <a:pPr lvl="0"/>
            <a:r>
              <a:rPr lang="it-IT" sz="1600" dirty="0"/>
              <a:t>Visualizzare l’elenco di ordini</a:t>
            </a:r>
          </a:p>
          <a:p>
            <a:pPr lvl="0"/>
            <a:r>
              <a:rPr lang="it-IT" sz="1600" dirty="0"/>
              <a:t>Visualizzare le informazioni su un cliente (dati anagrafici, storico ordini)</a:t>
            </a:r>
          </a:p>
          <a:p>
            <a:pPr lvl="0"/>
            <a:r>
              <a:rPr lang="it-IT" sz="1600" dirty="0"/>
              <a:t>Aggiungere nuovi amministratori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429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A5757-B322-4DF4-BF37-3C434A958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36023"/>
            <a:ext cx="8596668" cy="564315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it-IT" sz="5500" b="1" dirty="0"/>
              <a:t>  </a:t>
            </a:r>
            <a:r>
              <a:rPr lang="it-IT" sz="7200" b="1" dirty="0"/>
              <a:t>Cliente</a:t>
            </a:r>
            <a:endParaRPr lang="it-IT" sz="7200" dirty="0"/>
          </a:p>
          <a:p>
            <a:pPr lvl="0"/>
            <a:r>
              <a:rPr lang="it-IT" sz="6400" dirty="0"/>
              <a:t>Login/logout</a:t>
            </a:r>
          </a:p>
          <a:p>
            <a:pPr lvl="0"/>
            <a:r>
              <a:rPr lang="it-IT" sz="6400" dirty="0"/>
              <a:t>Aggiungere prodotti al carrello</a:t>
            </a:r>
          </a:p>
          <a:p>
            <a:pPr lvl="0"/>
            <a:r>
              <a:rPr lang="it-IT" sz="6400" dirty="0"/>
              <a:t>Aggiungere prodotti ad una wish list</a:t>
            </a:r>
          </a:p>
          <a:p>
            <a:pPr lvl="0"/>
            <a:r>
              <a:rPr lang="it-IT" sz="6400" dirty="0"/>
              <a:t>Ricercare prodotti filtrandoli per genere (uomo, donna, bambino, bambina), tipologia di prodotto, taglia, colore e ordinandoli in base ai nuovi arrivi, prezzo crescente/decrescente e rilevanza.</a:t>
            </a:r>
          </a:p>
          <a:p>
            <a:pPr lvl="0"/>
            <a:r>
              <a:rPr lang="it-IT" sz="6400" dirty="0"/>
              <a:t>Visualizzare dettagli prodotto (foto, descrizione, commenti)</a:t>
            </a:r>
          </a:p>
          <a:p>
            <a:pPr lvl="0"/>
            <a:r>
              <a:rPr lang="it-IT" sz="6400" dirty="0"/>
              <a:t>Acquistare i prodotti effettuando il pagamento online</a:t>
            </a:r>
          </a:p>
          <a:p>
            <a:pPr lvl="0"/>
            <a:r>
              <a:rPr lang="it-IT" sz="6400" dirty="0"/>
              <a:t>Annullare un ordine che non è stato ancora spedito</a:t>
            </a:r>
          </a:p>
          <a:p>
            <a:pPr lvl="0"/>
            <a:r>
              <a:rPr lang="it-IT" sz="6400" dirty="0"/>
              <a:t>Visualizzare gli ordini effettuati</a:t>
            </a:r>
          </a:p>
          <a:p>
            <a:pPr lvl="0"/>
            <a:r>
              <a:rPr lang="it-IT" sz="6400" dirty="0"/>
              <a:t>Visualizzazione dettagli singolo ordine</a:t>
            </a:r>
          </a:p>
          <a:p>
            <a:pPr lvl="0"/>
            <a:r>
              <a:rPr lang="it-IT" sz="6400" dirty="0"/>
              <a:t>Effettuare un reso</a:t>
            </a:r>
          </a:p>
          <a:p>
            <a:pPr lvl="0"/>
            <a:r>
              <a:rPr lang="it-IT" sz="6400" dirty="0"/>
              <a:t>Aggiungere un commento</a:t>
            </a:r>
          </a:p>
          <a:p>
            <a:pPr lvl="0"/>
            <a:r>
              <a:rPr lang="it-IT" sz="6400" dirty="0"/>
              <a:t>Modificare indirizzo di spedizione</a:t>
            </a:r>
          </a:p>
          <a:p>
            <a:pPr lvl="0"/>
            <a:r>
              <a:rPr lang="it-IT" sz="6400" dirty="0"/>
              <a:t>Modificare password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006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9A37D-14E9-41C9-A351-8ADE22511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83771"/>
            <a:ext cx="8596668" cy="5257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Utente non registrato</a:t>
            </a:r>
            <a:endParaRPr lang="it-IT" dirty="0"/>
          </a:p>
          <a:p>
            <a:pPr lvl="0"/>
            <a:r>
              <a:rPr lang="it-IT" sz="1600" dirty="0"/>
              <a:t>Aggiungere prodotti al carrello</a:t>
            </a:r>
          </a:p>
          <a:p>
            <a:pPr lvl="0"/>
            <a:r>
              <a:rPr lang="it-IT" sz="1600" dirty="0"/>
              <a:t>Registrarsi al sito</a:t>
            </a:r>
          </a:p>
          <a:p>
            <a:pPr lvl="0"/>
            <a:r>
              <a:rPr lang="it-IT" sz="1600" dirty="0"/>
              <a:t>Ricercare prodotti filtrandoli per genere (uomo, donna, bambino, bambina), tipologia di prodotto, taglia, colore e ordinandoli in base ai nuovi arrivi, prezzo crescente/decrescente e rilevanza.</a:t>
            </a:r>
          </a:p>
          <a:p>
            <a:pPr lvl="0"/>
            <a:r>
              <a:rPr lang="it-IT" sz="1600" dirty="0"/>
              <a:t>Visualizzare dettagli prodotto (foto, descrizione, commenti)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03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5EC2-39B1-4A63-9209-F90E63ACF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340"/>
          </a:xfrm>
        </p:spPr>
        <p:txBody>
          <a:bodyPr>
            <a:normAutofit/>
          </a:bodyPr>
          <a:lstStyle/>
          <a:p>
            <a:r>
              <a:rPr lang="it-IT" dirty="0"/>
              <a:t>Tecnologie utilizzate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904F9-F298-43AE-B7D8-BEC1DDAE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466"/>
            <a:ext cx="9063446" cy="5470408"/>
          </a:xfrm>
        </p:spPr>
        <p:txBody>
          <a:bodyPr>
            <a:noAutofit/>
          </a:bodyPr>
          <a:lstStyle/>
          <a:p>
            <a:r>
              <a:rPr lang="it-IT" dirty="0"/>
              <a:t>HTML 5</a:t>
            </a:r>
          </a:p>
          <a:p>
            <a:r>
              <a:rPr lang="it-IT" dirty="0"/>
              <a:t>CSS + FRAMEWORK BOOTSRAP v.4</a:t>
            </a:r>
          </a:p>
          <a:p>
            <a:r>
              <a:rPr lang="it-IT" dirty="0"/>
              <a:t>AJAX</a:t>
            </a:r>
          </a:p>
          <a:p>
            <a:r>
              <a:rPr lang="it-IT" dirty="0"/>
              <a:t>JQUERY</a:t>
            </a:r>
          </a:p>
          <a:p>
            <a:r>
              <a:rPr lang="it-IT" dirty="0"/>
              <a:t>JAVA 8</a:t>
            </a:r>
          </a:p>
          <a:p>
            <a:r>
              <a:rPr lang="it-IT" dirty="0"/>
              <a:t>JSP + JSTL v.1.2</a:t>
            </a:r>
          </a:p>
          <a:p>
            <a:r>
              <a:rPr lang="it-IT" dirty="0"/>
              <a:t>SERVLET</a:t>
            </a:r>
          </a:p>
          <a:p>
            <a:r>
              <a:rPr lang="it-IT" dirty="0"/>
              <a:t>DATABASE MYSQL + MYSQL-CONNECTOR V.5.1.46</a:t>
            </a:r>
          </a:p>
          <a:p>
            <a:r>
              <a:rPr lang="it-IT" dirty="0"/>
              <a:t>SERVER APACHE TOMCAT v.8.5</a:t>
            </a:r>
          </a:p>
        </p:txBody>
      </p:sp>
    </p:spTree>
    <p:extLst>
      <p:ext uri="{BB962C8B-B14F-4D97-AF65-F5344CB8AC3E}">
        <p14:creationId xmlns:p14="http://schemas.microsoft.com/office/powerpoint/2010/main" val="3708338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9BFAB-4D73-4E24-848C-AECAAD1D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DIAGRAMMA 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C6F99A-BC14-4E4C-A834-EB225FA03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" y="1593669"/>
            <a:ext cx="9117875" cy="4654731"/>
          </a:xfrm>
        </p:spPr>
      </p:pic>
    </p:spTree>
    <p:extLst>
      <p:ext uri="{BB962C8B-B14F-4D97-AF65-F5344CB8AC3E}">
        <p14:creationId xmlns:p14="http://schemas.microsoft.com/office/powerpoint/2010/main" val="25618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2177-CD6D-46C1-A922-151CB5297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dirty="0"/>
              <a:t>ARCHITETTURA SW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C98C98-75B2-4FC2-B610-7E4CEDF90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269999"/>
            <a:ext cx="2448251" cy="548824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BDA397-3827-472E-9E41-2CE8776C3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279" y="1269997"/>
            <a:ext cx="2370204" cy="54882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BCF838-437A-482B-A156-1241888E8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114" y="1269997"/>
            <a:ext cx="2240664" cy="54882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4F9B382-2DD4-4E27-AC45-0B245B27C4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38" y="1269998"/>
            <a:ext cx="1873133" cy="548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1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2175-7169-41BD-8231-1B98DC62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874"/>
          </a:xfrm>
        </p:spPr>
        <p:txBody>
          <a:bodyPr/>
          <a:lstStyle/>
          <a:p>
            <a:r>
              <a:rPr lang="it-IT" dirty="0"/>
              <a:t>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0FE1E-FD6A-44C9-BACE-F502E8AB4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5291"/>
            <a:ext cx="8596668" cy="45260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Responsive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Run on Apache Tomcat 8.5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MVC model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Package: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/>
              <a:t>config: contiente la configurazione per la connessione al database (DataSource)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/>
              <a:t>Controller: contiente le servlet;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/>
              <a:t>model: contiene la logica dell’interazione con il database;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/>
              <a:t>model.bean: contiente i bean, il carrello e la logica dell’applicazione;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it-IT" dirty="0"/>
              <a:t>Security: contiene l’implementazione dell’algoritmo PBKDF2 salted password hashing (primi 128 byte di sha256 e 1 byte di salt) per il campo password dell’user;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6757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2175-7169-41BD-8231-1B98DC62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874"/>
          </a:xfrm>
        </p:spPr>
        <p:txBody>
          <a:bodyPr/>
          <a:lstStyle/>
          <a:p>
            <a:r>
              <a:rPr lang="it-IT" dirty="0"/>
              <a:t>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0FE1E-FD6A-44C9-BACE-F502E8AB4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5291"/>
            <a:ext cx="8596668" cy="45260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Il codice HTML viene creato esclusivamente dalle JSP e HTML che formano il 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 I form sono controllati con javascript. Il form viene inviato al server solo se corretto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Usare JQuery per modificare il DOM in qualche pagina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Usare JQuery + AJAX per scambiare piccole informazioni con il server (in formato JSON).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Gestire le sessioni per realizzare il carrello.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Usare JQUERY per animare le immagini al passaggio del mouse.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figura dell'amministratore e delle pagine a lui dedicate, accessibili solo dopo autenticazione. Usare autenticazione programmata.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600" dirty="0"/>
              <a:t>Usare i fragment (con include) nelle pagine JSP per creare header, footer e menu</a:t>
            </a:r>
          </a:p>
        </p:txBody>
      </p:sp>
    </p:spTree>
    <p:extLst>
      <p:ext uri="{BB962C8B-B14F-4D97-AF65-F5344CB8AC3E}">
        <p14:creationId xmlns:p14="http://schemas.microsoft.com/office/powerpoint/2010/main" val="16240673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395</TotalTime>
  <Words>426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Bahnschrift</vt:lpstr>
      <vt:lpstr>Trebuchet MS</vt:lpstr>
      <vt:lpstr>Wingdings</vt:lpstr>
      <vt:lpstr>Wingdings 3</vt:lpstr>
      <vt:lpstr>Facet</vt:lpstr>
      <vt:lpstr>VISIONARIO</vt:lpstr>
      <vt:lpstr>Funzionalità del sito</vt:lpstr>
      <vt:lpstr>PowerPoint Presentation</vt:lpstr>
      <vt:lpstr>PowerPoint Presentation</vt:lpstr>
      <vt:lpstr>Tecnologie utilizzate</vt:lpstr>
      <vt:lpstr>DIAGRAMMA ER</vt:lpstr>
      <vt:lpstr>ARCHITETTURA SW</vt:lpstr>
      <vt:lpstr>CHECKLIST</vt:lpstr>
      <vt:lpstr>CHECKLIST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VISIONARIO</dc:title>
  <dc:creator>Kris</dc:creator>
  <cp:lastModifiedBy>Kris</cp:lastModifiedBy>
  <cp:revision>24</cp:revision>
  <dcterms:created xsi:type="dcterms:W3CDTF">2018-07-10T08:25:23Z</dcterms:created>
  <dcterms:modified xsi:type="dcterms:W3CDTF">2018-07-16T10:12:36Z</dcterms:modified>
</cp:coreProperties>
</file>