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C8D4-E4BC-4BB4-9B51-2173E2EA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7849A-C524-4A62-8BE2-365896C64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DBFC-2756-44BE-A890-BD05C608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BED8-F8A2-4954-B616-F8C423B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1A8E-1684-44B9-9BA9-A336B1CB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9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450C-815E-4B90-A1C9-02E2B3B8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A8B7C-76EA-4A7A-AE99-ECAB44FC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F5E3-B300-4C79-BB33-803EEDF5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EA4F-958C-48BD-AE8A-0A963605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FD95-5AA0-4D70-99E3-CC8CF06C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3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5A5A2-2797-41A3-BA01-50FDEE48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EB16E-4397-4194-855D-C41D9451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034E-2033-40EA-A57F-860D6C99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6D491-FA8D-47E3-8F85-ECF4041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60E4-ED77-4413-B54F-5247D8E3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4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7BC9-8C8E-4D38-AE1C-824E31D8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6110-AA59-4971-B8C4-1BBEA178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2932-1E1F-439B-8AF6-DE5032BD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F0E20-10FF-44C0-AAF9-2B35F14F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B5CAB-C89A-4281-8366-FF0326BE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36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FAF4-6FB7-485A-B5B4-E9F5142D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B8B6-B8D1-4E60-9D28-146DC77E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7804-745F-443D-BA27-500F2690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5DBA-C78B-4BC6-B983-7BC14D16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D4D5-504B-409D-A7D1-8AD1CE0C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9956-F90F-422C-8EAC-F36DDF72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E36E3-2C02-44AB-8C1B-F9F2A23F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8822-76BC-4338-AF2E-C2AC301B4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C074F-6DCE-4CBD-BD81-225C8470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CE2B5-4F0D-4724-888F-5666D5B5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8032-93BB-48F5-ACF5-140AACAD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2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C57F-0DB3-4D8F-A1C2-3E6AFC3D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0A968-28CB-4D46-A0A5-84127DE4E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6E1FB-C109-4416-A7A8-51A35E023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7F650-8B23-4347-B3EC-57D70B27E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C5A61-954A-4A64-8DCA-D7AE02E8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AF539-A92D-423E-90B9-9566AAE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C52A-341B-430F-A375-BD2A8A08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2E564-EE2C-4C83-9467-6A47B45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0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90D6-2185-4A37-9A32-6068EC3D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33A74-C90F-417F-84BF-5637144B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D35F2-B686-4F1D-AC94-AFE34E79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3375E-CAD3-459D-8DE7-89704D57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51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F93DA-F586-429E-A0AB-3B1695F2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0483C-C430-45B9-9BA4-0BA9820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0EF44-001D-451F-A43D-7B15E4E5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7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0EE0-DD5C-4F81-8BA7-5CEA3D35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A273-4CA4-44F5-BB9A-22C145254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25772-CFAC-4412-BCA4-04497496F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BD04A-6C2C-4561-887F-24C69C01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EE3C8-CCB0-4E64-B62B-A38AE456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BCBA-EEF4-4367-AF0E-1598CF69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24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DE4E-8C85-4022-A791-132DAF56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2F379-21DB-473F-97DF-91FA3B67A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45BB4-E2F1-48C2-BACF-2D215998F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3684-5B4A-4D53-A994-57D631F4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91BE5-B079-40F5-AFB3-8758F4B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2617-7AF6-4383-996F-E8D1BF3F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6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22262-0560-447F-9266-95E7D3D8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1034D-68E4-4D49-84A1-C5090C70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B86A-B6E8-4352-8E65-A7C965A9D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3B68-DE22-4FED-B712-512938807F67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35B2-B9C3-4320-A79D-F6BC0DDEA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D297D-5E2B-460B-8D34-60FB941C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8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12FE-39D5-4909-9F75-C2BA989C7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12400" dirty="0">
                <a:solidFill>
                  <a:srgbClr val="00B050"/>
                </a:solidFill>
                <a:latin typeface="Bahnschrift" panose="020B0502040204020203" pitchFamily="34" charset="0"/>
              </a:rPr>
              <a:t>VISIONARIO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77971-FBF1-4F2F-B735-DDD7AF798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44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C2B7-59DD-4DB7-9C61-2014D57C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/>
          <a:lstStyle/>
          <a:p>
            <a:r>
              <a:rPr lang="it-IT" dirty="0"/>
              <a:t>Funzionalità del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427-4CC6-422E-9FD9-C909C4C7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588"/>
            <a:ext cx="10515600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Il sito “Visionario” è un e-commerce di abbigliamento. Propone una vasta selezione di prodotti di marchi famosi. La vendita è orientato a un pubblico internazionale.</a:t>
            </a:r>
          </a:p>
          <a:p>
            <a:pPr marL="0" indent="0">
              <a:buNone/>
            </a:pPr>
            <a:r>
              <a:rPr lang="it-IT" b="1" dirty="0"/>
              <a:t>Attori</a:t>
            </a:r>
          </a:p>
          <a:p>
            <a:pPr marL="0" indent="0">
              <a:buNone/>
            </a:pPr>
            <a:r>
              <a:rPr lang="it-IT" sz="2000" b="1" dirty="0"/>
              <a:t>Amministratore</a:t>
            </a:r>
            <a:endParaRPr lang="it-IT" sz="2200" dirty="0"/>
          </a:p>
          <a:p>
            <a:pPr lvl="0"/>
            <a:r>
              <a:rPr lang="it-IT" sz="1600" dirty="0"/>
              <a:t>Login in area riservata</a:t>
            </a:r>
          </a:p>
          <a:p>
            <a:pPr lvl="0"/>
            <a:r>
              <a:rPr lang="it-IT" sz="1600" dirty="0"/>
              <a:t>Logout </a:t>
            </a:r>
          </a:p>
          <a:p>
            <a:pPr lvl="0"/>
            <a:r>
              <a:rPr lang="it-IT" sz="1600" dirty="0"/>
              <a:t>Aggiunta prodotti a catalogo</a:t>
            </a:r>
          </a:p>
          <a:p>
            <a:pPr lvl="0"/>
            <a:r>
              <a:rPr lang="it-IT" sz="1600" dirty="0"/>
              <a:t>Rimozione prodotti a catalogo</a:t>
            </a:r>
          </a:p>
          <a:p>
            <a:pPr lvl="0"/>
            <a:r>
              <a:rPr lang="it-IT" sz="1600" dirty="0"/>
              <a:t>Modifica prodotto (prezzo, disponibilità, foto, descrizione)</a:t>
            </a:r>
          </a:p>
          <a:p>
            <a:pPr lvl="0"/>
            <a:r>
              <a:rPr lang="it-IT" sz="1600" dirty="0"/>
              <a:t>Bannare un utente registrato</a:t>
            </a:r>
          </a:p>
          <a:p>
            <a:pPr lvl="0"/>
            <a:r>
              <a:rPr lang="it-IT" sz="1600" dirty="0"/>
              <a:t>Annullare un ordine</a:t>
            </a:r>
          </a:p>
          <a:p>
            <a:pPr lvl="0"/>
            <a:r>
              <a:rPr lang="it-IT" sz="1600" dirty="0"/>
              <a:t>Visualizzare l’elenco di utenti</a:t>
            </a:r>
          </a:p>
          <a:p>
            <a:pPr lvl="0"/>
            <a:r>
              <a:rPr lang="it-IT" sz="1600" dirty="0"/>
              <a:t>Visualizzare l’elenco di ordini</a:t>
            </a:r>
          </a:p>
          <a:p>
            <a:pPr lvl="0"/>
            <a:r>
              <a:rPr lang="it-IT" sz="1600" dirty="0"/>
              <a:t>Visualizzare le informazioni su un cliente (dati anagrafici, storico ordini)</a:t>
            </a:r>
          </a:p>
          <a:p>
            <a:pPr lvl="0"/>
            <a:r>
              <a:rPr lang="it-IT" sz="1600" dirty="0"/>
              <a:t>Aggiungere nuovi amministratori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2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2001-28CE-4F42-9547-0BE4F1CC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5757-B322-4DF4-BF37-3C434A95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900" b="1" dirty="0"/>
              <a:t>  </a:t>
            </a:r>
            <a:r>
              <a:rPr lang="it-IT" sz="3600" b="1" dirty="0"/>
              <a:t>Cliente</a:t>
            </a:r>
            <a:endParaRPr lang="it-IT" sz="3600" dirty="0"/>
          </a:p>
          <a:p>
            <a:pPr lvl="0"/>
            <a:r>
              <a:rPr lang="it-IT" sz="2900" dirty="0"/>
              <a:t>Login/logout</a:t>
            </a:r>
          </a:p>
          <a:p>
            <a:pPr lvl="0"/>
            <a:r>
              <a:rPr lang="it-IT" sz="2900" dirty="0"/>
              <a:t>Aggiungere prodotti al carrello</a:t>
            </a:r>
          </a:p>
          <a:p>
            <a:pPr lvl="0"/>
            <a:r>
              <a:rPr lang="it-IT" sz="2900" dirty="0"/>
              <a:t>Aggiungere prodotti ad una wish list</a:t>
            </a:r>
          </a:p>
          <a:p>
            <a:pPr lvl="0"/>
            <a:r>
              <a:rPr lang="it-IT" sz="2900" dirty="0"/>
              <a:t>Ricercare prodotti filtrandoli per genere (uomo, donna, bambino, bambina), tipologia di prodotto, taglia, colore e ordinandoli in base ai nuovi arrivi, prezzo crescente/decrescente e rilevanza.</a:t>
            </a:r>
          </a:p>
          <a:p>
            <a:pPr lvl="0"/>
            <a:r>
              <a:rPr lang="it-IT" sz="2900" dirty="0"/>
              <a:t>Visualizzare dettagli prodotto (foto, descrizione, commenti)</a:t>
            </a:r>
          </a:p>
          <a:p>
            <a:pPr lvl="0"/>
            <a:r>
              <a:rPr lang="it-IT" sz="2900" dirty="0"/>
              <a:t>Acquistare i prodotti effettuando il pagamento online</a:t>
            </a:r>
          </a:p>
          <a:p>
            <a:pPr lvl="0"/>
            <a:r>
              <a:rPr lang="it-IT" sz="2900" dirty="0"/>
              <a:t>Annullare un ordine che non è stato ancora spedito</a:t>
            </a:r>
          </a:p>
          <a:p>
            <a:pPr lvl="0"/>
            <a:r>
              <a:rPr lang="it-IT" sz="2900" dirty="0"/>
              <a:t>Visualizzare gli ordini effettuati</a:t>
            </a:r>
          </a:p>
          <a:p>
            <a:pPr lvl="0"/>
            <a:r>
              <a:rPr lang="it-IT" sz="2900" dirty="0"/>
              <a:t>Visualizzazione dettagli singolo ordine</a:t>
            </a:r>
          </a:p>
          <a:p>
            <a:pPr lvl="0"/>
            <a:r>
              <a:rPr lang="it-IT" sz="2900" dirty="0"/>
              <a:t>Effettuare un reso</a:t>
            </a:r>
          </a:p>
          <a:p>
            <a:pPr lvl="0"/>
            <a:r>
              <a:rPr lang="it-IT" sz="2900" dirty="0"/>
              <a:t>Aggiungere un commento</a:t>
            </a:r>
          </a:p>
          <a:p>
            <a:pPr lvl="0"/>
            <a:r>
              <a:rPr lang="it-IT" sz="2900" dirty="0"/>
              <a:t>Modificare indirizzo di spedizione</a:t>
            </a:r>
          </a:p>
          <a:p>
            <a:pPr lvl="0"/>
            <a:r>
              <a:rPr lang="it-IT" sz="2900" dirty="0"/>
              <a:t>Modificare password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0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F249-B3DB-44E2-B638-8148A190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37D-14E9-41C9-A351-8ADE2251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/>
              <a:t>Utente non registrato</a:t>
            </a:r>
            <a:endParaRPr lang="it-IT" sz="2000" dirty="0"/>
          </a:p>
          <a:p>
            <a:pPr lvl="0"/>
            <a:r>
              <a:rPr lang="it-IT" sz="1600" dirty="0"/>
              <a:t>Aggiungere prodotti al carrello</a:t>
            </a:r>
          </a:p>
          <a:p>
            <a:pPr lvl="0"/>
            <a:r>
              <a:rPr lang="it-IT" sz="1600" dirty="0"/>
              <a:t>Registrarsi al sito</a:t>
            </a:r>
          </a:p>
          <a:p>
            <a:pPr lvl="0"/>
            <a:r>
              <a:rPr lang="it-IT" sz="1600" dirty="0"/>
              <a:t>Ricercare prodotti filtrandoli per genere (uomo, donna, bambino, bambina), tipologia di prodotto, taglia, colore e ordinandoli in base ai nuovi arrivi, prezzo crescente/decrescente e rilevanza.</a:t>
            </a:r>
          </a:p>
          <a:p>
            <a:pPr lvl="0"/>
            <a:r>
              <a:rPr lang="it-IT" sz="1600" dirty="0"/>
              <a:t>Visualizzare dettagli prodotto (foto, descrizione, commenti)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FAB-4D73-4E24-848C-AECAAD1D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DIAGRAMMA 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A8CE-879F-48EC-933E-0C6141DB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18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177-CD6D-46C1-A922-151CB529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sw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AFBA-6590-4AF0-80D3-C1793C78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11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6C3-C2CC-4FD3-B686-3D860A8E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BFE1-73D0-45F9-BAC8-9F520C3A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74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VISIONARIO</vt:lpstr>
      <vt:lpstr>Funzionalità del sito</vt:lpstr>
      <vt:lpstr>PowerPoint Presentation</vt:lpstr>
      <vt:lpstr>PowerPoint Presentation</vt:lpstr>
      <vt:lpstr>DIAGRAMMA ER</vt:lpstr>
      <vt:lpstr>Architettura sw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VISIONARIO</dc:title>
  <dc:creator>Kris</dc:creator>
  <cp:lastModifiedBy>Kris</cp:lastModifiedBy>
  <cp:revision>8</cp:revision>
  <dcterms:created xsi:type="dcterms:W3CDTF">2018-07-10T08:25:23Z</dcterms:created>
  <dcterms:modified xsi:type="dcterms:W3CDTF">2018-07-10T13:19:19Z</dcterms:modified>
</cp:coreProperties>
</file>