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C1115-FB8C-581F-9568-3849FC6936FA}" v="7" dt="2019-05-18T17:58:42.6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983" autoAdjust="0"/>
    <p:restoredTop sz="94660"/>
  </p:normalViewPr>
  <p:slideViewPr>
    <p:cSldViewPr snapToGrid="0">
      <p:cViewPr>
        <p:scale>
          <a:sx n="68" d="100"/>
          <a:sy n="68" d="100"/>
        </p:scale>
        <p:origin x="-660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271967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dirty="0"/>
              <a:t>Click to edit Master text styles</a:t>
            </a:r>
          </a:p>
          <a:p>
            <a:pPr lvl="1"/>
            <a:r>
              <a:rPr lang="ru-RU" dirty="0"/>
              <a:t>Second level</a:t>
            </a:r>
          </a:p>
          <a:p>
            <a:pPr lvl="2"/>
            <a:r>
              <a:rPr lang="ru-RU" dirty="0"/>
              <a:t>Third level</a:t>
            </a:r>
          </a:p>
          <a:p>
            <a:pPr lvl="3"/>
            <a:r>
              <a:rPr lang="ru-RU" dirty="0"/>
              <a:t>Fourth level</a:t>
            </a:r>
          </a:p>
          <a:p>
            <a:pPr lvl="4"/>
            <a:r>
              <a:rPr lang="ru-RU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4227230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dirty="0"/>
              <a:t>Click to edit Master text styles</a:t>
            </a:r>
          </a:p>
          <a:p>
            <a:pPr lvl="1"/>
            <a:r>
              <a:rPr lang="ru-RU" dirty="0"/>
              <a:t>Second level</a:t>
            </a:r>
          </a:p>
          <a:p>
            <a:pPr lvl="2"/>
            <a:r>
              <a:rPr lang="ru-RU" dirty="0"/>
              <a:t>Third level</a:t>
            </a:r>
          </a:p>
          <a:p>
            <a:pPr lvl="3"/>
            <a:r>
              <a:rPr lang="ru-RU" dirty="0"/>
              <a:t>Fourth level</a:t>
            </a:r>
          </a:p>
          <a:p>
            <a:pPr lvl="4"/>
            <a:r>
              <a:rPr lang="ru-RU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069241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Click to edit Master text styles</a:t>
            </a:r>
          </a:p>
          <a:p>
            <a:pPr lvl="1"/>
            <a:r>
              <a:rPr lang="ru-RU" dirty="0"/>
              <a:t>Second level</a:t>
            </a:r>
          </a:p>
          <a:p>
            <a:pPr lvl="2"/>
            <a:r>
              <a:rPr lang="ru-RU" dirty="0"/>
              <a:t>Third level</a:t>
            </a:r>
          </a:p>
          <a:p>
            <a:pPr lvl="3"/>
            <a:r>
              <a:rPr lang="ru-RU" dirty="0"/>
              <a:t>Fourth level</a:t>
            </a:r>
          </a:p>
          <a:p>
            <a:pPr lvl="4"/>
            <a:r>
              <a:rPr lang="ru-RU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6039597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78884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dirty="0"/>
              <a:t>Click to edit Master text styles</a:t>
            </a:r>
          </a:p>
          <a:p>
            <a:pPr lvl="1"/>
            <a:r>
              <a:rPr lang="ru-RU" dirty="0"/>
              <a:t>Second level</a:t>
            </a:r>
          </a:p>
          <a:p>
            <a:pPr lvl="2"/>
            <a:r>
              <a:rPr lang="ru-RU" dirty="0"/>
              <a:t>Third level</a:t>
            </a:r>
          </a:p>
          <a:p>
            <a:pPr lvl="3"/>
            <a:r>
              <a:rPr lang="ru-RU" dirty="0"/>
              <a:t>Fourth level</a:t>
            </a:r>
          </a:p>
          <a:p>
            <a:pPr lvl="4"/>
            <a:r>
              <a:rPr lang="ru-RU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dirty="0"/>
              <a:t>Click to edit Master text styles</a:t>
            </a:r>
          </a:p>
          <a:p>
            <a:pPr lvl="1"/>
            <a:r>
              <a:rPr lang="ru-RU" dirty="0"/>
              <a:t>Second level</a:t>
            </a:r>
          </a:p>
          <a:p>
            <a:pPr lvl="2"/>
            <a:r>
              <a:rPr lang="ru-RU" dirty="0"/>
              <a:t>Third level</a:t>
            </a:r>
          </a:p>
          <a:p>
            <a:pPr lvl="3"/>
            <a:r>
              <a:rPr lang="ru-RU" dirty="0"/>
              <a:t>Fourth level</a:t>
            </a:r>
          </a:p>
          <a:p>
            <a:pPr lvl="4"/>
            <a:r>
              <a:rPr lang="ru-RU" dirty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25616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dirty="0"/>
              <a:t>Click to edit Master text styles</a:t>
            </a:r>
          </a:p>
          <a:p>
            <a:pPr lvl="1"/>
            <a:r>
              <a:rPr lang="ru-RU" dirty="0"/>
              <a:t>Second level</a:t>
            </a:r>
          </a:p>
          <a:p>
            <a:pPr lvl="2"/>
            <a:r>
              <a:rPr lang="ru-RU" dirty="0"/>
              <a:t>Third level</a:t>
            </a:r>
          </a:p>
          <a:p>
            <a:pPr lvl="3"/>
            <a:r>
              <a:rPr lang="ru-RU" dirty="0"/>
              <a:t>Fourth level</a:t>
            </a:r>
          </a:p>
          <a:p>
            <a:pPr lvl="4"/>
            <a:r>
              <a:rPr lang="ru-RU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dirty="0"/>
              <a:t>Click to edit Master text styles</a:t>
            </a:r>
          </a:p>
          <a:p>
            <a:pPr lvl="1"/>
            <a:r>
              <a:rPr lang="ru-RU" dirty="0"/>
              <a:t>Second level</a:t>
            </a:r>
          </a:p>
          <a:p>
            <a:pPr lvl="2"/>
            <a:r>
              <a:rPr lang="ru-RU" dirty="0"/>
              <a:t>Third level</a:t>
            </a:r>
          </a:p>
          <a:p>
            <a:pPr lvl="3"/>
            <a:r>
              <a:rPr lang="ru-RU" dirty="0"/>
              <a:t>Fourth level</a:t>
            </a:r>
          </a:p>
          <a:p>
            <a:pPr lvl="4"/>
            <a:r>
              <a:rPr lang="ru-RU" dirty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0572758"/>
      </p:ext>
    </p:extLst>
  </p:cSld>
  <p:clrMapOvr>
    <a:masterClrMapping/>
  </p:clrMapOvr>
  <p:transition>
    <p:fade thruBlk="1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286538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639459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dirty="0"/>
              <a:t>Click to edit Master text styles</a:t>
            </a:r>
          </a:p>
          <a:p>
            <a:pPr lvl="1"/>
            <a:r>
              <a:rPr lang="ru-RU" dirty="0"/>
              <a:t>Second level</a:t>
            </a:r>
          </a:p>
          <a:p>
            <a:pPr lvl="2"/>
            <a:r>
              <a:rPr lang="ru-RU" dirty="0"/>
              <a:t>Third level</a:t>
            </a:r>
          </a:p>
          <a:p>
            <a:pPr lvl="3"/>
            <a:r>
              <a:rPr lang="ru-RU" dirty="0"/>
              <a:t>Fourth level</a:t>
            </a:r>
          </a:p>
          <a:p>
            <a:pPr lvl="4"/>
            <a:r>
              <a:rPr lang="ru-RU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6045831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7182407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dirty="0"/>
              <a:t>Click to edit Master text styles</a:t>
            </a:r>
          </a:p>
          <a:p>
            <a:pPr lvl="1"/>
            <a:r>
              <a:rPr lang="ru-RU" dirty="0"/>
              <a:t>Second level</a:t>
            </a:r>
          </a:p>
          <a:p>
            <a:pPr lvl="2"/>
            <a:r>
              <a:rPr lang="ru-RU" dirty="0"/>
              <a:t>Third level</a:t>
            </a:r>
          </a:p>
          <a:p>
            <a:pPr lvl="3"/>
            <a:r>
              <a:rPr lang="ru-RU" dirty="0"/>
              <a:t>Fourth level</a:t>
            </a:r>
          </a:p>
          <a:p>
            <a:pPr lvl="4"/>
            <a:r>
              <a:rPr lang="ru-RU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813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fade thruBlk="1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0EB472E-7CA6-4C2D-81E9-CD39A44F0B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E0A0486-F672-4FEF-A0A9-E6C3B7E3A5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689BC21-5566-4B70-91EA-44B4299CB3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9401" y="1123405"/>
            <a:ext cx="7187529" cy="2660804"/>
          </a:xfrm>
        </p:spPr>
        <p:txBody>
          <a:bodyPr anchor="b">
            <a:noAutofit/>
          </a:bodyPr>
          <a:lstStyle/>
          <a:p>
            <a:pPr algn="ctr"/>
            <a:r>
              <a:rPr lang="en-US" sz="3600" dirty="0">
                <a:latin typeface="Times New Roman"/>
                <a:ea typeface="+mj-lt"/>
                <a:cs typeface="+mj-lt"/>
              </a:rPr>
              <a:t> </a:t>
            </a:r>
            <a:r>
              <a:rPr lang="en-US" sz="4800" dirty="0" smtClean="0">
                <a:latin typeface="Comic Sans MS" pitchFamily="66" charset="0"/>
                <a:ea typeface="+mj-lt"/>
                <a:cs typeface="+mj-lt"/>
              </a:rPr>
              <a:t>ТЕМА</a:t>
            </a:r>
            <a:r>
              <a:rPr lang="ru-RU" sz="4800" dirty="0" smtClean="0">
                <a:latin typeface="Comic Sans MS" pitchFamily="66" charset="0"/>
                <a:ea typeface="+mj-lt"/>
                <a:cs typeface="+mj-lt"/>
              </a:rPr>
              <a:t>:</a:t>
            </a:r>
            <a:r>
              <a:rPr lang="en-US" sz="4800" b="1" dirty="0" smtClean="0">
                <a:latin typeface="Comic Sans MS" pitchFamily="66" charset="0"/>
                <a:ea typeface="+mj-lt"/>
                <a:cs typeface="+mj-lt"/>
              </a:rPr>
              <a:t> «</a:t>
            </a:r>
            <a:r>
              <a:rPr lang="ru-RU" sz="4800" b="1" dirty="0" smtClean="0">
                <a:latin typeface="Comic Sans MS" pitchFamily="66" charset="0"/>
                <a:ea typeface="+mj-lt"/>
                <a:cs typeface="+mj-lt"/>
              </a:rPr>
              <a:t>Что такое тестирование и с чем его едят?</a:t>
            </a:r>
            <a:r>
              <a:rPr lang="en-US" sz="4800" b="1" dirty="0" smtClean="0">
                <a:latin typeface="Comic Sans MS" pitchFamily="66" charset="0"/>
                <a:ea typeface="+mj-lt"/>
                <a:cs typeface="+mj-lt"/>
              </a:rPr>
              <a:t>»</a:t>
            </a:r>
            <a:r>
              <a:rPr lang="en-US" sz="4800" b="1" dirty="0">
                <a:latin typeface="Comic Sans MS" pitchFamily="66" charset="0"/>
                <a:ea typeface="+mj-lt"/>
                <a:cs typeface="+mj-lt"/>
              </a:rPr>
              <a:t>   </a:t>
            </a:r>
            <a:r>
              <a:rPr lang="en-US" sz="3600" b="1" dirty="0">
                <a:latin typeface="Comic Sans MS" pitchFamily="66" charset="0"/>
                <a:ea typeface="+mj-lt"/>
                <a:cs typeface="+mj-lt"/>
              </a:rPr>
              <a:t> </a:t>
            </a:r>
            <a:endParaRPr lang="ru-RU" sz="3600" dirty="0"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2622" y="4919887"/>
            <a:ext cx="7446323" cy="854380"/>
          </a:xfrm>
        </p:spPr>
        <p:txBody>
          <a:bodyPr anchor="t">
            <a:normAutofit/>
          </a:bodyPr>
          <a:lstStyle/>
          <a:p>
            <a:pPr algn="ctr"/>
            <a:r>
              <a:rPr lang="ru-RU" dirty="0" err="1" smtClean="0">
                <a:latin typeface="Times New Roman"/>
              </a:rPr>
              <a:t>Ауеди</a:t>
            </a:r>
            <a:r>
              <a:rPr lang="ru-RU" dirty="0" smtClean="0">
                <a:latin typeface="Times New Roman"/>
              </a:rPr>
              <a:t> </a:t>
            </a:r>
            <a:r>
              <a:rPr lang="ru-RU" dirty="0" err="1" smtClean="0">
                <a:latin typeface="Times New Roman"/>
              </a:rPr>
              <a:t>Аймен</a:t>
            </a:r>
            <a:endParaRPr lang="ru-RU" dirty="0">
              <a:latin typeface="Times New Roman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F1FCE6A-97BC-41EB-809A-50936E0F94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sz="5400" b="1" dirty="0" err="1" smtClean="0">
                <a:solidFill>
                  <a:schemeClr val="tx1"/>
                </a:solidFill>
                <a:latin typeface="Comic Sans MS" pitchFamily="66" charset="0"/>
              </a:rPr>
              <a:t>Ауеди</a:t>
            </a:r>
            <a:r>
              <a:rPr lang="ru-RU" sz="5400" b="1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ru-RU" sz="5400" b="1" dirty="0" err="1" smtClean="0">
                <a:solidFill>
                  <a:schemeClr val="tx1"/>
                </a:solidFill>
                <a:latin typeface="Comic Sans MS" pitchFamily="66" charset="0"/>
              </a:rPr>
              <a:t>Аймен</a:t>
            </a:r>
            <a:endParaRPr lang="ru-RU" sz="54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06A61F6-2A46-47AB-A9E2-681C8020375A}"/>
              </a:ext>
            </a:extLst>
          </p:cNvPr>
          <p:cNvSpPr txBox="1"/>
          <p:nvPr/>
        </p:nvSpPr>
        <p:spPr>
          <a:xfrm>
            <a:off x="80513" y="713118"/>
            <a:ext cx="316014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</p:txBody>
      </p:sp>
      <p:pic>
        <p:nvPicPr>
          <p:cNvPr id="9" name="Рисунок 8" descr="6237f064fbd0477715165d9011b026c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249280" y="2182926"/>
            <a:ext cx="5996567" cy="247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944402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1E892D1-E540-4125-990D-666569F34F83}"/>
              </a:ext>
            </a:extLst>
          </p:cNvPr>
          <p:cNvSpPr txBox="1"/>
          <p:nvPr/>
        </p:nvSpPr>
        <p:spPr>
          <a:xfrm>
            <a:off x="669985" y="1043798"/>
            <a:ext cx="10852029" cy="579967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400" b="1" u="sng" dirty="0" smtClean="0">
                <a:solidFill>
                  <a:schemeClr val="bg1"/>
                </a:solidFill>
                <a:latin typeface="Comic Sans MS" pitchFamily="66" charset="0"/>
                <a:ea typeface="+mn-lt"/>
                <a:cs typeface="+mn-lt"/>
              </a:rPr>
              <a:t>Тестирование</a:t>
            </a:r>
            <a:r>
              <a:rPr lang="ru-RU" sz="2400" dirty="0" smtClean="0">
                <a:solidFill>
                  <a:schemeClr val="bg1"/>
                </a:solidFill>
                <a:latin typeface="Comic Sans MS" pitchFamily="66" charset="0"/>
                <a:ea typeface="+mn-lt"/>
                <a:cs typeface="+mn-lt"/>
              </a:rPr>
              <a:t> – это процесс проверки компьютерных продуктов.</a:t>
            </a:r>
          </a:p>
        </p:txBody>
      </p:sp>
      <p:pic>
        <p:nvPicPr>
          <p:cNvPr id="4" name="Рисунок 3" descr="10172-scal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964" y="2070423"/>
            <a:ext cx="6290240" cy="442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69572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1E892D1-E540-4125-990D-666569F34F83}"/>
              </a:ext>
            </a:extLst>
          </p:cNvPr>
          <p:cNvSpPr txBox="1"/>
          <p:nvPr/>
        </p:nvSpPr>
        <p:spPr>
          <a:xfrm>
            <a:off x="669985" y="1043798"/>
            <a:ext cx="10852029" cy="1754326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Comic Sans MS" pitchFamily="66" charset="0"/>
                <a:ea typeface="+mn-lt"/>
                <a:cs typeface="+mn-lt"/>
              </a:rPr>
              <a:t>оценка различных функций </a:t>
            </a:r>
            <a:r>
              <a:rPr lang="ru-RU" sz="2400" dirty="0" smtClean="0">
                <a:solidFill>
                  <a:schemeClr val="bg1"/>
                </a:solidFill>
                <a:latin typeface="Comic Sans MS" pitchFamily="66" charset="0"/>
                <a:ea typeface="+mn-lt"/>
                <a:cs typeface="+mn-lt"/>
              </a:rPr>
              <a:t>компьютерного </a:t>
            </a:r>
            <a:r>
              <a:rPr lang="ru-RU" sz="2400" dirty="0" smtClean="0">
                <a:solidFill>
                  <a:schemeClr val="bg1"/>
                </a:solidFill>
                <a:latin typeface="Comic Sans MS" pitchFamily="66" charset="0"/>
                <a:ea typeface="+mn-lt"/>
                <a:cs typeface="+mn-lt"/>
              </a:rPr>
              <a:t>продукта при котором </a:t>
            </a:r>
            <a:r>
              <a:rPr lang="ru-RU" sz="2400" dirty="0" err="1" smtClean="0">
                <a:solidFill>
                  <a:schemeClr val="bg1"/>
                </a:solidFill>
                <a:latin typeface="Comic Sans MS" pitchFamily="66" charset="0"/>
                <a:ea typeface="+mn-lt"/>
                <a:cs typeface="+mn-lt"/>
              </a:rPr>
              <a:t>тестестировщик</a:t>
            </a:r>
            <a:r>
              <a:rPr lang="ru-RU" sz="2400" dirty="0" smtClean="0">
                <a:solidFill>
                  <a:schemeClr val="bg1"/>
                </a:solidFill>
                <a:latin typeface="Comic Sans MS" pitchFamily="66" charset="0"/>
                <a:ea typeface="+mn-lt"/>
                <a:cs typeface="+mn-lt"/>
              </a:rPr>
              <a:t> уверен, </a:t>
            </a:r>
            <a:r>
              <a:rPr lang="ru-RU" sz="2400" dirty="0" smtClean="0">
                <a:solidFill>
                  <a:schemeClr val="bg1"/>
                </a:solidFill>
                <a:latin typeface="Comic Sans MS" pitchFamily="66" charset="0"/>
                <a:ea typeface="+mn-lt"/>
                <a:cs typeface="+mn-lt"/>
              </a:rPr>
              <a:t>что </a:t>
            </a:r>
            <a:r>
              <a:rPr lang="ru-RU" sz="2400" dirty="0" smtClean="0">
                <a:solidFill>
                  <a:schemeClr val="bg1"/>
                </a:solidFill>
                <a:latin typeface="Comic Sans MS" pitchFamily="66" charset="0"/>
                <a:ea typeface="+mn-lt"/>
                <a:cs typeface="+mn-lt"/>
              </a:rPr>
              <a:t>программа разработана </a:t>
            </a:r>
            <a:r>
              <a:rPr lang="ru-RU" sz="2400" dirty="0" smtClean="0">
                <a:solidFill>
                  <a:schemeClr val="bg1"/>
                </a:solidFill>
                <a:latin typeface="Comic Sans MS" pitchFamily="66" charset="0"/>
                <a:ea typeface="+mn-lt"/>
                <a:cs typeface="+mn-lt"/>
              </a:rPr>
              <a:t>в соответствии со спецификациями.</a:t>
            </a:r>
            <a:endParaRPr lang="ru-RU" sz="2400" dirty="0">
              <a:solidFill>
                <a:schemeClr val="bg1"/>
              </a:solidFill>
              <a:latin typeface="Comic Sans MS" pitchFamily="66" charset="0"/>
              <a:ea typeface="+mn-lt"/>
              <a:cs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743200" y="287383"/>
            <a:ext cx="7053943" cy="50945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u="sng" dirty="0" smtClean="0">
                <a:solidFill>
                  <a:schemeClr val="bg1"/>
                </a:solidFill>
                <a:latin typeface="Comic Sans MS" pitchFamily="66" charset="0"/>
                <a:cs typeface="Times New Roman" pitchFamily="18" charset="0"/>
              </a:rPr>
              <a:t>Задачи</a:t>
            </a:r>
            <a:endParaRPr lang="ru-RU" sz="3200" b="1" u="sng" dirty="0">
              <a:solidFill>
                <a:schemeClr val="bg1"/>
              </a:solidFill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5" name="Рисунок 4" descr="qa_qc_tester_career_mini_880x308_1_1___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581" y="3336974"/>
            <a:ext cx="4310868" cy="270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69572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1E892D1-E540-4125-990D-666569F34F83}"/>
              </a:ext>
            </a:extLst>
          </p:cNvPr>
          <p:cNvSpPr txBox="1"/>
          <p:nvPr/>
        </p:nvSpPr>
        <p:spPr>
          <a:xfrm>
            <a:off x="669985" y="1043798"/>
            <a:ext cx="10852029" cy="2247090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Comic Sans MS" pitchFamily="66" charset="0"/>
                <a:ea typeface="+mn-lt"/>
                <a:cs typeface="+mn-lt"/>
              </a:rPr>
              <a:t>Разработка стратегии тестирования</a:t>
            </a:r>
          </a:p>
          <a:p>
            <a:pPr indent="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Comic Sans MS" pitchFamily="66" charset="0"/>
                <a:ea typeface="+mn-lt"/>
                <a:cs typeface="+mn-lt"/>
              </a:rPr>
              <a:t>Создание тестовой документации</a:t>
            </a:r>
          </a:p>
          <a:p>
            <a:pPr indent="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Comic Sans MS" pitchFamily="66" charset="0"/>
                <a:ea typeface="+mn-lt"/>
                <a:cs typeface="+mn-lt"/>
              </a:rPr>
              <a:t>Основное тестирование</a:t>
            </a:r>
          </a:p>
          <a:p>
            <a:pPr indent="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Comic Sans MS" pitchFamily="66" charset="0"/>
                <a:ea typeface="+mn-lt"/>
                <a:cs typeface="+mn-lt"/>
              </a:rPr>
              <a:t>Эксплуатация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704011" y="287383"/>
            <a:ext cx="7053943" cy="50945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Comic Sans MS" pitchFamily="66" charset="0"/>
                <a:cs typeface="Times New Roman" pitchFamily="18" charset="0"/>
              </a:rPr>
              <a:t>Процесс тестирования</a:t>
            </a:r>
            <a:endParaRPr lang="ru-RU" sz="3200" b="1" dirty="0">
              <a:solidFill>
                <a:schemeClr val="bg1"/>
              </a:solidFill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5" name="Рисунок 4" descr="unname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296" y="3812344"/>
            <a:ext cx="5219114" cy="23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69572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1E892D1-E540-4125-990D-666569F34F83}"/>
              </a:ext>
            </a:extLst>
          </p:cNvPr>
          <p:cNvSpPr txBox="1"/>
          <p:nvPr/>
        </p:nvSpPr>
        <p:spPr>
          <a:xfrm>
            <a:off x="529308" y="2225484"/>
            <a:ext cx="10865523" cy="1754326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7200" dirty="0" smtClean="0">
                <a:solidFill>
                  <a:schemeClr val="bg1"/>
                </a:solidFill>
                <a:latin typeface="Comic Sans MS" pitchFamily="66" charset="0"/>
                <a:ea typeface="+mn-lt"/>
                <a:cs typeface="+mn-lt"/>
              </a:rPr>
              <a:t>Спасибо за  внимание</a:t>
            </a:r>
          </a:p>
        </p:txBody>
      </p:sp>
    </p:spTree>
    <p:extLst>
      <p:ext uri="{BB962C8B-B14F-4D97-AF65-F5344CB8AC3E}">
        <p14:creationId xmlns:p14="http://schemas.microsoft.com/office/powerpoint/2010/main" xmlns="" val="22769572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60</TotalTime>
  <Words>45</Words>
  <Application>Microsoft Office PowerPoint</Application>
  <PresentationFormat>Произвольный</PresentationFormat>
  <Paragraphs>12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Frame</vt:lpstr>
      <vt:lpstr> ТЕМА: «Что такое тестирование и с чем его едят?»    </vt:lpstr>
      <vt:lpstr>Слайд 2</vt:lpstr>
      <vt:lpstr>Слайд 3</vt:lpstr>
      <vt:lpstr>Слайд 4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Aouadi</dc:creator>
  <cp:lastModifiedBy>Masha</cp:lastModifiedBy>
  <cp:revision>220</cp:revision>
  <dcterms:created xsi:type="dcterms:W3CDTF">2015-12-01T21:32:24Z</dcterms:created>
  <dcterms:modified xsi:type="dcterms:W3CDTF">2022-06-06T19:01:42Z</dcterms:modified>
</cp:coreProperties>
</file>