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6E5"/>
    <a:srgbClr val="B0FA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747E32-F3BB-431B-8D7C-B5AA8C09F2D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0853DED-8F1F-416D-A735-6D67A8B5BD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heel spokes="3"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quora.com/profile/Simon-Kepp-Niels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3581400"/>
          </a:xfrm>
        </p:spPr>
        <p:txBody>
          <a:bodyPr>
            <a:noAutofit/>
          </a:bodyPr>
          <a:lstStyle/>
          <a:p>
            <a:r>
              <a:rPr lang="ru-RU" sz="4400" dirty="0" err="1" smtClean="0">
                <a:solidFill>
                  <a:srgbClr val="6AF6E5"/>
                </a:solidFill>
              </a:rPr>
              <a:t>bug</a:t>
            </a:r>
            <a:r>
              <a:rPr lang="ru-RU" sz="4400" dirty="0" smtClean="0">
                <a:solidFill>
                  <a:srgbClr val="6AF6E5"/>
                </a:solidFill>
              </a:rPr>
              <a:t> </a:t>
            </a:r>
            <a:r>
              <a:rPr lang="ru-RU" sz="4400" dirty="0" err="1" smtClean="0">
                <a:solidFill>
                  <a:srgbClr val="6AF6E5"/>
                </a:solidFill>
              </a:rPr>
              <a:t>report</a:t>
            </a:r>
            <a:r>
              <a:rPr lang="en-US" sz="4400" dirty="0" smtClean="0">
                <a:solidFill>
                  <a:srgbClr val="6AF6E5"/>
                </a:solidFill>
              </a:rPr>
              <a:t>.</a:t>
            </a:r>
            <a:br>
              <a:rPr lang="en-US" sz="4400" dirty="0" smtClean="0">
                <a:solidFill>
                  <a:srgbClr val="6AF6E5"/>
                </a:solidFill>
              </a:rPr>
            </a:br>
            <a:r>
              <a:rPr lang="en-US" sz="4400" dirty="0" smtClean="0">
                <a:solidFill>
                  <a:srgbClr val="6AF6E5"/>
                </a:solidFill>
              </a:rPr>
              <a:t>What this</a:t>
            </a:r>
            <a:r>
              <a:rPr lang="ru-RU" sz="4400" dirty="0" smtClean="0">
                <a:solidFill>
                  <a:srgbClr val="6AF6E5"/>
                </a:solidFill>
              </a:rPr>
              <a:t> </a:t>
            </a:r>
            <a:r>
              <a:rPr lang="ru-RU" sz="4400" dirty="0" err="1" smtClean="0">
                <a:solidFill>
                  <a:srgbClr val="6AF6E5"/>
                </a:solidFill>
              </a:rPr>
              <a:t>should</a:t>
            </a:r>
            <a:r>
              <a:rPr lang="ru-RU" sz="4400" dirty="0" smtClean="0">
                <a:solidFill>
                  <a:srgbClr val="6AF6E5"/>
                </a:solidFill>
              </a:rPr>
              <a:t> </a:t>
            </a:r>
            <a:r>
              <a:rPr lang="ru-RU" sz="4400" dirty="0" err="1" smtClean="0">
                <a:solidFill>
                  <a:srgbClr val="6AF6E5"/>
                </a:solidFill>
              </a:rPr>
              <a:t>include</a:t>
            </a:r>
            <a:r>
              <a:rPr lang="en-US" sz="4400" dirty="0" smtClean="0">
                <a:solidFill>
                  <a:srgbClr val="6AF6E5"/>
                </a:solidFill>
              </a:rPr>
              <a:t>?</a:t>
            </a:r>
            <a:r>
              <a:rPr lang="ru-RU" sz="4400" dirty="0" smtClean="0">
                <a:solidFill>
                  <a:srgbClr val="6AF6E5"/>
                </a:solidFill>
              </a:rPr>
              <a:t> </a:t>
            </a:r>
            <a:r>
              <a:rPr lang="en-US" sz="4400" dirty="0" smtClean="0">
                <a:solidFill>
                  <a:srgbClr val="6AF6E5"/>
                </a:solidFill>
              </a:rPr>
              <a:t/>
            </a:r>
            <a:br>
              <a:rPr lang="en-US" sz="4400" dirty="0" smtClean="0">
                <a:solidFill>
                  <a:srgbClr val="6AF6E5"/>
                </a:solidFill>
              </a:rPr>
            </a:br>
            <a:r>
              <a:rPr lang="en-US" sz="4400" dirty="0" smtClean="0">
                <a:solidFill>
                  <a:srgbClr val="6AF6E5"/>
                </a:solidFill>
              </a:rPr>
              <a:t>Difference between bug report and test case?</a:t>
            </a:r>
            <a:endParaRPr lang="ru-RU" sz="4400" dirty="0">
              <a:solidFill>
                <a:srgbClr val="6AF6E5"/>
              </a:solidFill>
            </a:endParaRPr>
          </a:p>
        </p:txBody>
      </p:sp>
      <p:pic>
        <p:nvPicPr>
          <p:cNvPr id="3" name="Рисунок 2" descr="2022-06-14_13-33-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705600" cy="1919919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AF6E5"/>
                </a:solidFill>
              </a:rPr>
              <a:t>What mean </a:t>
            </a:r>
            <a:r>
              <a:rPr lang="ru-RU" dirty="0" err="1" smtClean="0">
                <a:solidFill>
                  <a:srgbClr val="6AF6E5"/>
                </a:solidFill>
              </a:rPr>
              <a:t>bug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report</a:t>
            </a:r>
            <a:r>
              <a:rPr lang="en-US" dirty="0" smtClean="0">
                <a:solidFill>
                  <a:srgbClr val="6AF6E5"/>
                </a:solidFill>
              </a:rPr>
              <a:t>?</a:t>
            </a:r>
            <a:endParaRPr lang="ru-RU" dirty="0">
              <a:solidFill>
                <a:srgbClr val="6AF6E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6AF6E5"/>
                </a:solidFill>
              </a:rPr>
              <a:t>A </a:t>
            </a:r>
            <a:r>
              <a:rPr lang="ru-RU" dirty="0" err="1" smtClean="0">
                <a:solidFill>
                  <a:srgbClr val="6AF6E5"/>
                </a:solidFill>
              </a:rPr>
              <a:t>bug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report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is</a:t>
            </a:r>
            <a:r>
              <a:rPr lang="ru-RU" dirty="0" smtClean="0">
                <a:solidFill>
                  <a:srgbClr val="6AF6E5"/>
                </a:solidFill>
              </a:rPr>
              <a:t> </a:t>
            </a:r>
            <a:r>
              <a:rPr lang="ru-RU" dirty="0" err="1" smtClean="0">
                <a:solidFill>
                  <a:srgbClr val="6AF6E5"/>
                </a:solidFill>
              </a:rPr>
              <a:t>a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specific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report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that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outlines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information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about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what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wrong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and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needs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fixing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with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software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or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on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website</a:t>
            </a:r>
            <a:r>
              <a:rPr lang="ru-RU" dirty="0" smtClean="0">
                <a:solidFill>
                  <a:srgbClr val="6AF6E5"/>
                </a:solidFill>
              </a:rPr>
              <a:t>. </a:t>
            </a:r>
            <a:r>
              <a:rPr lang="ru-RU" dirty="0" err="1" smtClean="0">
                <a:solidFill>
                  <a:srgbClr val="6AF6E5"/>
                </a:solidFill>
              </a:rPr>
              <a:t>The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report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lists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reasons</a:t>
            </a:r>
            <a:r>
              <a:rPr lang="ru-RU" dirty="0" smtClean="0">
                <a:solidFill>
                  <a:srgbClr val="6AF6E5"/>
                </a:solidFill>
              </a:rPr>
              <a:t>, </a:t>
            </a:r>
            <a:r>
              <a:rPr lang="ru-RU" dirty="0" err="1" smtClean="0">
                <a:solidFill>
                  <a:srgbClr val="6AF6E5"/>
                </a:solidFill>
              </a:rPr>
              <a:t>or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seen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errors</a:t>
            </a:r>
            <a:r>
              <a:rPr lang="ru-RU" dirty="0" smtClean="0">
                <a:solidFill>
                  <a:srgbClr val="6AF6E5"/>
                </a:solidFill>
              </a:rPr>
              <a:t>, </a:t>
            </a:r>
            <a:r>
              <a:rPr lang="ru-RU" dirty="0" err="1" smtClean="0">
                <a:solidFill>
                  <a:srgbClr val="6AF6E5"/>
                </a:solidFill>
              </a:rPr>
              <a:t>to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point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out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exactly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what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viewed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wrong</a:t>
            </a:r>
            <a:r>
              <a:rPr lang="ru-RU" dirty="0" smtClean="0">
                <a:solidFill>
                  <a:srgbClr val="6AF6E5"/>
                </a:solidFill>
              </a:rPr>
              <a:t>, </a:t>
            </a:r>
            <a:r>
              <a:rPr lang="ru-RU" dirty="0" err="1" smtClean="0">
                <a:solidFill>
                  <a:srgbClr val="6AF6E5"/>
                </a:solidFill>
              </a:rPr>
              <a:t>and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also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includes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request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and</a:t>
            </a:r>
            <a:r>
              <a:rPr lang="ru-RU" dirty="0" smtClean="0">
                <a:solidFill>
                  <a:srgbClr val="6AF6E5"/>
                </a:solidFill>
              </a:rPr>
              <a:t>/</a:t>
            </a:r>
            <a:r>
              <a:rPr lang="ru-RU" dirty="0" err="1" smtClean="0">
                <a:solidFill>
                  <a:srgbClr val="6AF6E5"/>
                </a:solidFill>
              </a:rPr>
              <a:t>or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details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for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how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to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address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en-US" dirty="0" smtClean="0">
                <a:solidFill>
                  <a:srgbClr val="6AF6E5"/>
                </a:solidFill>
              </a:rPr>
              <a:t>to this bug.     </a:t>
            </a:r>
            <a:endParaRPr lang="ru-RU" dirty="0" smtClean="0">
              <a:solidFill>
                <a:srgbClr val="6AF6E5"/>
              </a:solidFill>
            </a:endParaRPr>
          </a:p>
          <a:p>
            <a:endParaRPr lang="ru-RU" dirty="0">
              <a:solidFill>
                <a:srgbClr val="6AF6E5"/>
              </a:solidFill>
            </a:endParaRPr>
          </a:p>
        </p:txBody>
      </p:sp>
      <p:pic>
        <p:nvPicPr>
          <p:cNvPr id="5" name="Рисунок 4" descr="2022-06-14_13-32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67200"/>
            <a:ext cx="2514600" cy="2409825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6AF6E5"/>
                </a:solidFill>
              </a:rPr>
              <a:t>A  </a:t>
            </a:r>
            <a:r>
              <a:rPr lang="ru-RU" dirty="0" err="1" smtClean="0">
                <a:solidFill>
                  <a:srgbClr val="6AF6E5"/>
                </a:solidFill>
              </a:rPr>
              <a:t>bug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report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should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include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the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following</a:t>
            </a:r>
            <a:r>
              <a:rPr lang="ru-RU" dirty="0" smtClean="0">
                <a:solidFill>
                  <a:srgbClr val="6AF6E5"/>
                </a:solidFill>
              </a:rPr>
              <a:t> </a:t>
            </a:r>
            <a:r>
              <a:rPr lang="ru-RU" dirty="0" err="1" smtClean="0">
                <a:solidFill>
                  <a:srgbClr val="6AF6E5"/>
                </a:solidFill>
              </a:rPr>
              <a:t>information</a:t>
            </a:r>
            <a:r>
              <a:rPr lang="ru-RU" dirty="0" smtClean="0">
                <a:solidFill>
                  <a:srgbClr val="6AF6E5"/>
                </a:solidFill>
              </a:rPr>
              <a:t>:</a:t>
            </a:r>
            <a:endParaRPr lang="ru-RU" dirty="0">
              <a:solidFill>
                <a:srgbClr val="6AF6E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AF6E5"/>
                </a:solidFill>
              </a:rPr>
              <a:t>1. Summary and description 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2. Step to reproduce this bug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3. Expected result 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4. Actual result 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5. Severity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6. Screenshot or video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7. Environment setup and configuration</a:t>
            </a:r>
            <a:endParaRPr lang="ru-RU" dirty="0">
              <a:solidFill>
                <a:srgbClr val="6AF6E5"/>
              </a:solidFill>
            </a:endParaRPr>
          </a:p>
        </p:txBody>
      </p:sp>
      <p:pic>
        <p:nvPicPr>
          <p:cNvPr id="4" name="Рисунок 3" descr="2022-06-14_13-33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667000"/>
            <a:ext cx="3829292" cy="1890713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AF6E5"/>
                </a:solidFill>
              </a:rPr>
              <a:t>Difference between bug report and test case</a:t>
            </a:r>
            <a:endParaRPr lang="ru-RU" dirty="0">
              <a:solidFill>
                <a:srgbClr val="6AF6E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AF6E5"/>
                </a:solidFill>
              </a:rPr>
              <a:t>A bug report is filed when you find a bug in the software while executing a test case.</a:t>
            </a:r>
          </a:p>
          <a:p>
            <a:r>
              <a:rPr lang="en-US" dirty="0" smtClean="0">
                <a:solidFill>
                  <a:srgbClr val="6AF6E5"/>
                </a:solidFill>
              </a:rPr>
              <a:t>A test case is a detail of the series of steps to verify/validate if the software is doing the right thing and doing it right</a:t>
            </a:r>
            <a:r>
              <a:rPr lang="en-US" dirty="0" smtClean="0"/>
              <a:t>.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ru-RU" dirty="0"/>
          </a:p>
        </p:txBody>
      </p:sp>
      <p:pic>
        <p:nvPicPr>
          <p:cNvPr id="4" name="Рисунок 3" descr="162826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191000"/>
            <a:ext cx="4419600" cy="2486025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6AF6E5"/>
                </a:solidFill>
              </a:rPr>
              <a:t>Thanks for your attention </a:t>
            </a:r>
            <a:r>
              <a:rPr lang="ru-RU" sz="7200" dirty="0" smtClean="0">
                <a:solidFill>
                  <a:srgbClr val="6AF6E5"/>
                </a:solidFill>
                <a:sym typeface="Wingdings" pitchFamily="2" charset="2"/>
              </a:rPr>
              <a:t></a:t>
            </a:r>
            <a:endParaRPr lang="ru-RU" sz="7200" dirty="0">
              <a:solidFill>
                <a:srgbClr val="6AF6E5"/>
              </a:solidFill>
            </a:endParaRPr>
          </a:p>
        </p:txBody>
      </p:sp>
      <p:pic>
        <p:nvPicPr>
          <p:cNvPr id="4" name="Рисунок 3" descr="MMs_CARGO_01_9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4200"/>
            <a:ext cx="6608824" cy="3461417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112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bug report. What this should include?  Difference between bug report and test case?</vt:lpstr>
      <vt:lpstr>What mean bug report?</vt:lpstr>
      <vt:lpstr>A  bug report should include the following information:</vt:lpstr>
      <vt:lpstr>Difference between bug report and test case</vt:lpstr>
      <vt:lpstr>Thanks for your attention 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Masha</dc:creator>
  <cp:lastModifiedBy>Masha</cp:lastModifiedBy>
  <cp:revision>11</cp:revision>
  <dcterms:created xsi:type="dcterms:W3CDTF">2022-06-11T16:42:43Z</dcterms:created>
  <dcterms:modified xsi:type="dcterms:W3CDTF">2022-06-14T10:37:09Z</dcterms:modified>
</cp:coreProperties>
</file>