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1B9D-31B7-4B21-933D-B0C0B8EC1E67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661-68AC-41BA-80F9-DD2FB022261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1B9D-31B7-4B21-933D-B0C0B8EC1E67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661-68AC-41BA-80F9-DD2FB022261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1B9D-31B7-4B21-933D-B0C0B8EC1E67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661-68AC-41BA-80F9-DD2FB022261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1B9D-31B7-4B21-933D-B0C0B8EC1E67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661-68AC-41BA-80F9-DD2FB022261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1B9D-31B7-4B21-933D-B0C0B8EC1E67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310B661-68AC-41BA-80F9-DD2FB022261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1B9D-31B7-4B21-933D-B0C0B8EC1E67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661-68AC-41BA-80F9-DD2FB022261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1B9D-31B7-4B21-933D-B0C0B8EC1E67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661-68AC-41BA-80F9-DD2FB022261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1B9D-31B7-4B21-933D-B0C0B8EC1E67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661-68AC-41BA-80F9-DD2FB022261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1B9D-31B7-4B21-933D-B0C0B8EC1E67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661-68AC-41BA-80F9-DD2FB022261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1B9D-31B7-4B21-933D-B0C0B8EC1E67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661-68AC-41BA-80F9-DD2FB022261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1B9D-31B7-4B21-933D-B0C0B8EC1E67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661-68AC-41BA-80F9-DD2FB022261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B861B9D-31B7-4B21-933D-B0C0B8EC1E67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310B661-68AC-41BA-80F9-DD2FB0222618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BUG LIFE CYCLE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9600" y="2895600"/>
            <a:ext cx="8001000" cy="3505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Bug life shows different stage a bug pass from start till closed .</a:t>
            </a:r>
            <a:endParaRPr lang="ru-RU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00" y="304800"/>
            <a:ext cx="5029200" cy="30480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4" name="Содержимое 3" descr="2022-06-21_14-39-4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7920038" cy="64008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41</TotalTime>
  <Words>16</Words>
  <Application>Microsoft Office PowerPoint</Application>
  <PresentationFormat>Экран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Апекс</vt:lpstr>
      <vt:lpstr>BUG LIFE CYCLE</vt:lpstr>
      <vt:lpstr>Слайд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 LIFE CYCLE</dc:title>
  <dc:creator>Masha</dc:creator>
  <cp:lastModifiedBy>Masha</cp:lastModifiedBy>
  <cp:revision>5</cp:revision>
  <dcterms:created xsi:type="dcterms:W3CDTF">2022-06-21T11:01:05Z</dcterms:created>
  <dcterms:modified xsi:type="dcterms:W3CDTF">2022-06-21T11:42:55Z</dcterms:modified>
</cp:coreProperties>
</file>