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BC35A-2351-4FA0-937C-72E2B3AB16C7}" type="datetimeFigureOut">
              <a:rPr lang="ru-RU" smtClean="0"/>
              <a:t>11.08.2022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C196F-3E31-4F05-A334-FAAB156D151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BC35A-2351-4FA0-937C-72E2B3AB16C7}" type="datetimeFigureOut">
              <a:rPr lang="ru-RU" smtClean="0"/>
              <a:t>11.08.2022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C196F-3E31-4F05-A334-FAAB156D151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BC35A-2351-4FA0-937C-72E2B3AB16C7}" type="datetimeFigureOut">
              <a:rPr lang="ru-RU" smtClean="0"/>
              <a:t>11.08.2022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C196F-3E31-4F05-A334-FAAB156D151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BC35A-2351-4FA0-937C-72E2B3AB16C7}" type="datetimeFigureOut">
              <a:rPr lang="ru-RU" smtClean="0"/>
              <a:t>11.08.2022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C196F-3E31-4F05-A334-FAAB156D151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BC35A-2351-4FA0-937C-72E2B3AB16C7}" type="datetimeFigureOut">
              <a:rPr lang="ru-RU" smtClean="0"/>
              <a:t>11.08.2022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C196F-3E31-4F05-A334-FAAB156D151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BC35A-2351-4FA0-937C-72E2B3AB16C7}" type="datetimeFigureOut">
              <a:rPr lang="ru-RU" smtClean="0"/>
              <a:t>11.08.2022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C196F-3E31-4F05-A334-FAAB156D151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BC35A-2351-4FA0-937C-72E2B3AB16C7}" type="datetimeFigureOut">
              <a:rPr lang="ru-RU" smtClean="0"/>
              <a:t>11.08.2022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C196F-3E31-4F05-A334-FAAB156D151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BC35A-2351-4FA0-937C-72E2B3AB16C7}" type="datetimeFigureOut">
              <a:rPr lang="ru-RU" smtClean="0"/>
              <a:t>11.08.2022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C196F-3E31-4F05-A334-FAAB156D151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BC35A-2351-4FA0-937C-72E2B3AB16C7}" type="datetimeFigureOut">
              <a:rPr lang="ru-RU" smtClean="0"/>
              <a:t>11.08.2022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C196F-3E31-4F05-A334-FAAB156D151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BC35A-2351-4FA0-937C-72E2B3AB16C7}" type="datetimeFigureOut">
              <a:rPr lang="ru-RU" smtClean="0"/>
              <a:t>11.08.2022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C196F-3E31-4F05-A334-FAAB156D151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BC35A-2351-4FA0-937C-72E2B3AB16C7}" type="datetimeFigureOut">
              <a:rPr lang="ru-RU" smtClean="0"/>
              <a:t>11.08.2022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C196F-3E31-4F05-A334-FAAB156D151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DBC35A-2351-4FA0-937C-72E2B3AB16C7}" type="datetimeFigureOut">
              <a:rPr lang="ru-RU" smtClean="0"/>
              <a:t>11.08.2022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7C196F-3E31-4F05-A334-FAAB156D151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928934"/>
            <a:ext cx="7772400" cy="671516"/>
          </a:xfrm>
        </p:spPr>
        <p:txBody>
          <a:bodyPr>
            <a:noAutofit/>
          </a:bodyPr>
          <a:lstStyle/>
          <a:p>
            <a:r>
              <a:rPr lang="en-US" sz="4000" dirty="0"/>
              <a:t>Charles is an HTTP </a:t>
            </a:r>
            <a:r>
              <a:rPr lang="en-US" sz="4000" dirty="0" smtClean="0"/>
              <a:t>proxy that</a:t>
            </a:r>
            <a:r>
              <a:rPr lang="en-US" sz="4000" dirty="0"/>
              <a:t> </a:t>
            </a:r>
            <a:r>
              <a:rPr lang="en-US" sz="4000" b="1" dirty="0"/>
              <a:t>enables a developer to view all of the HTTP and SSL / HTTPS traffic between their machine and the Internet</a:t>
            </a:r>
            <a:r>
              <a:rPr lang="en-US" sz="4000" dirty="0"/>
              <a:t>. This includes requests, responses and the HTTP headers (which contain the cookies and caching information).</a:t>
            </a:r>
            <a:endParaRPr lang="ru-RU" sz="4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57290" y="6143644"/>
            <a:ext cx="6400800" cy="1752600"/>
          </a:xfrm>
        </p:spPr>
        <p:txBody>
          <a:bodyPr>
            <a:noAutofit/>
          </a:bodyPr>
          <a:lstStyle/>
          <a:p>
            <a:endParaRPr lang="ru-RU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6</Words>
  <Application>Microsoft Office PowerPoint</Application>
  <PresentationFormat>Экран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Charles is an HTTP proxy that enables a developer to view all of the HTTP and SSL / HTTPS traffic between their machine and the Internet. This includes requests, responses and the HTTP headers (which contain the cookies and caching information).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Charles is an HTTP proxy that enables a developer to view all of the HTTP and SSL / HTTPS traffic between their machine and the Internet. This includes requests, responses and the HTTP headers (which contain the cookies and caching information).</dc:title>
  <dc:creator>Masha</dc:creator>
  <cp:lastModifiedBy>Masha</cp:lastModifiedBy>
  <cp:revision>2</cp:revision>
  <dcterms:created xsi:type="dcterms:W3CDTF">2022-08-11T13:25:41Z</dcterms:created>
  <dcterms:modified xsi:type="dcterms:W3CDTF">2022-08-11T13:38:34Z</dcterms:modified>
</cp:coreProperties>
</file>