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C2844-C089-4F31-8D5D-B09A0BB5B979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5FDB-DE10-43B8-8D79-640A967EE61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75FDB-DE10-43B8-8D79-640A967EE61C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AFE7E20-C437-4340-B2B6-97056B17FC38}" type="datetimeFigureOut">
              <a:rPr lang="ru-RU" smtClean="0"/>
              <a:pPr/>
              <a:t>21.06.2022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F3C752D-B9FD-4F92-8812-1F8DC678C9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oftware-testing-techniqu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oftware-testing-techniqu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TEST DESIGN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6934200" cy="3962400"/>
          </a:xfrm>
        </p:spPr>
        <p:txBody>
          <a:bodyPr>
            <a:normAutofit fontScale="62500" lnSpcReduction="20000"/>
          </a:bodyPr>
          <a:lstStyle/>
          <a:p>
            <a:r>
              <a:rPr lang="en-US" sz="4100" dirty="0" smtClean="0"/>
              <a:t>Test design is a stage of the quality  process, during which we create test scenarios and it's a way how to write test case to get a maximum of test coverage and save a lot of testing time </a:t>
            </a:r>
          </a:p>
          <a:p>
            <a:endParaRPr lang="en-US" sz="4100" dirty="0" smtClean="0"/>
          </a:p>
          <a:p>
            <a:r>
              <a:rPr lang="ru-RU" sz="3600" dirty="0" smtClean="0"/>
              <a:t>Разработка тестов - это этап процесса обеспечения качества, во время которого мы создаем тестовые сценарии, и это способ написания тестового примера, чтобы получить максимальный охват тестированием и сэкономить много времени на тестирование.</a:t>
            </a:r>
            <a:endParaRPr lang="ru-RU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249362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POPULAR TEST DESIGN TECHNIQUES IN SOFTWARE TESTING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51510" indent="-514350" algn="ctr">
              <a:buNone/>
            </a:pPr>
            <a:r>
              <a:rPr lang="en-US" sz="3500" dirty="0" smtClean="0">
                <a:hlinkClick r:id="rId2"/>
              </a:rPr>
              <a:t>Equivalence Class Partitioning</a:t>
            </a:r>
            <a:endParaRPr lang="en-US" sz="3500" dirty="0" smtClean="0"/>
          </a:p>
          <a:p>
            <a:pPr marL="651510" indent="-514350" algn="ctr">
              <a:buNone/>
            </a:pPr>
            <a:r>
              <a:rPr lang="ru-RU" sz="3500" dirty="0" smtClean="0"/>
              <a:t>Классы Эквивалентности </a:t>
            </a:r>
            <a:r>
              <a:rPr lang="en-US" sz="3500" dirty="0" smtClean="0"/>
              <a:t> </a:t>
            </a:r>
          </a:p>
          <a:p>
            <a:pPr marL="651510" indent="-514350" algn="ctr">
              <a:buNone/>
            </a:pPr>
            <a:r>
              <a:rPr lang="en-US" sz="3500" dirty="0" smtClean="0">
                <a:hlinkClick r:id="rId2"/>
              </a:rPr>
              <a:t>Boundary Value Analysis (BVA)</a:t>
            </a:r>
            <a:r>
              <a:rPr lang="ru-RU" sz="3500" dirty="0" smtClean="0"/>
              <a:t> </a:t>
            </a:r>
            <a:endParaRPr lang="en-US" sz="3500" dirty="0" smtClean="0"/>
          </a:p>
          <a:p>
            <a:pPr marL="651510" indent="-514350" algn="ctr">
              <a:buNone/>
            </a:pPr>
            <a:r>
              <a:rPr lang="ru-RU" sz="3500" dirty="0" smtClean="0"/>
              <a:t>Граничные Значения </a:t>
            </a:r>
            <a:endParaRPr lang="en-US" sz="3500" dirty="0" smtClean="0"/>
          </a:p>
          <a:p>
            <a:pPr marL="651510" indent="-514350" algn="ctr">
              <a:buNone/>
            </a:pPr>
            <a:r>
              <a:rPr lang="en-US" sz="3500" dirty="0" smtClean="0">
                <a:hlinkClick r:id="rId2"/>
              </a:rPr>
              <a:t> State Transition</a:t>
            </a:r>
            <a:endParaRPr lang="en-US" sz="3500" dirty="0" smtClean="0"/>
          </a:p>
          <a:p>
            <a:pPr marL="651510" indent="-514350" algn="ctr">
              <a:buNone/>
            </a:pPr>
            <a:r>
              <a:rPr lang="ru-RU" sz="3500" dirty="0" smtClean="0"/>
              <a:t>Тестирование Состояний и Переходов</a:t>
            </a:r>
            <a:endParaRPr lang="en-US" sz="3500" dirty="0" smtClean="0"/>
          </a:p>
          <a:p>
            <a:pPr marL="651510" indent="-514350" algn="ctr">
              <a:buNone/>
            </a:pPr>
            <a:r>
              <a:rPr lang="en-US" sz="3500" dirty="0" smtClean="0">
                <a:hlinkClick r:id="rId2"/>
              </a:rPr>
              <a:t>Decision Table based testing.</a:t>
            </a:r>
            <a:r>
              <a:rPr lang="ru-RU" sz="3500" dirty="0" smtClean="0"/>
              <a:t> </a:t>
            </a:r>
            <a:endParaRPr lang="en-US" sz="3500" dirty="0" smtClean="0"/>
          </a:p>
          <a:p>
            <a:pPr marL="651510" indent="-514350" algn="ctr">
              <a:buNone/>
            </a:pPr>
            <a:r>
              <a:rPr lang="ru-RU" sz="3500" dirty="0" smtClean="0"/>
              <a:t>Таблица Принятия Решений </a:t>
            </a:r>
            <a:endParaRPr lang="en-US" sz="3500" dirty="0" smtClean="0"/>
          </a:p>
          <a:p>
            <a:pPr marL="651510" indent="-514350" algn="ctr">
              <a:buNone/>
            </a:pPr>
            <a:r>
              <a:rPr lang="en-US" sz="3500" dirty="0" err="1" smtClean="0">
                <a:hlinkClick r:id="rId2"/>
              </a:rPr>
              <a:t>Pairwise</a:t>
            </a:r>
            <a:r>
              <a:rPr lang="en-US" sz="3500" dirty="0" smtClean="0">
                <a:hlinkClick r:id="rId2"/>
              </a:rPr>
              <a:t> testing</a:t>
            </a:r>
            <a:endParaRPr lang="en-US" sz="3500" dirty="0" smtClean="0"/>
          </a:p>
          <a:p>
            <a:pPr marL="651510" indent="-514350" algn="ctr">
              <a:buNone/>
            </a:pPr>
            <a:r>
              <a:rPr lang="ru-RU" sz="3500" dirty="0" smtClean="0"/>
              <a:t>Метод </a:t>
            </a:r>
            <a:r>
              <a:rPr lang="ru-RU" sz="3500" dirty="0" err="1" smtClean="0"/>
              <a:t>Попарного</a:t>
            </a:r>
            <a:r>
              <a:rPr lang="ru-RU" sz="3500" dirty="0" smtClean="0"/>
              <a:t> Тестирования</a:t>
            </a:r>
            <a:r>
              <a:rPr lang="en-US" sz="3500" dirty="0" smtClean="0">
                <a:hlinkClick r:id="rId2"/>
              </a:rPr>
              <a:t/>
            </a:r>
            <a:br>
              <a:rPr lang="en-US" sz="3500" dirty="0" smtClean="0">
                <a:hlinkClick r:id="rId2"/>
              </a:rPr>
            </a:br>
            <a:endParaRPr lang="en-US" sz="35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pPr marL="651510" indent="-514350"/>
            <a:r>
              <a:rPr lang="en-US" sz="4000" dirty="0" smtClean="0">
                <a:hlinkClick r:id="rId2"/>
              </a:rPr>
              <a:t>Decision Table based testing.</a:t>
            </a:r>
            <a:r>
              <a:rPr lang="ru-RU" sz="40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Таблица Принятия Решений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table is also known as to Cause-Effect table. This software testing technique is used for functions which respond to a combination of inputs or events.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how build a decision table for a combination between password and email</a:t>
            </a:r>
            <a:endParaRPr lang="ru-RU" sz="2000" dirty="0"/>
          </a:p>
        </p:txBody>
      </p:sp>
      <p:pic>
        <p:nvPicPr>
          <p:cNvPr id="4" name="Содержимое 3" descr="2022-06-20_23-01-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343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Email and password can be false or true and we need to know how many combination possible on our example</a:t>
            </a:r>
            <a:br>
              <a:rPr lang="en-US" sz="2000" dirty="0" smtClean="0"/>
            </a:br>
            <a:r>
              <a:rPr lang="en-US" sz="2000" dirty="0" smtClean="0"/>
              <a:t>Number of combination here is 2*2=4 because we have 2 condition of email(</a:t>
            </a:r>
            <a:r>
              <a:rPr lang="en-US" sz="2000" dirty="0" err="1" smtClean="0"/>
              <a:t>TorF</a:t>
            </a:r>
            <a:r>
              <a:rPr lang="en-US" sz="2000" dirty="0" smtClean="0"/>
              <a:t>)and 2 condition of password (</a:t>
            </a:r>
            <a:r>
              <a:rPr lang="en-US" sz="2000" dirty="0" err="1" smtClean="0"/>
              <a:t>TorF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pic>
        <p:nvPicPr>
          <p:cNvPr id="4" name="Содержимое 3" descr="2022-06-21_12-52-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239" y="2297112"/>
            <a:ext cx="5667873" cy="387508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Here we choose 3 value of the email and the password (invalid valid and blank) that’s why our combination will be 3*3=9</a:t>
            </a:r>
            <a:endParaRPr lang="ru-RU" sz="2000" dirty="0"/>
          </a:p>
        </p:txBody>
      </p:sp>
      <p:pic>
        <p:nvPicPr>
          <p:cNvPr id="4" name="Содержимое 3" descr="2022-06-21_13-03-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7315200" cy="495873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123</TotalTime>
  <Words>197</Words>
  <Application>Microsoft Office PowerPoint</Application>
  <PresentationFormat>Экран (4:3)</PresentationFormat>
  <Paragraphs>21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TEST DESIGN </vt:lpstr>
      <vt:lpstr>POPULAR TEST DESIGN TECHNIQUES IN SOFTWARE TESTING</vt:lpstr>
      <vt:lpstr>Decision Table based testing.  Таблица Принятия Решений  </vt:lpstr>
      <vt:lpstr>Example  how build a decision table for a combination between password and email</vt:lpstr>
      <vt:lpstr>Email and password can be false or true and we need to know how many combination possible on our example Number of combination here is 2*2=4 because we have 2 condition of email(TorF)and 2 condition of password (TorF)</vt:lpstr>
      <vt:lpstr>Here we choose 3 value of the email and the password (invalid valid and blank) that’s why our combination will be 3*3=9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</dc:title>
  <dc:creator>Masha</dc:creator>
  <cp:lastModifiedBy>Masha</cp:lastModifiedBy>
  <cp:revision>13</cp:revision>
  <dcterms:created xsi:type="dcterms:W3CDTF">2022-06-20T19:04:20Z</dcterms:created>
  <dcterms:modified xsi:type="dcterms:W3CDTF">2022-06-21T10:16:48Z</dcterms:modified>
</cp:coreProperties>
</file>