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D65B-07FF-40CC-AEAC-E2491CA63E9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B35E-B1EB-4F7B-B5B3-04B730212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45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D65B-07FF-40CC-AEAC-E2491CA63E9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B35E-B1EB-4F7B-B5B3-04B730212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02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D65B-07FF-40CC-AEAC-E2491CA63E9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B35E-B1EB-4F7B-B5B3-04B730212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6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D65B-07FF-40CC-AEAC-E2491CA63E9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B35E-B1EB-4F7B-B5B3-04B730212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28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D65B-07FF-40CC-AEAC-E2491CA63E9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B35E-B1EB-4F7B-B5B3-04B730212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132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D65B-07FF-40CC-AEAC-E2491CA63E9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B35E-B1EB-4F7B-B5B3-04B730212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05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D65B-07FF-40CC-AEAC-E2491CA63E9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B35E-B1EB-4F7B-B5B3-04B730212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52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D65B-07FF-40CC-AEAC-E2491CA63E9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B35E-B1EB-4F7B-B5B3-04B730212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87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D65B-07FF-40CC-AEAC-E2491CA63E9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B35E-B1EB-4F7B-B5B3-04B730212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77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D65B-07FF-40CC-AEAC-E2491CA63E9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B35E-B1EB-4F7B-B5B3-04B730212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45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D65B-07FF-40CC-AEAC-E2491CA63E9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B35E-B1EB-4F7B-B5B3-04B730212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58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DD65B-07FF-40CC-AEAC-E2491CA63E98}" type="datetimeFigureOut">
              <a:rPr lang="fr-FR" smtClean="0"/>
              <a:t>27/09/2021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EB35E-B1EB-4F7B-B5B3-04B730212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89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5651" y="153589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web?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29228" y="3201498"/>
            <a:ext cx="9314204" cy="1020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how it works?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420345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58938"/>
          </a:xfrm>
        </p:spPr>
        <p:txBody>
          <a:bodyPr>
            <a:noAutofit/>
          </a:bodyPr>
          <a:lstStyle/>
          <a:p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is a collection of documents that will be requested by a browser from a server. Each document could be accessed through a unique web address. The role of the browser is to receive all the necessary documents requested, and transform them into a nice and clear web page ready for use. </a:t>
            </a:r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64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83478" y="2356295"/>
            <a:ext cx="10515600" cy="1325563"/>
          </a:xfrm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 Is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resumed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fr-F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little</a:t>
            </a:r>
            <a:r>
              <a:rPr lang="fr-FR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endParaRPr lang="fr-FR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63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64994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2800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When you enter "gomycode.com", the browser therefore first fetches the IP address a DNS server (translating the domain into an IP address)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325229"/>
            <a:ext cx="10515600" cy="13277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 sent from the browser to the server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838200" y="3653002"/>
            <a:ext cx="10515600" cy="132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30780" y="3653002"/>
            <a:ext cx="10515600" cy="132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http response is sent from server to the browser (could be an html file, images…). A check of the nature of the file received is done, than the requested web page is opened on the browser.</a:t>
            </a:r>
            <a:endParaRPr lang="fr-F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97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274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role of a web developer?</a:t>
            </a:r>
            <a: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developer is a “programmer of websites”. The main role of a web developer is to transform ideas, design, client needs, etc… into a code (written in a specified programming language) and then into a nice working web application.</a:t>
            </a:r>
            <a:endParaRPr lang="fr-F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37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402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 need to be a web developer?</a:t>
            </a:r>
            <a:r>
              <a:rPr 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cool thing in here is that you only need a laptop.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then you have some steps to follow. You need a bench of working tools. Those tools are knowledge. The more you learn, the better you are.  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872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117</Words>
  <Application>Microsoft Office PowerPoint</Application>
  <PresentationFormat>Grand écran</PresentationFormat>
  <Paragraphs>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What is the web?</vt:lpstr>
      <vt:lpstr> The web is a collection of documents that will be requested by a browser from a server. Each document could be accessed through a unique web address. The role of the browser is to receive all the necessary documents requested, and transform them into a nice and clear web page ready for use. </vt:lpstr>
      <vt:lpstr>The web Is resumed in three little steps</vt:lpstr>
      <vt:lpstr>Step1 When you enter "gomycode.com", the browser therefore first fetches the IP address a DNS server (translating the domain into an IP address)</vt:lpstr>
      <vt:lpstr>What is the role of a web developer? The web developer is a “programmer of websites”. The main role of a web developer is to transform ideas, design, client needs, etc… into a code (written in a specified programming language) and then into a nice working web application.</vt:lpstr>
      <vt:lpstr>What I need to be a web developer? The cool thing in here is that you only need a laptop.  But then you have some steps to follow. You need a bench of working tools. Those tools are knowledge. The more you learn, the better you are.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the web?</dc:title>
  <dc:creator>lenovo</dc:creator>
  <cp:lastModifiedBy>lenovo</cp:lastModifiedBy>
  <cp:revision>2</cp:revision>
  <dcterms:created xsi:type="dcterms:W3CDTF">2021-09-27T22:00:01Z</dcterms:created>
  <dcterms:modified xsi:type="dcterms:W3CDTF">2021-09-27T22:01:22Z</dcterms:modified>
</cp:coreProperties>
</file>