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E1BAFF-F836-467F-8201-6D64DC36B9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4B3AB3-E9F4-4AAD-8AF4-B0C9F702CE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6D3F60-1E83-49FD-B353-4367A14476D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196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9CC9C0-7F71-4C51-A341-6B997837F4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044D01-539A-4BBB-9D72-AE669EF0DB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34940E-9CCF-41B1-B70E-6CB6C42D24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40BF82-D60D-44CF-A92D-16CA51C839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0A248A-D2D5-4188-961C-D2561E2092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8BC8B1-4E38-4A18-816D-E4F5430AC7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2FEDA9-8289-40D6-96A4-07A01C607C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973A7C-15B2-4F5B-AABB-72A68D9EDE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1F7DEE-DBD2-40C1-9846-A8610D2911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535EAB-D783-4357-9938-DD84F2E269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A60FC9-FDE9-4EC4-8ADD-D55B33ABCB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09C8C6-9ACA-438D-8524-1D602607DC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D306D0-AD74-4A5D-94F4-DB4BCC7A4A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196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7D5118-8216-47C5-917D-3FDA12EABD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B090098-3E20-460A-BAF9-6A06DEF026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60A072E-5C35-4AB8-AE71-899EA4CD67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4A4CAFD-A05D-4295-B191-0E7F3F6FC4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29269F0-F351-41AC-BA74-A141865DF7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77AEA4-5AC1-4E80-86AD-9FE49870AE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7C94A7-0113-492D-831C-5895E4015D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AC9AFC9-670A-4665-9103-D4A1885A8B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0F3E26B-DC08-4F11-A859-D4526921F6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F77BC63-66B5-42B6-85F9-422B85ECA5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E40641-C374-403B-B51D-6F1487C5E1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7A53C25-91CB-4E08-B569-13D037E9A4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2B68247-5050-4529-9BEF-25C082B540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83196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FBDF68-FBD1-4CF1-BB4A-48A985FAF5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35583B-21F9-49FF-BDF6-018AB83E0E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C0F938-2D4D-46FB-B3B9-96A59753CE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17FC3D-8E5E-4CF3-9201-46FFB6AD81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79A7C4-DE23-460E-BB29-EE2ED83635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6CB0B6-484B-486B-A6A6-770543516D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9D71BE-6A6F-47D3-9FDD-372C38254E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750563-362F-482F-887E-31770C030C5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DA6221-9943-49C4-BE68-3E390E78CED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7BE537-0412-4745-8E89-E86B6BF4151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driraaymen@gmail.com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AWS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Formateur: Aymen Drira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Email: </a:t>
            </a:r>
            <a:r>
              <a:rPr b="0" lang="fr-FR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driraaymen@gmail.com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5" name="Picture 6" descr=""/>
          <p:cNvPicPr/>
          <p:nvPr/>
        </p:nvPicPr>
        <p:blipFill>
          <a:blip r:embed="rId2"/>
          <a:stretch/>
        </p:blipFill>
        <p:spPr>
          <a:xfrm>
            <a:off x="4196520" y="433080"/>
            <a:ext cx="3785760" cy="212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4" descr=""/>
          <p:cNvPicPr/>
          <p:nvPr/>
        </p:nvPicPr>
        <p:blipFill>
          <a:blip r:embed="rId1"/>
          <a:stretch/>
        </p:blipFill>
        <p:spPr>
          <a:xfrm>
            <a:off x="497880" y="652680"/>
            <a:ext cx="11125440" cy="543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AWS… Services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Disponibilité par région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Liste très longue de services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Applications (EC2…)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Sécurité (IAM, SSL, Cloud Directory…)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Databases (instances, migrations…)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Stockage (S3…)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Calculs (Lambdas…)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Conteneurs (ECS, EKS…)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Jeux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IoT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AWS CLI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8b8b8b"/>
                </a:solidFill>
                <a:latin typeface="Calibri"/>
              </a:rPr>
              <a:t>Installation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AWS CLI Installation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apt install python3-pip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pip install awscli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aws --version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Elastic Compute Cloud EC2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8b8b8b"/>
                </a:solidFill>
                <a:latin typeface="Calibri"/>
              </a:rPr>
              <a:t>Installation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Plan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Administration AWS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awsCli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EC2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Le réseau dans le cloud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Stockage et NFS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et S3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Gérer la consommation de ressources dans le Cloud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AWS VPC (Virtual Private Cloud)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Monitoring dans le cloud (CloudWatch)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ELB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AutoScaling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déploiements automatisés et répétables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Introduction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8b8b8b"/>
                </a:solidFill>
                <a:latin typeface="Calibri"/>
              </a:rPr>
              <a:t>C’est quoi AWS 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Cloud ?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Paiement à la consommation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Hébergement classique = paiement pour x serveurs (hyperviseurs …)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Utilisés ou non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Hébergement cloud = consommation + support &gt; paiement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Prise en compte provisionnement/déprovisionnement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Instanciation facilitée via api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Nombreux services adaptés à des cas d’utilisations spécifiques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AWS… Histoire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2002: Lancement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2006: premiers services cloud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2012: premier évènement dédié aux clients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2020: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40 milliards $ de CA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37% de croissance annuelle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69 zones pour 22 régions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AWS… acteurs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Netflix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Linkedin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Dropbox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BBC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TFI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Banques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AWS… Cibles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Hébergement Web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Hébergement applicatifs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Partages de médias (images, et vidéos)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Applications mobiles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Stockage, sauvegarde et restauration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Environnement de test et de développement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Apprentissage et formation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Réseaux sociaux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AWS… Services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Disponibilité par région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Liste très longue de services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Applications (EC2…)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Sécurité (IAM, SSL, Cloud Directory…)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Databases (instances, migrations…)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Stockage (S3…)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Calculs (Lambdas…)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Conteneurs (ECS, EKS…)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Jeux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IoT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Calibri Light"/>
              </a:rPr>
              <a:t>AWS Identity and Access Management (IAM)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8b8b8b"/>
                </a:solidFill>
                <a:latin typeface="Calibri"/>
              </a:rPr>
              <a:t>Service utilisé pour contrôler d’une manière sécurisée l’accès à vos ressources AWS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8b8b8b"/>
                </a:solidFill>
                <a:latin typeface="Calibri"/>
              </a:rPr>
              <a:t>Contrôle l’authentification (who) et les authorisations (what they can do)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Content Placeholder 5" descr=""/>
          <p:cNvPicPr/>
          <p:nvPr/>
        </p:nvPicPr>
        <p:blipFill>
          <a:blip r:embed="rId1"/>
          <a:stretch/>
        </p:blipFill>
        <p:spPr>
          <a:xfrm>
            <a:off x="8893080" y="2554200"/>
            <a:ext cx="2453760" cy="184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Application>LibreOffice/7.3.7.2$Linux_X86_64 LibreOffice_project/30$Build-2</Application>
  <AppVersion>15.0000</AppVersion>
  <Words>287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2024-09-29T09:04:01Z</dcterms:created>
  <dc:creator>manager</dc:creator>
  <dc:description/>
  <dc:language>en-US</dc:language>
  <cp:lastModifiedBy/>
  <dcterms:modified xsi:type="dcterms:W3CDTF">2024-10-01T11:53:53Z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