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6F3E-74CD-4137-8873-157A2E78685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7554-9C4B-4DEC-9FBC-CB421BA1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riraayme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Formateur: </a:t>
            </a:r>
            <a:r>
              <a:rPr lang="fr-FR" dirty="0" err="1" smtClean="0"/>
              <a:t>Aymen</a:t>
            </a:r>
            <a:r>
              <a:rPr lang="fr-FR" dirty="0" smtClean="0"/>
              <a:t> Drira</a:t>
            </a:r>
          </a:p>
          <a:p>
            <a:r>
              <a:rPr lang="fr-FR" dirty="0" smtClean="0"/>
              <a:t>Email: </a:t>
            </a:r>
            <a:r>
              <a:rPr lang="fr-FR" dirty="0" smtClean="0">
                <a:hlinkClick r:id="rId2"/>
              </a:rPr>
              <a:t>driraaymen@gmail.com</a:t>
            </a:r>
            <a:endParaRPr lang="fr-FR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15" y="432929"/>
            <a:ext cx="3786247" cy="21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Administration AWS</a:t>
            </a:r>
          </a:p>
          <a:p>
            <a:r>
              <a:rPr lang="fr-FR" dirty="0" err="1" smtClean="0"/>
              <a:t>awsCli</a:t>
            </a:r>
            <a:endParaRPr lang="fr-FR" dirty="0" smtClean="0"/>
          </a:p>
          <a:p>
            <a:r>
              <a:rPr lang="fr-FR" dirty="0" smtClean="0"/>
              <a:t>EC2</a:t>
            </a:r>
          </a:p>
          <a:p>
            <a:r>
              <a:rPr lang="fr-FR" dirty="0" smtClean="0"/>
              <a:t>Le réseau dans le cloud</a:t>
            </a:r>
          </a:p>
          <a:p>
            <a:r>
              <a:rPr lang="fr-FR" dirty="0" smtClean="0"/>
              <a:t>Stockage et NFS</a:t>
            </a:r>
            <a:r>
              <a:rPr lang="en-US" dirty="0"/>
              <a:t> </a:t>
            </a:r>
            <a:r>
              <a:rPr lang="en-US" dirty="0" smtClean="0"/>
              <a:t>et S3</a:t>
            </a:r>
          </a:p>
          <a:p>
            <a:r>
              <a:rPr lang="fr-FR" dirty="0"/>
              <a:t>Gérer la consommation de ressources dans le Cloud </a:t>
            </a:r>
            <a:endParaRPr lang="fr-FR" dirty="0" smtClean="0"/>
          </a:p>
          <a:p>
            <a:r>
              <a:rPr lang="fr-FR" dirty="0" smtClean="0"/>
              <a:t>AWS VPC (Virtual </a:t>
            </a:r>
            <a:r>
              <a:rPr lang="fr-FR" dirty="0" err="1" smtClean="0"/>
              <a:t>Private</a:t>
            </a:r>
            <a:r>
              <a:rPr lang="fr-FR" dirty="0" smtClean="0"/>
              <a:t> Cloud)</a:t>
            </a:r>
          </a:p>
          <a:p>
            <a:r>
              <a:rPr lang="en-US" dirty="0"/>
              <a:t>Monitoring </a:t>
            </a:r>
            <a:r>
              <a:rPr lang="en-US" dirty="0" err="1"/>
              <a:t>dans</a:t>
            </a:r>
            <a:r>
              <a:rPr lang="en-US" dirty="0"/>
              <a:t> le cloud </a:t>
            </a:r>
            <a:r>
              <a:rPr lang="en-US" dirty="0" smtClean="0"/>
              <a:t>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  <a:endParaRPr lang="fr-FR" dirty="0" smtClean="0"/>
          </a:p>
          <a:p>
            <a:r>
              <a:rPr lang="fr-FR" dirty="0" smtClean="0"/>
              <a:t>ELB</a:t>
            </a:r>
          </a:p>
          <a:p>
            <a:r>
              <a:rPr lang="fr-FR" dirty="0" err="1" smtClean="0"/>
              <a:t>AutoScaling</a:t>
            </a:r>
            <a:endParaRPr lang="fr-FR" dirty="0" smtClean="0"/>
          </a:p>
          <a:p>
            <a:r>
              <a:rPr lang="en-US" dirty="0" err="1"/>
              <a:t>déploiements</a:t>
            </a:r>
            <a:r>
              <a:rPr lang="en-US" dirty="0"/>
              <a:t> </a:t>
            </a:r>
            <a:r>
              <a:rPr lang="en-US" dirty="0" err="1"/>
              <a:t>automatisés</a:t>
            </a:r>
            <a:r>
              <a:rPr lang="en-US" dirty="0"/>
              <a:t> et </a:t>
            </a:r>
            <a:r>
              <a:rPr lang="en-US" dirty="0" err="1"/>
              <a:t>répétables</a:t>
            </a:r>
            <a:r>
              <a:rPr lang="en-US" dirty="0"/>
              <a:t> 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605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quoi AWS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Paiement à la consommation</a:t>
            </a:r>
          </a:p>
          <a:p>
            <a:r>
              <a:rPr lang="fr-FR" dirty="0" smtClean="0"/>
              <a:t>Hébergement classique = paiement pour x serveurs (hyperviseurs 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Utilisés ou non</a:t>
            </a:r>
          </a:p>
          <a:p>
            <a:r>
              <a:rPr lang="fr-FR" dirty="0" smtClean="0"/>
              <a:t>Hébergement cloud = consommation + support &gt; paiement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Prise en compte provisionnement/</a:t>
            </a:r>
            <a:r>
              <a:rPr lang="fr-FR" dirty="0" err="1" smtClean="0"/>
              <a:t>déprovisionnement</a:t>
            </a:r>
            <a:endParaRPr lang="fr-FR" dirty="0"/>
          </a:p>
          <a:p>
            <a:r>
              <a:rPr lang="fr-FR" dirty="0" smtClean="0"/>
              <a:t>Instanciation facilitée via api</a:t>
            </a:r>
          </a:p>
          <a:p>
            <a:r>
              <a:rPr lang="fr-FR" dirty="0" smtClean="0"/>
              <a:t>Nombreux services adaptés à des cas d’utilisations spécifiques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Histoire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2002: Lancement</a:t>
            </a:r>
          </a:p>
          <a:p>
            <a:r>
              <a:rPr lang="fr-FR" dirty="0" smtClean="0"/>
              <a:t>2006: premiers services cloud</a:t>
            </a:r>
          </a:p>
          <a:p>
            <a:r>
              <a:rPr lang="fr-FR" dirty="0" smtClean="0"/>
              <a:t>2012: premier évènement dédié aux clients</a:t>
            </a:r>
          </a:p>
          <a:p>
            <a:r>
              <a:rPr lang="fr-FR" dirty="0" smtClean="0"/>
              <a:t>2020: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40 milliards $ de 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37% de croissance annuelle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69 zones pour 22 régions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acteurs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Netflix</a:t>
            </a:r>
            <a:endParaRPr lang="fr-FR" dirty="0" smtClean="0"/>
          </a:p>
          <a:p>
            <a:r>
              <a:rPr lang="fr-FR" dirty="0" err="1" smtClean="0"/>
              <a:t>Linkedin</a:t>
            </a:r>
            <a:endParaRPr lang="fr-FR" dirty="0" smtClean="0"/>
          </a:p>
          <a:p>
            <a:r>
              <a:rPr lang="fr-FR" dirty="0" smtClean="0"/>
              <a:t>Dropbox</a:t>
            </a:r>
          </a:p>
          <a:p>
            <a:r>
              <a:rPr lang="fr-FR" dirty="0" smtClean="0"/>
              <a:t>BBC</a:t>
            </a:r>
          </a:p>
          <a:p>
            <a:r>
              <a:rPr lang="fr-FR" dirty="0" smtClean="0"/>
              <a:t>TFI</a:t>
            </a:r>
          </a:p>
          <a:p>
            <a:r>
              <a:rPr lang="fr-FR" dirty="0" smtClean="0"/>
              <a:t>Banques</a:t>
            </a:r>
          </a:p>
          <a:p>
            <a:r>
              <a:rPr lang="fr-F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2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Cibles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Hébergement Web</a:t>
            </a:r>
          </a:p>
          <a:p>
            <a:r>
              <a:rPr lang="fr-FR" dirty="0" smtClean="0"/>
              <a:t>Hébergement applicatifs</a:t>
            </a:r>
          </a:p>
          <a:p>
            <a:r>
              <a:rPr lang="fr-FR" dirty="0" smtClean="0"/>
              <a:t>Partages de médias (images, et vidéos)</a:t>
            </a:r>
          </a:p>
          <a:p>
            <a:r>
              <a:rPr lang="fr-FR" dirty="0" smtClean="0"/>
              <a:t>Applications mobiles</a:t>
            </a:r>
          </a:p>
          <a:p>
            <a:r>
              <a:rPr lang="fr-FR" dirty="0" smtClean="0"/>
              <a:t>Stockage, sauvegarde et restauration</a:t>
            </a:r>
          </a:p>
          <a:p>
            <a:r>
              <a:rPr lang="fr-FR" dirty="0" smtClean="0"/>
              <a:t>Environnement de test et de développement</a:t>
            </a:r>
          </a:p>
          <a:p>
            <a:r>
              <a:rPr lang="fr-FR" dirty="0" smtClean="0"/>
              <a:t>Apprentissage et formation</a:t>
            </a:r>
          </a:p>
          <a:p>
            <a:r>
              <a:rPr lang="fr-FR" dirty="0" smtClean="0"/>
              <a:t>Réseaux sociaux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AWS…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Disponibilité par région</a:t>
            </a:r>
          </a:p>
          <a:p>
            <a:r>
              <a:rPr lang="fr-FR" dirty="0" smtClean="0"/>
              <a:t>Liste très longue de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Applications (EC2…)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Sécurité (IAM, SSL, Cloud Directory…)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Databases</a:t>
            </a:r>
            <a:r>
              <a:rPr lang="fr-FR" dirty="0" smtClean="0"/>
              <a:t> (instances, migrations…)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Stockage (S3…)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Calculs (</a:t>
            </a:r>
            <a:r>
              <a:rPr lang="fr-FR" dirty="0" err="1" smtClean="0"/>
              <a:t>Lambdas</a:t>
            </a:r>
            <a:r>
              <a:rPr lang="fr-FR" dirty="0" smtClean="0"/>
              <a:t>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Conteneurs (ECS, EKS…)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Jeux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/>
              <a:t>IoT</a:t>
            </a:r>
            <a:endParaRPr lang="fr-F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AWS</vt:lpstr>
      <vt:lpstr>Plan</vt:lpstr>
      <vt:lpstr>Introduction</vt:lpstr>
      <vt:lpstr>Cloud ? </vt:lpstr>
      <vt:lpstr>AWS… Histoire</vt:lpstr>
      <vt:lpstr>AWS… acteurs</vt:lpstr>
      <vt:lpstr>AWS… Cibles</vt:lpstr>
      <vt:lpstr>AWS…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manager</dc:creator>
  <cp:lastModifiedBy>manager</cp:lastModifiedBy>
  <cp:revision>10</cp:revision>
  <dcterms:created xsi:type="dcterms:W3CDTF">2024-09-29T09:04:01Z</dcterms:created>
  <dcterms:modified xsi:type="dcterms:W3CDTF">2024-09-29T11:39:25Z</dcterms:modified>
</cp:coreProperties>
</file>