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Chapitre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 smtClean="0"/>
              <a:t>SpringBoot</a:t>
            </a:r>
            <a:r>
              <a:rPr lang="fr-BE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3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 </a:t>
            </a:r>
            <a:r>
              <a:rPr lang="fr-BE" dirty="0" err="1" smtClean="0"/>
              <a:t>SpringBoot</a:t>
            </a:r>
            <a:r>
              <a:rPr lang="fr-BE" dirty="0" smtClean="0"/>
              <a:t> et repo GitHub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9948"/>
            <a:ext cx="1635953" cy="1635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51" y="2583326"/>
            <a:ext cx="29527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76" y="2391952"/>
            <a:ext cx="3430869" cy="1683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92" y="4589026"/>
            <a:ext cx="2930815" cy="16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Application </a:t>
            </a:r>
            <a:r>
              <a:rPr lang="fr-BE" dirty="0" err="1" smtClean="0"/>
              <a:t>Spring</a:t>
            </a:r>
            <a:r>
              <a:rPr lang="fr-BE" dirty="0" smtClean="0"/>
              <a:t> Boot et Hébergement sur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1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Chapitre 1</vt:lpstr>
      <vt:lpstr>Application SpringBoot et repo GitHub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</dc:title>
  <dc:creator>manager</dc:creator>
  <cp:lastModifiedBy>manager</cp:lastModifiedBy>
  <cp:revision>3</cp:revision>
  <dcterms:created xsi:type="dcterms:W3CDTF">2024-01-12T14:45:08Z</dcterms:created>
  <dcterms:modified xsi:type="dcterms:W3CDTF">2024-01-13T14:51:51Z</dcterms:modified>
</cp:coreProperties>
</file>