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7" r:id="rId5"/>
    <p:sldId id="268" r:id="rId6"/>
    <p:sldId id="269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6A38F-BF78-4166-B511-FB9F7084A589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94227-7981-45D5-BA30-72189F1F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Une </a:t>
            </a:r>
            <a:r>
              <a:rPr lang="fr-BE" dirty="0" err="1" smtClean="0"/>
              <a:t>app</a:t>
            </a:r>
            <a:r>
              <a:rPr lang="fr-BE" dirty="0" smtClean="0"/>
              <a:t> </a:t>
            </a:r>
            <a:r>
              <a:rPr lang="fr-BE" dirty="0" err="1" smtClean="0"/>
              <a:t>microservice</a:t>
            </a:r>
            <a:r>
              <a:rPr lang="fr-BE" dirty="0" smtClean="0"/>
              <a:t> est un</a:t>
            </a:r>
            <a:r>
              <a:rPr lang="fr-BE" baseline="0" dirty="0" smtClean="0"/>
              <a:t> logiciel </a:t>
            </a:r>
            <a:r>
              <a:rPr lang="fr-BE" dirty="0" smtClean="0"/>
              <a:t>qui</a:t>
            </a:r>
            <a:r>
              <a:rPr lang="fr-BE" baseline="0" dirty="0" smtClean="0"/>
              <a:t> est décomposé en plusieurs petits services, chacun spécialisé dans un métier spécifique: </a:t>
            </a:r>
            <a:r>
              <a:rPr lang="fr-BE" baseline="0" dirty="0" err="1" smtClean="0"/>
              <a:t>exp</a:t>
            </a:r>
            <a:r>
              <a:rPr lang="fr-BE" baseline="0" dirty="0" smtClean="0"/>
              <a:t> pour un site d’</a:t>
            </a:r>
            <a:r>
              <a:rPr lang="fr-BE" baseline="0" dirty="0" err="1" smtClean="0"/>
              <a:t>ecommerce</a:t>
            </a:r>
            <a:r>
              <a:rPr lang="fr-BE" baseline="0" dirty="0" smtClean="0"/>
              <a:t>, on trouve plusieurs </a:t>
            </a:r>
            <a:r>
              <a:rPr lang="fr-BE" baseline="0" dirty="0" err="1" smtClean="0"/>
              <a:t>microservices</a:t>
            </a:r>
            <a:r>
              <a:rPr lang="fr-BE" baseline="0" dirty="0" smtClean="0"/>
              <a:t> pour : le panier, la page d’</a:t>
            </a:r>
            <a:r>
              <a:rPr lang="fr-BE" baseline="0" dirty="0" err="1" smtClean="0"/>
              <a:t>acceuil</a:t>
            </a:r>
            <a:r>
              <a:rPr lang="fr-BE" baseline="0" dirty="0" smtClean="0"/>
              <a:t>, l’historique et l’inventaire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915AC-B7A1-4185-A2F3-2FF7A6E75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Les</a:t>
            </a:r>
            <a:r>
              <a:rPr lang="fr-BE" baseline="0" dirty="0" smtClean="0"/>
              <a:t> applications </a:t>
            </a:r>
            <a:r>
              <a:rPr lang="fr-BE" baseline="0" dirty="0" err="1" smtClean="0"/>
              <a:t>microservices</a:t>
            </a:r>
            <a:r>
              <a:rPr lang="fr-BE" baseline="0" dirty="0" smtClean="0"/>
              <a:t> viennent pour résoudre les problèmes de l’application monolithique qui a pour ambition de traiter toutes les demandes possibles. Avec le temps le code augmente et les interconnexions entre les différents composant. On se retrouve donc avec une application difficile à maitriser et à faire évoluer. On va donc choisir la stabilité à l’innovation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915AC-B7A1-4185-A2F3-2FF7A6E75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Chaque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microservice</a:t>
            </a:r>
            <a:r>
              <a:rPr lang="fr-BE" baseline="0" dirty="0" smtClean="0"/>
              <a:t> devient autonome</a:t>
            </a:r>
          </a:p>
          <a:p>
            <a:r>
              <a:rPr lang="fr-BE" baseline="0" dirty="0" smtClean="0"/>
              <a:t>Facilite la modification des parties concernées</a:t>
            </a:r>
          </a:p>
          <a:p>
            <a:r>
              <a:rPr lang="fr-BE" baseline="0" dirty="0" smtClean="0"/>
              <a:t>Moins de risque pour le reste de l’application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915AC-B7A1-4185-A2F3-2FF7A6E750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1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8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94E5-65FF-4925-847E-D7414226323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C2F9-644F-4BEA-B6FE-CC27A5B9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2269"/>
            <a:ext cx="9144000" cy="2797694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/>
              <a:t>Formation:</a:t>
            </a:r>
            <a:br>
              <a:rPr lang="fr-FR" sz="3200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Architecture </a:t>
            </a:r>
            <a:r>
              <a:rPr lang="fr-FR" b="1" dirty="0" err="1"/>
              <a:t>DevOps</a:t>
            </a:r>
            <a:r>
              <a:rPr lang="fr-FR" b="1" dirty="0"/>
              <a:t> complète, mise en pratique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Aymen Drira</a:t>
            </a:r>
          </a:p>
          <a:p>
            <a:r>
              <a:rPr lang="fr-FR" b="1" dirty="0">
                <a:latin typeface="Gill Sans MT" panose="020B0502020104020203" pitchFamily="34" charset="0"/>
              </a:rPr>
              <a:t>Consultant systèmes et intégration </a:t>
            </a:r>
            <a:r>
              <a:rPr lang="fr-FR" b="1" dirty="0" err="1">
                <a:latin typeface="Gill Sans MT" panose="020B0502020104020203" pitchFamily="34" charset="0"/>
              </a:rPr>
              <a:t>DevOps</a:t>
            </a:r>
            <a:endParaRPr lang="fr-FR" b="1" dirty="0">
              <a:latin typeface="Gill Sans MT" panose="020B0502020104020203" pitchFamily="34" charset="0"/>
            </a:endParaRPr>
          </a:p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driraaymen@gmail.com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Application </a:t>
            </a:r>
            <a:r>
              <a:rPr lang="fr-FR" dirty="0" err="1" smtClean="0"/>
              <a:t>Microservices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dirty="0" smtClean="0"/>
              <a:t>Pipeline d’intégration continue (CI)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Containérisation et Orchestration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Cloud et </a:t>
            </a:r>
            <a:r>
              <a:rPr lang="fr-FR" dirty="0" err="1" smtClean="0"/>
              <a:t>IaaS</a:t>
            </a:r>
            <a:endParaRPr lang="fr-FR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0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Applications </a:t>
            </a:r>
            <a:r>
              <a:rPr lang="fr-BE" dirty="0" err="1" smtClean="0"/>
              <a:t>Microservices</a:t>
            </a:r>
            <a:endParaRPr lang="en-US" dirty="0"/>
          </a:p>
        </p:txBody>
      </p:sp>
      <p:pic>
        <p:nvPicPr>
          <p:cNvPr id="4" name="Picture 2" descr="Pildiotsingu Monolithic Applications tulem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80" y="1505243"/>
            <a:ext cx="9343440" cy="467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5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66" y="276619"/>
            <a:ext cx="8466667" cy="6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146940"/>
            <a:ext cx="10007163" cy="64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8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76" y="419476"/>
            <a:ext cx="10619048" cy="6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2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00" y="417930"/>
            <a:ext cx="1635953" cy="16359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49" y="636013"/>
            <a:ext cx="295275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953" y="394117"/>
            <a:ext cx="3430869" cy="1683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6" y="2606800"/>
            <a:ext cx="2306274" cy="1191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86" y="4617162"/>
            <a:ext cx="2783755" cy="1855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37" y="2703653"/>
            <a:ext cx="2763127" cy="15558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41" y="2636300"/>
            <a:ext cx="2931593" cy="1465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4" y="4501945"/>
            <a:ext cx="2143125" cy="2143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7162"/>
            <a:ext cx="2930815" cy="16485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43" y="4504646"/>
            <a:ext cx="1563094" cy="21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602" y="232653"/>
            <a:ext cx="11310260" cy="63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9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150</Words>
  <Application>Microsoft Office PowerPoint</Application>
  <PresentationFormat>Widescreen</PresentationFormat>
  <Paragraphs>18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Formation:  Architecture DevOps complète, mise en pratique</vt:lpstr>
      <vt:lpstr>Plan</vt:lpstr>
      <vt:lpstr>Applications Microservices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Formation:  Architecture DevOps complète, mise en pratique</dc:title>
  <dc:creator>manager</dc:creator>
  <cp:lastModifiedBy>manager</cp:lastModifiedBy>
  <cp:revision>7</cp:revision>
  <dcterms:created xsi:type="dcterms:W3CDTF">2024-01-12T13:18:07Z</dcterms:created>
  <dcterms:modified xsi:type="dcterms:W3CDTF">2024-01-17T14:02:00Z</dcterms:modified>
</cp:coreProperties>
</file>