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595F-8267-432D-975A-D7C340158264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8FDE-A297-4A0E-BC59-0A377CDA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Chapitre </a:t>
            </a:r>
            <a:r>
              <a:rPr lang="fr-BE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Integration</a:t>
            </a:r>
            <a:r>
              <a:rPr lang="fr-BE" dirty="0" smtClean="0"/>
              <a:t>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3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Integration</a:t>
            </a:r>
            <a:r>
              <a:rPr lang="fr-BE" dirty="0" smtClean="0"/>
              <a:t> Jenkins avec </a:t>
            </a:r>
            <a:r>
              <a:rPr lang="fr-BE" dirty="0" err="1" smtClean="0"/>
              <a:t>Github</a:t>
            </a:r>
            <a:r>
              <a:rPr lang="fr-BE" dirty="0" smtClean="0"/>
              <a:t> et </a:t>
            </a:r>
            <a:r>
              <a:rPr lang="fr-BE" dirty="0" err="1" smtClean="0"/>
              <a:t>SonarQube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3" y="2466479"/>
            <a:ext cx="2930815" cy="1648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99" y="2211585"/>
            <a:ext cx="1563094" cy="2158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6" y="2892406"/>
            <a:ext cx="3362179" cy="8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1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Chapitre 2</vt:lpstr>
      <vt:lpstr>Integration Jenkins avec Github et SonarQube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</dc:title>
  <dc:creator>manager</dc:creator>
  <cp:lastModifiedBy>manager</cp:lastModifiedBy>
  <cp:revision>6</cp:revision>
  <dcterms:created xsi:type="dcterms:W3CDTF">2024-01-12T14:45:08Z</dcterms:created>
  <dcterms:modified xsi:type="dcterms:W3CDTF">2024-01-13T17:47:55Z</dcterms:modified>
</cp:coreProperties>
</file>