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4E5-65FF-4925-847E-D7414226323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1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4E5-65FF-4925-847E-D7414226323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3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4E5-65FF-4925-847E-D7414226323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8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4E5-65FF-4925-847E-D7414226323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2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4E5-65FF-4925-847E-D7414226323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3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4E5-65FF-4925-847E-D7414226323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0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4E5-65FF-4925-847E-D7414226323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3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4E5-65FF-4925-847E-D7414226323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0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4E5-65FF-4925-847E-D7414226323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6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4E5-65FF-4925-847E-D7414226323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5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4E5-65FF-4925-847E-D7414226323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8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B94E5-65FF-4925-847E-D7414226323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2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2269"/>
            <a:ext cx="9144000" cy="2797694"/>
          </a:xfrm>
        </p:spPr>
        <p:txBody>
          <a:bodyPr>
            <a:normAutofit fontScale="90000"/>
          </a:bodyPr>
          <a:lstStyle/>
          <a:p>
            <a:r>
              <a:rPr lang="fr-FR" sz="3200" b="1" dirty="0" smtClean="0"/>
              <a:t>Formation:</a:t>
            </a:r>
            <a:br>
              <a:rPr lang="fr-FR" sz="3200" b="1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Architecture </a:t>
            </a:r>
            <a:r>
              <a:rPr lang="fr-FR" b="1" dirty="0" err="1"/>
              <a:t>DevOps</a:t>
            </a:r>
            <a:r>
              <a:rPr lang="fr-FR" b="1" dirty="0"/>
              <a:t> complète, mise en pratique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Aymen Drira</a:t>
            </a:r>
          </a:p>
          <a:p>
            <a:r>
              <a:rPr lang="fr-FR" b="1" dirty="0">
                <a:latin typeface="Gill Sans MT" panose="020B0502020104020203" pitchFamily="34" charset="0"/>
              </a:rPr>
              <a:t>Consultant systèmes et intégration </a:t>
            </a:r>
            <a:r>
              <a:rPr lang="fr-FR" b="1" dirty="0" err="1">
                <a:latin typeface="Gill Sans MT" panose="020B0502020104020203" pitchFamily="34" charset="0"/>
              </a:rPr>
              <a:t>DevOps</a:t>
            </a:r>
            <a:endParaRPr lang="fr-FR" b="1" dirty="0">
              <a:latin typeface="Gill Sans MT" panose="020B0502020104020203" pitchFamily="34" charset="0"/>
            </a:endParaRPr>
          </a:p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driraaymen@gmail.com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6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Application </a:t>
            </a:r>
            <a:r>
              <a:rPr lang="fr-FR" dirty="0" err="1" smtClean="0"/>
              <a:t>Microservices</a:t>
            </a:r>
            <a:endParaRPr lang="fr-FR" dirty="0" smtClean="0"/>
          </a:p>
          <a:p>
            <a:pPr>
              <a:lnSpc>
                <a:spcPct val="200000"/>
              </a:lnSpc>
            </a:pPr>
            <a:r>
              <a:rPr lang="fr-FR" dirty="0" smtClean="0"/>
              <a:t>Pipeline d’intégration continue (CI)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Containérisation et Orchestration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Cloud et </a:t>
            </a:r>
            <a:r>
              <a:rPr lang="fr-FR" dirty="0" err="1" smtClean="0"/>
              <a:t>IaaS</a:t>
            </a:r>
            <a:endParaRPr lang="fr-FR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0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Applications </a:t>
            </a:r>
            <a:r>
              <a:rPr lang="fr-BE" dirty="0" err="1" smtClean="0"/>
              <a:t>Microservices</a:t>
            </a:r>
            <a:endParaRPr lang="en-US" dirty="0"/>
          </a:p>
        </p:txBody>
      </p:sp>
      <p:pic>
        <p:nvPicPr>
          <p:cNvPr id="4" name="Picture 2" descr="Pildiotsingu Monolithic Applications tulemu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80" y="1505243"/>
            <a:ext cx="9343440" cy="467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25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59108"/>
            <a:ext cx="10515600" cy="1325563"/>
          </a:xfrm>
        </p:spPr>
        <p:txBody>
          <a:bodyPr/>
          <a:lstStyle/>
          <a:p>
            <a:r>
              <a:rPr lang="fr-BE" dirty="0" smtClean="0"/>
              <a:t>Challenges avec l’application monolithique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938" y="1388303"/>
            <a:ext cx="10581861" cy="518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519" y="267287"/>
            <a:ext cx="10515600" cy="762220"/>
          </a:xfrm>
        </p:spPr>
        <p:txBody>
          <a:bodyPr/>
          <a:lstStyle/>
          <a:p>
            <a:r>
              <a:rPr lang="fr-BE" dirty="0" smtClean="0"/>
              <a:t>Avantages des </a:t>
            </a:r>
            <a:r>
              <a:rPr lang="fr-BE" dirty="0" err="1" smtClean="0"/>
              <a:t>microservices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787" y="1172766"/>
            <a:ext cx="9443065" cy="500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0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00" y="417930"/>
            <a:ext cx="1635953" cy="16359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49" y="636013"/>
            <a:ext cx="2952750" cy="1552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953" y="394117"/>
            <a:ext cx="3430869" cy="16835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96" y="2606800"/>
            <a:ext cx="2306274" cy="1191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086" y="4617162"/>
            <a:ext cx="2783755" cy="18558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837" y="2703653"/>
            <a:ext cx="2763127" cy="15558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841" y="2636300"/>
            <a:ext cx="2931593" cy="1465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4" y="4501945"/>
            <a:ext cx="2143125" cy="21431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7162"/>
            <a:ext cx="2930815" cy="16485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543" y="4504646"/>
            <a:ext cx="1563094" cy="215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4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985" y="422031"/>
            <a:ext cx="10817455" cy="610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92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34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Office Theme</vt:lpstr>
      <vt:lpstr>Formation:  Architecture DevOps complète, mise en pratique</vt:lpstr>
      <vt:lpstr>Plan</vt:lpstr>
      <vt:lpstr>Applications Microservices</vt:lpstr>
      <vt:lpstr>Challenges avec l’application monolithique</vt:lpstr>
      <vt:lpstr>Avantages des microservices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Formation:  Architecture DevOps complète, mise en pratique</dc:title>
  <dc:creator>manager</dc:creator>
  <cp:lastModifiedBy>manager</cp:lastModifiedBy>
  <cp:revision>5</cp:revision>
  <dcterms:created xsi:type="dcterms:W3CDTF">2024-01-12T13:18:07Z</dcterms:created>
  <dcterms:modified xsi:type="dcterms:W3CDTF">2024-01-12T14:42:06Z</dcterms:modified>
</cp:coreProperties>
</file>