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872D5-C564-4DA6-ABAE-C0FF57A6D65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1956D-32EB-40D2-A025-E152D21D22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7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1956D-32EB-40D2-A025-E152D21D220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25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8507" y="404495"/>
            <a:ext cx="762698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4A3B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4A3B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4A3B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4A3B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54A3B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96809"/>
            <a:ext cx="9144000" cy="4896485"/>
          </a:xfrm>
          <a:custGeom>
            <a:avLst/>
            <a:gdLst/>
            <a:ahLst/>
            <a:cxnLst/>
            <a:rect l="l" t="t" r="r" b="b"/>
            <a:pathLst>
              <a:path w="9144000" h="4896485">
                <a:moveTo>
                  <a:pt x="9144000" y="0"/>
                </a:moveTo>
                <a:lnTo>
                  <a:pt x="0" y="0"/>
                </a:lnTo>
                <a:lnTo>
                  <a:pt x="0" y="4896485"/>
                </a:lnTo>
                <a:lnTo>
                  <a:pt x="9144000" y="4896485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CD1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361"/>
            <a:ext cx="5004435" cy="900430"/>
          </a:xfrm>
          <a:custGeom>
            <a:avLst/>
            <a:gdLst/>
            <a:ahLst/>
            <a:cxnLst/>
            <a:rect l="l" t="t" r="r" b="b"/>
            <a:pathLst>
              <a:path w="5004435" h="900430">
                <a:moveTo>
                  <a:pt x="5004054" y="0"/>
                </a:moveTo>
                <a:lnTo>
                  <a:pt x="0" y="0"/>
                </a:lnTo>
                <a:lnTo>
                  <a:pt x="0" y="900341"/>
                </a:lnTo>
                <a:lnTo>
                  <a:pt x="5004054" y="900341"/>
                </a:lnTo>
                <a:lnTo>
                  <a:pt x="5004054" y="0"/>
                </a:lnTo>
                <a:close/>
              </a:path>
            </a:pathLst>
          </a:custGeom>
          <a:solidFill>
            <a:srgbClr val="554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56197" y="152361"/>
            <a:ext cx="2988310" cy="900430"/>
          </a:xfrm>
          <a:custGeom>
            <a:avLst/>
            <a:gdLst/>
            <a:ahLst/>
            <a:cxnLst/>
            <a:rect l="l" t="t" r="r" b="b"/>
            <a:pathLst>
              <a:path w="2988309" h="900430">
                <a:moveTo>
                  <a:pt x="2987802" y="0"/>
                </a:moveTo>
                <a:lnTo>
                  <a:pt x="0" y="0"/>
                </a:lnTo>
                <a:lnTo>
                  <a:pt x="0" y="900341"/>
                </a:lnTo>
                <a:lnTo>
                  <a:pt x="2987802" y="900341"/>
                </a:lnTo>
                <a:lnTo>
                  <a:pt x="2987802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45327"/>
            <a:ext cx="9144000" cy="1080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64098" y="364975"/>
            <a:ext cx="483488" cy="4793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3164" y="134937"/>
            <a:ext cx="4217670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180" y="1253490"/>
            <a:ext cx="8295639" cy="220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191" y="6570317"/>
            <a:ext cx="22860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54A3B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_mostefai@esi.dz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9" Type="http://schemas.openxmlformats.org/officeDocument/2006/relationships/image" Target="../media/image57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3923"/>
            <a:ext cx="6705600" cy="6553200"/>
          </a:xfrm>
          <a:custGeom>
            <a:avLst/>
            <a:gdLst/>
            <a:ahLst/>
            <a:cxnLst/>
            <a:rect l="l" t="t" r="r" b="b"/>
            <a:pathLst>
              <a:path w="6705600" h="6553200">
                <a:moveTo>
                  <a:pt x="6705600" y="0"/>
                </a:moveTo>
                <a:lnTo>
                  <a:pt x="0" y="0"/>
                </a:lnTo>
                <a:lnTo>
                  <a:pt x="0" y="6553200"/>
                </a:lnTo>
                <a:lnTo>
                  <a:pt x="6705600" y="6553200"/>
                </a:lnTo>
                <a:lnTo>
                  <a:pt x="6705600" y="0"/>
                </a:lnTo>
                <a:close/>
              </a:path>
            </a:pathLst>
          </a:custGeom>
          <a:solidFill>
            <a:srgbClr val="554A3B">
              <a:alpha val="72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0" y="152374"/>
            <a:ext cx="1981200" cy="5509260"/>
          </a:xfrm>
          <a:prstGeom prst="rect">
            <a:avLst/>
          </a:prstGeom>
          <a:solidFill>
            <a:srgbClr val="92A1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z="1900" spc="114" dirty="0">
                <a:solidFill>
                  <a:srgbClr val="FFFFFF"/>
                </a:solidFill>
                <a:latin typeface="Cambria"/>
                <a:cs typeface="Cambria"/>
              </a:rPr>
              <a:t>Cours</a:t>
            </a:r>
            <a:r>
              <a:rPr sz="19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9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endParaRPr sz="1900">
              <a:latin typeface="Cambria"/>
              <a:cs typeface="Cambria"/>
            </a:endParaRPr>
          </a:p>
          <a:p>
            <a:pPr marL="93345">
              <a:lnSpc>
                <a:spcPct val="100000"/>
              </a:lnSpc>
              <a:spcBef>
                <a:spcPts val="459"/>
              </a:spcBef>
            </a:pPr>
            <a:r>
              <a:rPr sz="1900" spc="13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900">
              <a:latin typeface="Cambria"/>
              <a:cs typeface="Cambria"/>
            </a:endParaRPr>
          </a:p>
          <a:p>
            <a:pPr marL="93345">
              <a:lnSpc>
                <a:spcPts val="2280"/>
              </a:lnSpc>
            </a:pPr>
            <a:r>
              <a:rPr sz="1900" spc="70" dirty="0">
                <a:solidFill>
                  <a:srgbClr val="FFFFFF"/>
                </a:solidFill>
                <a:latin typeface="Cambria"/>
                <a:cs typeface="Cambria"/>
              </a:rPr>
              <a:t>au</a:t>
            </a:r>
            <a:r>
              <a:rPr sz="19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FFFFFF"/>
                </a:solidFill>
                <a:latin typeface="Cambria"/>
                <a:cs typeface="Cambria"/>
              </a:rPr>
              <a:t>Génie</a:t>
            </a:r>
            <a:endParaRPr sz="1900">
              <a:latin typeface="Cambria"/>
              <a:cs typeface="Cambria"/>
            </a:endParaRPr>
          </a:p>
          <a:p>
            <a:pPr marL="93345">
              <a:lnSpc>
                <a:spcPct val="100000"/>
              </a:lnSpc>
            </a:pPr>
            <a:r>
              <a:rPr sz="1900" spc="130" dirty="0">
                <a:solidFill>
                  <a:srgbClr val="FFFFFF"/>
                </a:solidFill>
                <a:latin typeface="Cambria"/>
                <a:cs typeface="Cambria"/>
              </a:rPr>
              <a:t>Logiciel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672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COURS</a:t>
            </a:r>
            <a:r>
              <a:rPr spc="170" dirty="0"/>
              <a:t> </a:t>
            </a:r>
            <a:r>
              <a:rPr spc="95" dirty="0"/>
              <a:t>IGL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2617" y="1415796"/>
            <a:ext cx="60579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04" algn="r">
              <a:lnSpc>
                <a:spcPct val="100000"/>
              </a:lnSpc>
              <a:spcBef>
                <a:spcPts val="100"/>
              </a:spcBef>
            </a:pPr>
            <a:r>
              <a:rPr sz="4200" spc="13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42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5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42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125" dirty="0">
                <a:solidFill>
                  <a:srgbClr val="FFFFFF"/>
                </a:solidFill>
                <a:latin typeface="Calibri"/>
                <a:cs typeface="Calibri"/>
              </a:rPr>
              <a:t>GÉNIE</a:t>
            </a:r>
            <a:endParaRPr sz="42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4200" spc="120" dirty="0">
                <a:solidFill>
                  <a:srgbClr val="FFFFFF"/>
                </a:solidFill>
                <a:latin typeface="Calibri"/>
                <a:cs typeface="Calibri"/>
              </a:rPr>
              <a:t>LOGICIEL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4553" y="641921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517" y="6016942"/>
            <a:ext cx="51558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800" spc="-10" dirty="0" smtClean="0">
                <a:solidFill>
                  <a:srgbClr val="FFFFFF"/>
                </a:solidFill>
                <a:latin typeface="Cambria"/>
                <a:cs typeface="Cambria"/>
              </a:rPr>
              <a:t>Dr.</a:t>
            </a:r>
            <a:r>
              <a:rPr lang="en-US" sz="1800" spc="-10" dirty="0" smtClean="0">
                <a:solidFill>
                  <a:srgbClr val="FFFFFF"/>
                </a:solidFill>
                <a:latin typeface="Cambria"/>
                <a:cs typeface="Cambria"/>
              </a:rPr>
              <a:t>AMMAR Sabrina</a:t>
            </a:r>
            <a:r>
              <a:rPr sz="1800" dirty="0" smtClean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lang="en-US" u="sng" spc="-5" dirty="0">
                <a:solidFill>
                  <a:srgbClr val="CCCC00"/>
                </a:solidFill>
                <a:uFill>
                  <a:solidFill>
                    <a:srgbClr val="CCCC00"/>
                  </a:solidFill>
                </a:uFill>
                <a:latin typeface="Cambria"/>
                <a:cs typeface="Cambria"/>
              </a:rPr>
              <a:t>Ammarsabrina14</a:t>
            </a:r>
            <a:r>
              <a:rPr sz="1800" u="sng" spc="-5" dirty="0" smtClean="0">
                <a:solidFill>
                  <a:srgbClr val="CCCC00"/>
                </a:solidFill>
                <a:uFill>
                  <a:solidFill>
                    <a:srgbClr val="CCCC00"/>
                  </a:solidFill>
                </a:uFill>
                <a:latin typeface="Cambria"/>
                <a:cs typeface="Cambria"/>
                <a:hlinkClick r:id="rId2"/>
              </a:rPr>
              <a:t>@</a:t>
            </a:r>
            <a:r>
              <a:rPr lang="en-US" sz="1800" u="sng" spc="-5" dirty="0" smtClean="0">
                <a:solidFill>
                  <a:srgbClr val="CCCC00"/>
                </a:solidFill>
                <a:uFill>
                  <a:solidFill>
                    <a:srgbClr val="CCCC00"/>
                  </a:solidFill>
                </a:uFill>
                <a:latin typeface="Cambria"/>
                <a:cs typeface="Cambria"/>
                <a:hlinkClick r:id="rId2"/>
              </a:rPr>
              <a:t>gmail</a:t>
            </a:r>
            <a:r>
              <a:rPr sz="1800" u="sng" spc="-5" dirty="0" smtClean="0">
                <a:solidFill>
                  <a:srgbClr val="CCCC00"/>
                </a:solidFill>
                <a:uFill>
                  <a:solidFill>
                    <a:srgbClr val="CCCC00"/>
                  </a:solidFill>
                </a:uFill>
                <a:latin typeface="Cambria"/>
                <a:cs typeface="Cambria"/>
                <a:hlinkClick r:id="rId2"/>
              </a:rPr>
              <a:t>.</a:t>
            </a:r>
            <a:r>
              <a:rPr lang="en-US" sz="1800" u="sng" spc="-5" dirty="0" smtClean="0">
                <a:solidFill>
                  <a:srgbClr val="CCCC00"/>
                </a:solidFill>
                <a:uFill>
                  <a:solidFill>
                    <a:srgbClr val="CCCC00"/>
                  </a:solidFill>
                </a:uFill>
                <a:latin typeface="Cambria"/>
                <a:cs typeface="Cambria"/>
                <a:hlinkClick r:id="rId2"/>
              </a:rPr>
              <a:t>com</a:t>
            </a:r>
            <a:r>
              <a:rPr sz="1800" u="sng" spc="-5" dirty="0" smtClean="0">
                <a:solidFill>
                  <a:srgbClr val="CCCC00"/>
                </a:solidFill>
                <a:uFill>
                  <a:solidFill>
                    <a:srgbClr val="CCCC00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sz="1800" spc="-385" dirty="0" smtClean="0">
                <a:solidFill>
                  <a:srgbClr val="CCCC00"/>
                </a:solidFill>
                <a:latin typeface="Cambria"/>
                <a:cs typeface="Cambria"/>
              </a:rPr>
              <a:t> 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24180" y="1253490"/>
            <a:ext cx="8033384" cy="4557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100"/>
              </a:spcBef>
            </a:pPr>
            <a:r>
              <a:rPr sz="2400" b="1" spc="120" dirty="0">
                <a:solidFill>
                  <a:srgbClr val="554A3B"/>
                </a:solidFill>
                <a:latin typeface="Calibri"/>
                <a:cs typeface="Calibri"/>
              </a:rPr>
              <a:t>Qu’est-ce</a:t>
            </a:r>
            <a:r>
              <a:rPr sz="2400" b="1" spc="22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20" dirty="0">
                <a:solidFill>
                  <a:srgbClr val="554A3B"/>
                </a:solidFill>
                <a:latin typeface="Calibri"/>
                <a:cs typeface="Calibri"/>
              </a:rPr>
              <a:t>qu’un</a:t>
            </a:r>
            <a:r>
              <a:rPr sz="2400" b="1" spc="22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5" dirty="0">
                <a:solidFill>
                  <a:srgbClr val="554A3B"/>
                </a:solidFill>
                <a:latin typeface="Calibri"/>
                <a:cs typeface="Calibri"/>
              </a:rPr>
              <a:t>logiciel</a:t>
            </a:r>
            <a:r>
              <a:rPr sz="2400" b="1" spc="21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54A3B"/>
                </a:solidFill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299720" marR="5080" indent="-287020" algn="just">
              <a:lnSpc>
                <a:spcPct val="150000"/>
              </a:lnSpc>
              <a:spcBef>
                <a:spcPts val="1280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Un </a:t>
            </a:r>
            <a:r>
              <a:rPr sz="2000" spc="-5" dirty="0">
                <a:latin typeface="Cambria"/>
                <a:cs typeface="Cambria"/>
              </a:rPr>
              <a:t>logiciel </a:t>
            </a:r>
            <a:r>
              <a:rPr sz="2000" dirty="0">
                <a:latin typeface="Cambria"/>
                <a:cs typeface="Cambria"/>
              </a:rPr>
              <a:t>est </a:t>
            </a:r>
            <a:r>
              <a:rPr sz="2000" spc="-5" dirty="0">
                <a:latin typeface="Cambria"/>
                <a:cs typeface="Cambria"/>
              </a:rPr>
              <a:t>un </a:t>
            </a:r>
            <a:r>
              <a:rPr sz="2000" spc="-10" dirty="0">
                <a:latin typeface="Cambria"/>
                <a:cs typeface="Cambria"/>
              </a:rPr>
              <a:t>ensemble </a:t>
            </a:r>
            <a:r>
              <a:rPr sz="2000" spc="-5" dirty="0">
                <a:latin typeface="Cambria"/>
                <a:cs typeface="Cambria"/>
              </a:rPr>
              <a:t>d'informations </a:t>
            </a:r>
            <a:r>
              <a:rPr sz="2000" spc="-20" dirty="0">
                <a:latin typeface="Cambria"/>
                <a:cs typeface="Cambria"/>
              </a:rPr>
              <a:t>relatives </a:t>
            </a:r>
            <a:r>
              <a:rPr sz="2000" dirty="0">
                <a:latin typeface="Cambria"/>
                <a:cs typeface="Cambria"/>
              </a:rPr>
              <a:t>à </a:t>
            </a:r>
            <a:r>
              <a:rPr sz="2000" spc="-5" dirty="0">
                <a:latin typeface="Cambria"/>
                <a:cs typeface="Cambria"/>
              </a:rPr>
              <a:t>des </a:t>
            </a:r>
            <a:r>
              <a:rPr sz="2000" spc="-10" dirty="0">
                <a:latin typeface="Cambria"/>
                <a:cs typeface="Cambria"/>
              </a:rPr>
              <a:t>traitements </a:t>
            </a:r>
            <a:r>
              <a:rPr sz="2000" spc="-5" dirty="0">
                <a:latin typeface="Cambria"/>
                <a:cs typeface="Cambria"/>
              </a:rPr>
              <a:t> effectués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automatiquement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appareil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informatique.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Y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sont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incluses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instructions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traitement,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regroupées</a:t>
            </a:r>
            <a:r>
              <a:rPr sz="2000" spc="-5" dirty="0">
                <a:latin typeface="Cambria"/>
                <a:cs typeface="Cambria"/>
              </a:rPr>
              <a:t> sous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forme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programmes,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donnée.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050" dirty="0">
              <a:latin typeface="Cambria"/>
              <a:cs typeface="Cambria"/>
            </a:endParaRPr>
          </a:p>
          <a:p>
            <a:pPr marL="299720" marR="5080" indent="-287020" algn="just">
              <a:lnSpc>
                <a:spcPct val="1501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Un </a:t>
            </a:r>
            <a:r>
              <a:rPr sz="2000" spc="-10" dirty="0">
                <a:latin typeface="Cambria"/>
                <a:cs typeface="Cambria"/>
              </a:rPr>
              <a:t>logiciel est </a:t>
            </a:r>
            <a:r>
              <a:rPr sz="2000" spc="-15" dirty="0">
                <a:latin typeface="Cambria"/>
                <a:cs typeface="Cambria"/>
              </a:rPr>
              <a:t>un </a:t>
            </a:r>
            <a:r>
              <a:rPr sz="2000" dirty="0">
                <a:latin typeface="Cambria"/>
                <a:cs typeface="Cambria"/>
              </a:rPr>
              <a:t>« </a:t>
            </a:r>
            <a:r>
              <a:rPr sz="2000" spc="-15" dirty="0">
                <a:latin typeface="Cambria"/>
                <a:cs typeface="Cambria"/>
              </a:rPr>
              <a:t>transformateur </a:t>
            </a:r>
            <a:r>
              <a:rPr sz="2000" dirty="0">
                <a:latin typeface="Cambria"/>
                <a:cs typeface="Cambria"/>
              </a:rPr>
              <a:t>» </a:t>
            </a:r>
            <a:r>
              <a:rPr sz="2000" spc="-10" dirty="0">
                <a:latin typeface="Cambria"/>
                <a:cs typeface="Cambria"/>
              </a:rPr>
              <a:t>d’information. Cette information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peut </a:t>
            </a:r>
            <a:r>
              <a:rPr sz="2000" spc="-15" dirty="0">
                <a:latin typeface="Cambria"/>
                <a:cs typeface="Cambria"/>
              </a:rPr>
              <a:t>être </a:t>
            </a:r>
            <a:r>
              <a:rPr sz="2000" spc="-5" dirty="0">
                <a:latin typeface="Cambria"/>
                <a:cs typeface="Cambria"/>
              </a:rPr>
              <a:t>aussi simple qu’un </a:t>
            </a:r>
            <a:r>
              <a:rPr sz="2000" spc="-10" dirty="0">
                <a:latin typeface="Cambria"/>
                <a:cs typeface="Cambria"/>
              </a:rPr>
              <a:t>bit </a:t>
            </a:r>
            <a:r>
              <a:rPr sz="2000" spc="-5" dirty="0">
                <a:latin typeface="Cambria"/>
                <a:cs typeface="Cambria"/>
              </a:rPr>
              <a:t>de données </a:t>
            </a:r>
            <a:r>
              <a:rPr sz="2000" spc="-15" dirty="0">
                <a:latin typeface="Cambria"/>
                <a:cs typeface="Cambria"/>
              </a:rPr>
              <a:t>ou </a:t>
            </a:r>
            <a:r>
              <a:rPr sz="2000" spc="-5" dirty="0">
                <a:latin typeface="Cambria"/>
                <a:cs typeface="Cambria"/>
              </a:rPr>
              <a:t>aussi </a:t>
            </a:r>
            <a:r>
              <a:rPr sz="2000" spc="-15" dirty="0">
                <a:latin typeface="Cambria"/>
                <a:cs typeface="Cambria"/>
              </a:rPr>
              <a:t>complexe qu’une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présentation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multimédia.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17312" y="1221286"/>
            <a:ext cx="41866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5" dirty="0">
                <a:solidFill>
                  <a:srgbClr val="554A3B"/>
                </a:solidFill>
                <a:latin typeface="Calibri"/>
                <a:cs typeface="Calibri"/>
              </a:rPr>
              <a:t>Composition</a:t>
            </a:r>
            <a:r>
              <a:rPr sz="2400" b="1" spc="204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10" dirty="0">
                <a:solidFill>
                  <a:srgbClr val="554A3B"/>
                </a:solidFill>
                <a:latin typeface="Calibri"/>
                <a:cs typeface="Calibri"/>
              </a:rPr>
              <a:t>d’un</a:t>
            </a:r>
            <a:r>
              <a:rPr sz="2400" b="1" spc="229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554A3B"/>
                </a:solidFill>
                <a:latin typeface="Calibri"/>
                <a:cs typeface="Calibri"/>
              </a:rPr>
              <a:t>logiciel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1182" y="2198877"/>
            <a:ext cx="3277616" cy="2733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8207" y="1556892"/>
            <a:ext cx="2372487" cy="16250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28231" y="3271837"/>
            <a:ext cx="1485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64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Binaires</a:t>
            </a:r>
            <a:endParaRPr sz="20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(exécutables)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5351" y="5865177"/>
            <a:ext cx="1702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Documentation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541" y="2369439"/>
            <a:ext cx="1773301" cy="178803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168779" y="3385566"/>
            <a:ext cx="1541780" cy="346075"/>
          </a:xfrm>
          <a:custGeom>
            <a:avLst/>
            <a:gdLst/>
            <a:ahLst/>
            <a:cxnLst/>
            <a:rect l="l" t="t" r="r" b="b"/>
            <a:pathLst>
              <a:path w="1541779" h="346075">
                <a:moveTo>
                  <a:pt x="82491" y="45258"/>
                </a:moveTo>
                <a:lnTo>
                  <a:pt x="55774" y="54854"/>
                </a:lnTo>
                <a:lnTo>
                  <a:pt x="77204" y="73315"/>
                </a:lnTo>
                <a:lnTo>
                  <a:pt x="1536445" y="345567"/>
                </a:lnTo>
                <a:lnTo>
                  <a:pt x="1541780" y="317373"/>
                </a:lnTo>
                <a:lnTo>
                  <a:pt x="82491" y="45258"/>
                </a:lnTo>
                <a:close/>
              </a:path>
              <a:path w="1541779" h="346075">
                <a:moveTo>
                  <a:pt x="123951" y="0"/>
                </a:moveTo>
                <a:lnTo>
                  <a:pt x="0" y="44450"/>
                </a:lnTo>
                <a:lnTo>
                  <a:pt x="93725" y="125349"/>
                </a:lnTo>
                <a:lnTo>
                  <a:pt x="99694" y="130429"/>
                </a:lnTo>
                <a:lnTo>
                  <a:pt x="108712" y="129794"/>
                </a:lnTo>
                <a:lnTo>
                  <a:pt x="113791" y="123825"/>
                </a:lnTo>
                <a:lnTo>
                  <a:pt x="118998" y="117856"/>
                </a:lnTo>
                <a:lnTo>
                  <a:pt x="118363" y="108838"/>
                </a:lnTo>
                <a:lnTo>
                  <a:pt x="112394" y="103632"/>
                </a:lnTo>
                <a:lnTo>
                  <a:pt x="77204" y="73315"/>
                </a:lnTo>
                <a:lnTo>
                  <a:pt x="25272" y="63626"/>
                </a:lnTo>
                <a:lnTo>
                  <a:pt x="30479" y="35560"/>
                </a:lnTo>
                <a:lnTo>
                  <a:pt x="109492" y="35560"/>
                </a:lnTo>
                <a:lnTo>
                  <a:pt x="133603" y="26924"/>
                </a:lnTo>
                <a:lnTo>
                  <a:pt x="137413" y="18796"/>
                </a:lnTo>
                <a:lnTo>
                  <a:pt x="134746" y="11303"/>
                </a:lnTo>
                <a:lnTo>
                  <a:pt x="132079" y="3937"/>
                </a:lnTo>
                <a:lnTo>
                  <a:pt x="123951" y="0"/>
                </a:lnTo>
                <a:close/>
              </a:path>
              <a:path w="1541779" h="346075">
                <a:moveTo>
                  <a:pt x="30479" y="35560"/>
                </a:moveTo>
                <a:lnTo>
                  <a:pt x="25272" y="63626"/>
                </a:lnTo>
                <a:lnTo>
                  <a:pt x="77204" y="73315"/>
                </a:lnTo>
                <a:lnTo>
                  <a:pt x="65368" y="63119"/>
                </a:lnTo>
                <a:lnTo>
                  <a:pt x="32765" y="63119"/>
                </a:lnTo>
                <a:lnTo>
                  <a:pt x="37210" y="38862"/>
                </a:lnTo>
                <a:lnTo>
                  <a:pt x="48187" y="38862"/>
                </a:lnTo>
                <a:lnTo>
                  <a:pt x="30479" y="35560"/>
                </a:lnTo>
                <a:close/>
              </a:path>
              <a:path w="1541779" h="346075">
                <a:moveTo>
                  <a:pt x="37210" y="38862"/>
                </a:moveTo>
                <a:lnTo>
                  <a:pt x="32765" y="63119"/>
                </a:lnTo>
                <a:lnTo>
                  <a:pt x="55774" y="54854"/>
                </a:lnTo>
                <a:lnTo>
                  <a:pt x="37210" y="38862"/>
                </a:lnTo>
                <a:close/>
              </a:path>
              <a:path w="1541779" h="346075">
                <a:moveTo>
                  <a:pt x="55774" y="54854"/>
                </a:moveTo>
                <a:lnTo>
                  <a:pt x="32765" y="63119"/>
                </a:lnTo>
                <a:lnTo>
                  <a:pt x="65368" y="63119"/>
                </a:lnTo>
                <a:lnTo>
                  <a:pt x="55774" y="54854"/>
                </a:lnTo>
                <a:close/>
              </a:path>
              <a:path w="1541779" h="346075">
                <a:moveTo>
                  <a:pt x="48187" y="38862"/>
                </a:moveTo>
                <a:lnTo>
                  <a:pt x="37210" y="38862"/>
                </a:lnTo>
                <a:lnTo>
                  <a:pt x="55774" y="54854"/>
                </a:lnTo>
                <a:lnTo>
                  <a:pt x="82491" y="45258"/>
                </a:lnTo>
                <a:lnTo>
                  <a:pt x="48187" y="38862"/>
                </a:lnTo>
                <a:close/>
              </a:path>
              <a:path w="1541779" h="346075">
                <a:moveTo>
                  <a:pt x="109492" y="35560"/>
                </a:moveTo>
                <a:lnTo>
                  <a:pt x="30479" y="35560"/>
                </a:lnTo>
                <a:lnTo>
                  <a:pt x="82491" y="45258"/>
                </a:lnTo>
                <a:lnTo>
                  <a:pt x="109492" y="35560"/>
                </a:lnTo>
                <a:close/>
              </a:path>
            </a:pathLst>
          </a:custGeom>
          <a:solidFill>
            <a:srgbClr val="CF5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8207" y="3904804"/>
            <a:ext cx="2577084" cy="193281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53109" y="4273867"/>
            <a:ext cx="1059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Produits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C</a:t>
            </a:r>
            <a:r>
              <a:rPr sz="2000" dirty="0">
                <a:latin typeface="Cambria"/>
                <a:cs typeface="Cambria"/>
              </a:rPr>
              <a:t>onn</a:t>
            </a:r>
            <a:r>
              <a:rPr sz="2000" spc="-10" dirty="0">
                <a:latin typeface="Cambria"/>
                <a:cs typeface="Cambria"/>
              </a:rPr>
              <a:t>e</a:t>
            </a:r>
            <a:r>
              <a:rPr sz="2000" spc="-50" dirty="0">
                <a:latin typeface="Cambria"/>
                <a:cs typeface="Cambria"/>
              </a:rPr>
              <a:t>x</a:t>
            </a:r>
            <a:r>
              <a:rPr sz="2000" dirty="0">
                <a:latin typeface="Cambria"/>
                <a:cs typeface="Cambria"/>
              </a:rPr>
              <a:t>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5410200" y="2198877"/>
            <a:ext cx="818007" cy="983107"/>
          </a:xfrm>
          <a:prstGeom prst="straightConnector1">
            <a:avLst/>
          </a:prstGeom>
          <a:solidFill>
            <a:srgbClr val="CF533E"/>
          </a:solidFill>
          <a:ln w="31750">
            <a:solidFill>
              <a:srgbClr val="C00000"/>
            </a:solidFill>
            <a:tailEnd type="triangle"/>
          </a:ln>
        </p:spPr>
      </p:cxnSp>
      <p:cxnSp>
        <p:nvCxnSpPr>
          <p:cNvPr id="25" name="Connecteur droit avec flèche 24"/>
          <p:cNvCxnSpPr/>
          <p:nvPr/>
        </p:nvCxnSpPr>
        <p:spPr>
          <a:xfrm>
            <a:off x="5610796" y="4182907"/>
            <a:ext cx="818007" cy="998693"/>
          </a:xfrm>
          <a:prstGeom prst="straightConnector1">
            <a:avLst/>
          </a:prstGeom>
          <a:solidFill>
            <a:srgbClr val="CF533E"/>
          </a:solidFill>
          <a:ln w="31750">
            <a:solidFill>
              <a:srgbClr val="C00000"/>
            </a:solidFill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  </a:t>
            </a:r>
            <a:r>
              <a:rPr lang="en-US" dirty="0" err="1" smtClean="0"/>
              <a:t>Comparaison</a:t>
            </a:r>
            <a:r>
              <a:rPr lang="en-US" dirty="0" smtClean="0"/>
              <a:t> avec un </a:t>
            </a:r>
            <a:r>
              <a:rPr lang="en-US" dirty="0" err="1" smtClean="0"/>
              <a:t>produit</a:t>
            </a:r>
            <a:r>
              <a:rPr lang="en-US" dirty="0" smtClean="0"/>
              <a:t> normal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646986"/>
            <a:ext cx="2285999" cy="17190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1752600"/>
            <a:ext cx="1550924" cy="129349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6330315" y="990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95893"/>
              </p:ext>
            </p:extLst>
          </p:nvPr>
        </p:nvGraphicFramePr>
        <p:xfrm>
          <a:off x="1600200" y="3046095"/>
          <a:ext cx="6096000" cy="321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Produit</a:t>
                      </a: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 palpable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Produit</a:t>
                      </a: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non</a:t>
                      </a:r>
                      <a:r>
                        <a:rPr lang="fr-FR" sz="1800" spc="-3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palpable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Produit</a:t>
                      </a:r>
                      <a:r>
                        <a:rPr lang="fr-FR" sz="1800" spc="-1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manufacturé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Produit</a:t>
                      </a:r>
                      <a:r>
                        <a:rPr lang="fr-FR" sz="1800" spc="-20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Développé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Assemblage</a:t>
                      </a:r>
                      <a:r>
                        <a:rPr lang="fr-FR" sz="1800" spc="-1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facile</a:t>
                      </a:r>
                      <a:r>
                        <a:rPr lang="fr-FR" sz="1800" spc="-1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dirty="0" smtClean="0">
                          <a:latin typeface="Cambria"/>
                          <a:cs typeface="Cambria"/>
                        </a:rPr>
                        <a:t>de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composants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Assemblage</a:t>
                      </a:r>
                      <a:r>
                        <a:rPr lang="fr-FR" sz="1800" spc="-2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difficile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(réutilisation)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Maintenance</a:t>
                      </a:r>
                      <a:r>
                        <a:rPr lang="fr-FR" sz="1800" spc="-2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20" dirty="0" smtClean="0">
                          <a:latin typeface="Cambria"/>
                          <a:cs typeface="Cambria"/>
                        </a:rPr>
                        <a:t>Par</a:t>
                      </a:r>
                      <a:r>
                        <a:rPr lang="fr-FR" sz="1800" spc="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Remplacement </a:t>
                      </a:r>
                      <a:r>
                        <a:rPr lang="fr-FR" sz="1800" spc="-380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dirty="0" smtClean="0">
                          <a:latin typeface="Cambria"/>
                          <a:cs typeface="Cambria"/>
                        </a:rPr>
                        <a:t>des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composants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Maintenance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par l’équipe </a:t>
                      </a:r>
                      <a:r>
                        <a:rPr lang="fr-FR" sz="1800" dirty="0" smtClean="0">
                          <a:latin typeface="Cambria"/>
                          <a:cs typeface="Cambria"/>
                        </a:rPr>
                        <a:t>de </a:t>
                      </a:r>
                      <a:r>
                        <a:rPr lang="fr-FR" sz="1800" spc="-38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développement</a:t>
                      </a:r>
                      <a:r>
                        <a:rPr lang="fr-FR" sz="1800" spc="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elle-même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Procédé </a:t>
                      </a:r>
                      <a:r>
                        <a:rPr lang="fr-FR" sz="1800" dirty="0" smtClean="0">
                          <a:latin typeface="Cambria"/>
                          <a:cs typeface="Cambria"/>
                        </a:rPr>
                        <a:t>de </a:t>
                      </a: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développement </a:t>
                      </a:r>
                      <a:r>
                        <a:rPr lang="fr-FR" sz="1800" spc="-390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industrialisé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Procédé </a:t>
                      </a:r>
                      <a:r>
                        <a:rPr lang="fr-FR" sz="1800" dirty="0" smtClean="0">
                          <a:latin typeface="Cambria"/>
                          <a:cs typeface="Cambria"/>
                        </a:rPr>
                        <a:t>de </a:t>
                      </a:r>
                      <a:r>
                        <a:rPr lang="fr-FR" sz="1800" spc="-10" dirty="0" smtClean="0">
                          <a:latin typeface="Cambria"/>
                          <a:cs typeface="Cambria"/>
                        </a:rPr>
                        <a:t>développement </a:t>
                      </a:r>
                      <a:r>
                        <a:rPr lang="fr-FR" sz="1800" spc="-385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entièrement basé </a:t>
                      </a:r>
                      <a:r>
                        <a:rPr lang="fr-FR" sz="1800" dirty="0" smtClean="0">
                          <a:latin typeface="Cambria"/>
                          <a:cs typeface="Cambria"/>
                        </a:rPr>
                        <a:t>sur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les </a:t>
                      </a:r>
                      <a:r>
                        <a:rPr lang="fr-FR" sz="1800" dirty="0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lang="fr-FR" sz="1800" spc="-5" dirty="0" smtClean="0">
                          <a:latin typeface="Cambria"/>
                          <a:cs typeface="Cambria"/>
                        </a:rPr>
                        <a:t>humains</a:t>
                      </a:r>
                      <a:endParaRPr lang="fr-FR" sz="1800" dirty="0" smtClean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24180" y="1253490"/>
            <a:ext cx="6899275" cy="171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100"/>
              </a:spcBef>
            </a:pP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Classification</a:t>
            </a:r>
            <a:r>
              <a:rPr sz="2000" b="1" spc="23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80" dirty="0">
                <a:solidFill>
                  <a:srgbClr val="554A3B"/>
                </a:solidFill>
                <a:latin typeface="Calibri"/>
                <a:cs typeface="Calibri"/>
              </a:rPr>
              <a:t>de</a:t>
            </a:r>
            <a:r>
              <a:rPr sz="2000" b="1" spc="26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Logiciels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mbria"/>
                <a:cs typeface="Cambria"/>
              </a:rPr>
              <a:t>Il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n’existe </a:t>
            </a:r>
            <a:r>
              <a:rPr sz="2000" spc="-5" dirty="0">
                <a:latin typeface="Cambria"/>
                <a:cs typeface="Cambria"/>
              </a:rPr>
              <a:t>pas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classification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plusieurs</a:t>
            </a:r>
            <a:endParaRPr sz="20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Cambria"/>
                <a:cs typeface="Cambria"/>
              </a:rPr>
              <a:t>L’une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</a:t>
            </a:r>
            <a:r>
              <a:rPr sz="2000" dirty="0">
                <a:latin typeface="Cambria"/>
                <a:cs typeface="Cambria"/>
              </a:rPr>
              <a:t> classifications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plus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célèbres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est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celle </a:t>
            </a:r>
            <a:r>
              <a:rPr sz="2000" spc="-5" dirty="0">
                <a:latin typeface="Cambria"/>
                <a:cs typeface="Cambria"/>
              </a:rPr>
              <a:t>du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NAPCS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943927" y="1253490"/>
            <a:ext cx="317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Classification</a:t>
            </a:r>
            <a:r>
              <a:rPr sz="2000" b="1" spc="229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80" dirty="0">
                <a:solidFill>
                  <a:srgbClr val="554A3B"/>
                </a:solidFill>
                <a:latin typeface="Calibri"/>
                <a:cs typeface="Calibri"/>
              </a:rPr>
              <a:t>de</a:t>
            </a:r>
            <a:r>
              <a:rPr sz="2000" b="1" spc="254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Logiciels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39620" y="1609597"/>
            <a:ext cx="3350133" cy="4820920"/>
            <a:chOff x="2039620" y="1609597"/>
            <a:chExt cx="3350133" cy="4820920"/>
          </a:xfrm>
        </p:grpSpPr>
        <p:sp>
          <p:nvSpPr>
            <p:cNvPr id="8" name="object 8"/>
            <p:cNvSpPr/>
            <p:nvPr/>
          </p:nvSpPr>
          <p:spPr>
            <a:xfrm>
              <a:off x="5136388" y="4502022"/>
              <a:ext cx="253365" cy="1928495"/>
            </a:xfrm>
            <a:custGeom>
              <a:avLst/>
              <a:gdLst/>
              <a:ahLst/>
              <a:cxnLst/>
              <a:rect l="l" t="t" r="r" b="b"/>
              <a:pathLst>
                <a:path w="253364" h="1928495">
                  <a:moveTo>
                    <a:pt x="0" y="964183"/>
                  </a:moveTo>
                  <a:lnTo>
                    <a:pt x="126491" y="964183"/>
                  </a:lnTo>
                  <a:lnTo>
                    <a:pt x="126491" y="1928329"/>
                  </a:lnTo>
                  <a:lnTo>
                    <a:pt x="252984" y="1928329"/>
                  </a:lnTo>
                </a:path>
                <a:path w="253364" h="1928495">
                  <a:moveTo>
                    <a:pt x="0" y="964183"/>
                  </a:moveTo>
                  <a:lnTo>
                    <a:pt x="126491" y="964183"/>
                  </a:lnTo>
                  <a:lnTo>
                    <a:pt x="126491" y="1446250"/>
                  </a:lnTo>
                  <a:lnTo>
                    <a:pt x="252984" y="1446250"/>
                  </a:lnTo>
                </a:path>
                <a:path w="253364" h="1928495">
                  <a:moveTo>
                    <a:pt x="0" y="964183"/>
                  </a:moveTo>
                  <a:lnTo>
                    <a:pt x="252984" y="964183"/>
                  </a:lnTo>
                </a:path>
                <a:path w="253364" h="1928495">
                  <a:moveTo>
                    <a:pt x="0" y="964183"/>
                  </a:moveTo>
                  <a:lnTo>
                    <a:pt x="126491" y="964183"/>
                  </a:lnTo>
                  <a:lnTo>
                    <a:pt x="126491" y="482091"/>
                  </a:lnTo>
                  <a:lnTo>
                    <a:pt x="252984" y="482091"/>
                  </a:lnTo>
                </a:path>
                <a:path w="253364" h="1928495">
                  <a:moveTo>
                    <a:pt x="0" y="964183"/>
                  </a:moveTo>
                  <a:lnTo>
                    <a:pt x="126491" y="964183"/>
                  </a:lnTo>
                  <a:lnTo>
                    <a:pt x="126491" y="0"/>
                  </a:lnTo>
                  <a:lnTo>
                    <a:pt x="252984" y="0"/>
                  </a:lnTo>
                </a:path>
              </a:pathLst>
            </a:custGeom>
            <a:ln w="9999">
              <a:solidFill>
                <a:srgbClr val="B5A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3208" y="2814827"/>
              <a:ext cx="253365" cy="2651760"/>
            </a:xfrm>
            <a:custGeom>
              <a:avLst/>
              <a:gdLst/>
              <a:ahLst/>
              <a:cxnLst/>
              <a:rect l="l" t="t" r="r" b="b"/>
              <a:pathLst>
                <a:path w="253364" h="2651760">
                  <a:moveTo>
                    <a:pt x="0" y="1325626"/>
                  </a:moveTo>
                  <a:lnTo>
                    <a:pt x="126492" y="1325626"/>
                  </a:lnTo>
                  <a:lnTo>
                    <a:pt x="126492" y="2651379"/>
                  </a:lnTo>
                  <a:lnTo>
                    <a:pt x="252984" y="2651379"/>
                  </a:lnTo>
                </a:path>
                <a:path w="253364" h="2651760">
                  <a:moveTo>
                    <a:pt x="0" y="1325626"/>
                  </a:moveTo>
                  <a:lnTo>
                    <a:pt x="126492" y="1325626"/>
                  </a:lnTo>
                  <a:lnTo>
                    <a:pt x="126492" y="0"/>
                  </a:lnTo>
                  <a:lnTo>
                    <a:pt x="252984" y="0"/>
                  </a:lnTo>
                </a:path>
              </a:pathLst>
            </a:custGeom>
            <a:ln w="9999">
              <a:solidFill>
                <a:srgbClr val="CF53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1060" y="3116579"/>
              <a:ext cx="457200" cy="21005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9620" y="3271519"/>
              <a:ext cx="695959" cy="17246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7636" y="3125596"/>
              <a:ext cx="385660" cy="20298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36388" y="1609597"/>
              <a:ext cx="253365" cy="2410460"/>
            </a:xfrm>
            <a:custGeom>
              <a:avLst/>
              <a:gdLst/>
              <a:ahLst/>
              <a:cxnLst/>
              <a:rect l="l" t="t" r="r" b="b"/>
              <a:pathLst>
                <a:path w="253364" h="2410460">
                  <a:moveTo>
                    <a:pt x="0" y="1205229"/>
                  </a:moveTo>
                  <a:lnTo>
                    <a:pt x="126491" y="1205229"/>
                  </a:lnTo>
                  <a:lnTo>
                    <a:pt x="126491" y="2410333"/>
                  </a:lnTo>
                  <a:lnTo>
                    <a:pt x="252984" y="2410333"/>
                  </a:lnTo>
                </a:path>
                <a:path w="253364" h="2410460">
                  <a:moveTo>
                    <a:pt x="0" y="1205229"/>
                  </a:moveTo>
                  <a:lnTo>
                    <a:pt x="126491" y="1205229"/>
                  </a:lnTo>
                  <a:lnTo>
                    <a:pt x="126491" y="1928240"/>
                  </a:lnTo>
                  <a:lnTo>
                    <a:pt x="252984" y="1928240"/>
                  </a:lnTo>
                </a:path>
                <a:path w="253364" h="2410460">
                  <a:moveTo>
                    <a:pt x="0" y="1205229"/>
                  </a:moveTo>
                  <a:lnTo>
                    <a:pt x="126491" y="1205229"/>
                  </a:lnTo>
                  <a:lnTo>
                    <a:pt x="126491" y="1446276"/>
                  </a:lnTo>
                  <a:lnTo>
                    <a:pt x="252984" y="1446276"/>
                  </a:lnTo>
                </a:path>
                <a:path w="253364" h="2410460">
                  <a:moveTo>
                    <a:pt x="0" y="1205229"/>
                  </a:moveTo>
                  <a:lnTo>
                    <a:pt x="126491" y="1205229"/>
                  </a:lnTo>
                  <a:lnTo>
                    <a:pt x="126491" y="964184"/>
                  </a:lnTo>
                  <a:lnTo>
                    <a:pt x="252984" y="964184"/>
                  </a:lnTo>
                </a:path>
                <a:path w="253364" h="2410460">
                  <a:moveTo>
                    <a:pt x="0" y="1205229"/>
                  </a:moveTo>
                  <a:lnTo>
                    <a:pt x="126491" y="1205229"/>
                  </a:lnTo>
                  <a:lnTo>
                    <a:pt x="126491" y="482091"/>
                  </a:lnTo>
                  <a:lnTo>
                    <a:pt x="252984" y="482091"/>
                  </a:lnTo>
                </a:path>
                <a:path w="253364" h="2410460">
                  <a:moveTo>
                    <a:pt x="0" y="1205229"/>
                  </a:moveTo>
                  <a:lnTo>
                    <a:pt x="126491" y="1205229"/>
                  </a:lnTo>
                  <a:lnTo>
                    <a:pt x="126491" y="0"/>
                  </a:lnTo>
                  <a:lnTo>
                    <a:pt x="252984" y="0"/>
                  </a:lnTo>
                </a:path>
              </a:pathLst>
            </a:custGeom>
            <a:ln w="9999">
              <a:solidFill>
                <a:srgbClr val="B5A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1955" y="3517024"/>
            <a:ext cx="382905" cy="1254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og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ici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ls</a:t>
            </a:r>
            <a:endParaRPr sz="2400" dirty="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71139" y="2590800"/>
            <a:ext cx="2400300" cy="541020"/>
            <a:chOff x="2771139" y="2590800"/>
            <a:chExt cx="2400300" cy="54102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1139" y="2611120"/>
              <a:ext cx="2400300" cy="457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2899" y="2590800"/>
              <a:ext cx="2227579" cy="5410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6191" y="2621953"/>
              <a:ext cx="2330069" cy="3856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806192" y="2621953"/>
            <a:ext cx="2330450" cy="3860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Logiciels</a:t>
            </a:r>
            <a:r>
              <a:rPr sz="18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mbria"/>
                <a:cs typeface="Cambria"/>
              </a:rPr>
              <a:t>Système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54320" y="1384300"/>
            <a:ext cx="3324860" cy="541020"/>
            <a:chOff x="5354320" y="1384300"/>
            <a:chExt cx="3324860" cy="54102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4320" y="1407159"/>
              <a:ext cx="3324860" cy="457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4140" y="1384300"/>
              <a:ext cx="1170939" cy="5410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9372" y="1416723"/>
              <a:ext cx="3254502" cy="38566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389371" y="1416723"/>
            <a:ext cx="3255010" cy="3860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75"/>
              </a:spcBef>
            </a:pPr>
            <a:r>
              <a:rPr sz="1800" b="1" spc="-15" dirty="0">
                <a:solidFill>
                  <a:srgbClr val="FFFFFF"/>
                </a:solidFill>
                <a:latin typeface="Cambria"/>
                <a:cs typeface="Cambria"/>
              </a:rPr>
              <a:t>Drivers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54320" y="1866900"/>
            <a:ext cx="3324860" cy="541020"/>
            <a:chOff x="5354320" y="1866900"/>
            <a:chExt cx="3324860" cy="54102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4320" y="1889759"/>
              <a:ext cx="3324860" cy="454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56580" y="1866900"/>
              <a:ext cx="2766060" cy="5410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9372" y="1898815"/>
              <a:ext cx="3254502" cy="38566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389371" y="1898815"/>
            <a:ext cx="3255010" cy="3860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275"/>
              </a:spcBef>
            </a:pPr>
            <a:r>
              <a:rPr sz="1800" b="1" spc="-15" dirty="0">
                <a:solidFill>
                  <a:srgbClr val="FFFFFF"/>
                </a:solidFill>
                <a:latin typeface="Cambria"/>
                <a:cs typeface="Cambria"/>
              </a:rPr>
              <a:t>Système</a:t>
            </a:r>
            <a:r>
              <a:rPr sz="18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d’exploitation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54320" y="2349500"/>
            <a:ext cx="3324860" cy="541020"/>
            <a:chOff x="5354320" y="2349500"/>
            <a:chExt cx="3324860" cy="541020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4320" y="2369820"/>
              <a:ext cx="3324860" cy="457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34660" y="2349500"/>
              <a:ext cx="3009899" cy="5410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89372" y="2380907"/>
              <a:ext cx="3254502" cy="38566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389371" y="2380907"/>
            <a:ext cx="3255010" cy="3860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Outils</a:t>
            </a:r>
            <a:r>
              <a:rPr sz="1800" b="1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développement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54320" y="2832100"/>
            <a:ext cx="3327400" cy="541020"/>
            <a:chOff x="5354320" y="2832100"/>
            <a:chExt cx="3327400" cy="541020"/>
          </a:xfrm>
        </p:grpSpPr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54320" y="2852420"/>
              <a:ext cx="3327400" cy="457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58280" y="2832100"/>
              <a:ext cx="965200" cy="5410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89372" y="2862999"/>
              <a:ext cx="3256026" cy="38566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389371" y="2862999"/>
            <a:ext cx="3256279" cy="3860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SGBD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54320" y="3312159"/>
            <a:ext cx="3324860" cy="541020"/>
            <a:chOff x="5354320" y="3312159"/>
            <a:chExt cx="3324860" cy="541020"/>
          </a:xfrm>
        </p:grpSpPr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54320" y="3335019"/>
              <a:ext cx="3324860" cy="4571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02020" y="3312159"/>
              <a:ext cx="2075179" cy="54101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89372" y="3345090"/>
              <a:ext cx="3254502" cy="38566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389371" y="3345091"/>
            <a:ext cx="3255010" cy="3860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Logiciels</a:t>
            </a:r>
            <a:r>
              <a:rPr sz="18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réseau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354320" y="3794759"/>
            <a:ext cx="3324860" cy="541020"/>
            <a:chOff x="5354320" y="3794759"/>
            <a:chExt cx="3324860" cy="541020"/>
          </a:xfrm>
        </p:grpSpPr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54320" y="3817619"/>
              <a:ext cx="3324860" cy="4572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56400" y="3794759"/>
              <a:ext cx="568959" cy="54101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89372" y="3827182"/>
              <a:ext cx="3254502" cy="38566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389371" y="3827183"/>
            <a:ext cx="3255010" cy="3860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…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771139" y="5242559"/>
            <a:ext cx="2400300" cy="541020"/>
            <a:chOff x="2771139" y="5242559"/>
            <a:chExt cx="2400300" cy="541020"/>
          </a:xfrm>
        </p:grpSpPr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71139" y="5262879"/>
              <a:ext cx="2400300" cy="4572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39439" y="5242559"/>
              <a:ext cx="1711960" cy="54101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06191" y="5273370"/>
              <a:ext cx="2330069" cy="38566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806192" y="5273370"/>
            <a:ext cx="2330450" cy="3860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Applications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354320" y="4277359"/>
            <a:ext cx="3324860" cy="541020"/>
            <a:chOff x="5354320" y="4277359"/>
            <a:chExt cx="3324860" cy="541020"/>
          </a:xfrm>
        </p:grpSpPr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54320" y="4300219"/>
              <a:ext cx="3324860" cy="45465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184900" y="4277359"/>
              <a:ext cx="1711959" cy="5410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89372" y="4309274"/>
              <a:ext cx="3254502" cy="38566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389371" y="4309274"/>
            <a:ext cx="3255010" cy="3860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280"/>
              </a:spcBef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Bureautique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354320" y="4759959"/>
            <a:ext cx="3324860" cy="541020"/>
            <a:chOff x="5354320" y="4759959"/>
            <a:chExt cx="3324860" cy="541020"/>
          </a:xfrm>
        </p:grpSpPr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4320" y="4780279"/>
              <a:ext cx="3324860" cy="4572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487160" y="4759959"/>
              <a:ext cx="1104899" cy="54101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89372" y="4791239"/>
              <a:ext cx="3254502" cy="385660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5389371" y="4791240"/>
            <a:ext cx="3255010" cy="3860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0"/>
              </a:spcBef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Loisirs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354320" y="5242559"/>
            <a:ext cx="3324860" cy="541020"/>
            <a:chOff x="5354320" y="5242559"/>
            <a:chExt cx="3324860" cy="541020"/>
          </a:xfrm>
        </p:grpSpPr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54320" y="5262879"/>
              <a:ext cx="3324860" cy="4572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494780" y="5242559"/>
              <a:ext cx="1089659" cy="54101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389372" y="5273370"/>
              <a:ext cx="3254502" cy="385660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5389371" y="5273370"/>
            <a:ext cx="3255010" cy="3860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Métier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354320" y="5722620"/>
            <a:ext cx="3324860" cy="541020"/>
            <a:chOff x="5354320" y="5722620"/>
            <a:chExt cx="3324860" cy="541020"/>
          </a:xfrm>
        </p:grpSpPr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4320" y="5745480"/>
              <a:ext cx="3324860" cy="45719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322060" y="5722620"/>
              <a:ext cx="1435099" cy="54102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89372" y="5755436"/>
              <a:ext cx="3254502" cy="385660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6482079" y="5779134"/>
            <a:ext cx="107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mbria"/>
                <a:cs typeface="Cambria"/>
              </a:rPr>
              <a:t>Archivage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354320" y="6205220"/>
            <a:ext cx="3324860" cy="541020"/>
            <a:chOff x="5354320" y="6205220"/>
            <a:chExt cx="3324860" cy="541020"/>
          </a:xfrm>
        </p:grpSpPr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54320" y="6228080"/>
              <a:ext cx="3324860" cy="4572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738620" y="6205220"/>
              <a:ext cx="604520" cy="54102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389372" y="6237516"/>
              <a:ext cx="3254502" cy="385660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5389371" y="6237516"/>
            <a:ext cx="3255010" cy="3860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,,,,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1" name="Rectangle 80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24180" y="1253490"/>
            <a:ext cx="8034020" cy="492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554A3B"/>
                </a:solidFill>
                <a:latin typeface="Calibri"/>
                <a:cs typeface="Calibri"/>
              </a:rPr>
              <a:t>Software</a:t>
            </a:r>
            <a:r>
              <a:rPr sz="2400" b="1" spc="21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65" dirty="0">
                <a:solidFill>
                  <a:srgbClr val="554A3B"/>
                </a:solidFill>
                <a:latin typeface="Calibri"/>
                <a:cs typeface="Calibri"/>
              </a:rPr>
              <a:t>et</a:t>
            </a:r>
            <a:r>
              <a:rPr sz="2400" b="1" spc="29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25" dirty="0">
                <a:solidFill>
                  <a:srgbClr val="554A3B"/>
                </a:solidFill>
                <a:latin typeface="Calibri"/>
                <a:cs typeface="Calibri"/>
              </a:rPr>
              <a:t>Hardware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« </a:t>
            </a:r>
            <a:r>
              <a:rPr sz="2000" spc="-15" dirty="0">
                <a:latin typeface="Cambria"/>
                <a:cs typeface="Cambria"/>
              </a:rPr>
              <a:t>software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»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et </a:t>
            </a:r>
            <a:r>
              <a:rPr sz="2000" spc="-5" dirty="0">
                <a:latin typeface="Cambria"/>
                <a:cs typeface="Cambria"/>
              </a:rPr>
              <a:t>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«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hardware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» sont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indissociables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« </a:t>
            </a:r>
            <a:r>
              <a:rPr sz="2000" spc="-20" dirty="0">
                <a:latin typeface="Cambria"/>
                <a:cs typeface="Cambria"/>
              </a:rPr>
              <a:t>hardware</a:t>
            </a:r>
            <a:r>
              <a:rPr sz="2000" dirty="0">
                <a:latin typeface="Cambria"/>
                <a:cs typeface="Cambria"/>
              </a:rPr>
              <a:t> »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besoin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du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«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software </a:t>
            </a:r>
            <a:r>
              <a:rPr sz="2000" dirty="0">
                <a:latin typeface="Cambria"/>
                <a:cs typeface="Cambria"/>
              </a:rPr>
              <a:t>»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pour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être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piloté</a:t>
            </a:r>
            <a:endParaRPr sz="20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«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software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»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 besoin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du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hardware</a:t>
            </a:r>
            <a:r>
              <a:rPr sz="2000" dirty="0">
                <a:latin typeface="Cambria"/>
                <a:cs typeface="Cambria"/>
              </a:rPr>
              <a:t> pour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être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exécuté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mbria"/>
                <a:cs typeface="Cambria"/>
              </a:rPr>
              <a:t>L’évolution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phénoménale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capacités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logiciels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est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intimement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liée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à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l’évolution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du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hardware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aussi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d’autres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facteurs</a:t>
            </a:r>
            <a:r>
              <a:rPr sz="2000" dirty="0">
                <a:latin typeface="Cambria"/>
                <a:cs typeface="Cambria"/>
              </a:rPr>
              <a:t> 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mbria"/>
                <a:cs typeface="Cambria"/>
              </a:rPr>
              <a:t>Amélioration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puissance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du processeur</a:t>
            </a:r>
            <a:endParaRPr sz="20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mbria"/>
                <a:cs typeface="Cambria"/>
              </a:rPr>
              <a:t>Amélioration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capacités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stockages</a:t>
            </a:r>
            <a:endParaRPr sz="2000" dirty="0">
              <a:latin typeface="Cambria"/>
              <a:cs typeface="Cambria"/>
            </a:endParaRPr>
          </a:p>
          <a:p>
            <a:pPr marL="299720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mbria"/>
                <a:cs typeface="Cambria"/>
              </a:rPr>
              <a:t>Changement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dispositifs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d’entrée</a:t>
            </a:r>
            <a:r>
              <a:rPr sz="2000" spc="3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ou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sortie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(Ecran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tactile,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stylo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optique,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kinect,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…etc.)</a:t>
            </a:r>
            <a:endParaRPr sz="20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  <a:tab pos="1965960" algn="l"/>
                <a:tab pos="2357120" algn="l"/>
                <a:tab pos="2677160" algn="l"/>
                <a:tab pos="4150995" algn="l"/>
                <a:tab pos="4651375" algn="l"/>
              </a:tabLst>
            </a:pPr>
            <a:r>
              <a:rPr sz="2000" spc="-10" dirty="0">
                <a:latin typeface="Cambria"/>
                <a:cs typeface="Cambria"/>
              </a:rPr>
              <a:t>Augmentation	de	</a:t>
            </a:r>
            <a:r>
              <a:rPr sz="2000" spc="-5" dirty="0">
                <a:latin typeface="Cambria"/>
                <a:cs typeface="Cambria"/>
              </a:rPr>
              <a:t>la	mobilités</a:t>
            </a:r>
            <a:r>
              <a:rPr sz="2000" spc="5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et	</a:t>
            </a:r>
            <a:r>
              <a:rPr sz="2000" spc="-5" dirty="0">
                <a:latin typeface="Cambria"/>
                <a:cs typeface="Cambria"/>
              </a:rPr>
              <a:t>des	</a:t>
            </a:r>
            <a:r>
              <a:rPr sz="2000" spc="-10" dirty="0">
                <a:latin typeface="Cambria"/>
                <a:cs typeface="Cambria"/>
              </a:rPr>
              <a:t>unités</a:t>
            </a:r>
            <a:r>
              <a:rPr sz="2000" spc="5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mobiles</a:t>
            </a:r>
            <a:r>
              <a:rPr sz="2000" spc="5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(Smartphones,</a:t>
            </a:r>
            <a:endParaRPr sz="2000" dirty="0">
              <a:latin typeface="Cambria"/>
              <a:cs typeface="Cambria"/>
            </a:endParaRPr>
          </a:p>
          <a:p>
            <a:pPr marL="29972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tablettes,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notebooks,…etc.,)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91" y="153923"/>
            <a:ext cx="6705600" cy="6553200"/>
          </a:xfrm>
          <a:custGeom>
            <a:avLst/>
            <a:gdLst/>
            <a:ahLst/>
            <a:cxnLst/>
            <a:rect l="l" t="t" r="r" b="b"/>
            <a:pathLst>
              <a:path w="6705600" h="6553200">
                <a:moveTo>
                  <a:pt x="6705600" y="0"/>
                </a:moveTo>
                <a:lnTo>
                  <a:pt x="0" y="0"/>
                </a:lnTo>
                <a:lnTo>
                  <a:pt x="0" y="6553200"/>
                </a:lnTo>
                <a:lnTo>
                  <a:pt x="6705600" y="6553200"/>
                </a:lnTo>
                <a:lnTo>
                  <a:pt x="6705600" y="0"/>
                </a:lnTo>
                <a:close/>
              </a:path>
            </a:pathLst>
          </a:custGeom>
          <a:solidFill>
            <a:srgbClr val="EBE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0" y="150876"/>
            <a:ext cx="1981200" cy="5294630"/>
          </a:xfrm>
          <a:prstGeom prst="rect">
            <a:avLst/>
          </a:prstGeom>
          <a:solidFill>
            <a:srgbClr val="92A1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1215"/>
              </a:spcBef>
            </a:pP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libri"/>
                <a:cs typeface="Calibri"/>
              </a:rPr>
              <a:t>IGL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242570" marR="280035">
              <a:lnSpc>
                <a:spcPct val="100000"/>
              </a:lnSpc>
            </a:pP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n 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au</a:t>
            </a:r>
            <a:r>
              <a:rPr sz="18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Génie</a:t>
            </a:r>
            <a:endParaRPr sz="1800">
              <a:latin typeface="Cambria"/>
              <a:cs typeface="Cambria"/>
            </a:endParaRPr>
          </a:p>
          <a:p>
            <a:pPr marL="242570">
              <a:lnSpc>
                <a:spcPct val="100000"/>
              </a:lnSpc>
            </a:pP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Logiciel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mbria"/>
              <a:cs typeface="Cambria"/>
            </a:endParaRPr>
          </a:p>
          <a:p>
            <a:pPr marL="5080" algn="ctr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59" y="6482052"/>
            <a:ext cx="2004695" cy="1892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" dirty="0">
                <a:solidFill>
                  <a:srgbClr val="92A199"/>
                </a:solidFill>
                <a:latin typeface="Cambria"/>
                <a:cs typeface="Cambria"/>
              </a:rPr>
              <a:t>Cours </a:t>
            </a:r>
            <a:r>
              <a:rPr sz="1100" dirty="0">
                <a:solidFill>
                  <a:srgbClr val="92A199"/>
                </a:solidFill>
                <a:latin typeface="Cambria"/>
                <a:cs typeface="Cambria"/>
              </a:rPr>
              <a:t>IGL,</a:t>
            </a:r>
            <a:r>
              <a:rPr sz="1100" spc="-20" dirty="0">
                <a:solidFill>
                  <a:srgbClr val="92A199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92A199"/>
                </a:solidFill>
                <a:latin typeface="Cambria"/>
                <a:cs typeface="Cambria"/>
              </a:rPr>
              <a:t>Copyright</a:t>
            </a:r>
            <a:r>
              <a:rPr sz="1100" spc="-25" dirty="0">
                <a:solidFill>
                  <a:srgbClr val="92A199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92A199"/>
                </a:solidFill>
                <a:latin typeface="Cambria"/>
                <a:cs typeface="Cambria"/>
              </a:rPr>
              <a:t>©</a:t>
            </a:r>
            <a:r>
              <a:rPr sz="1100" spc="-10" dirty="0">
                <a:solidFill>
                  <a:srgbClr val="92A199"/>
                </a:solidFill>
                <a:latin typeface="Cambria"/>
                <a:cs typeface="Cambria"/>
              </a:rPr>
              <a:t> 2011,</a:t>
            </a:r>
            <a:r>
              <a:rPr sz="1100" spc="40" dirty="0">
                <a:solidFill>
                  <a:srgbClr val="92A199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92A199"/>
                </a:solidFill>
                <a:latin typeface="Cambria"/>
                <a:cs typeface="Cambria"/>
              </a:rPr>
              <a:t>ESI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650" y="1125474"/>
            <a:ext cx="5688330" cy="3959225"/>
          </a:xfrm>
          <a:prstGeom prst="rect">
            <a:avLst/>
          </a:prstGeom>
          <a:solidFill>
            <a:srgbClr val="E8B54D"/>
          </a:solidFill>
          <a:ln w="28575">
            <a:solidFill>
              <a:srgbClr val="CF53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259715" marR="235585" indent="1326515">
              <a:lnSpc>
                <a:spcPct val="100000"/>
              </a:lnSpc>
              <a:spcBef>
                <a:spcPts val="3165"/>
              </a:spcBef>
            </a:pPr>
            <a:r>
              <a:rPr sz="3200" spc="130" dirty="0">
                <a:solidFill>
                  <a:srgbClr val="554A3B"/>
                </a:solidFill>
                <a:latin typeface="Cambria"/>
                <a:cs typeface="Cambria"/>
              </a:rPr>
              <a:t>Section </a:t>
            </a:r>
            <a:r>
              <a:rPr sz="3200" dirty="0">
                <a:solidFill>
                  <a:srgbClr val="554A3B"/>
                </a:solidFill>
                <a:latin typeface="Cambria"/>
                <a:cs typeface="Cambria"/>
              </a:rPr>
              <a:t>2</a:t>
            </a:r>
            <a:r>
              <a:rPr sz="3200" spc="5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554A3B"/>
                </a:solidFill>
                <a:latin typeface="Cambria"/>
                <a:cs typeface="Cambria"/>
              </a:rPr>
              <a:t>:</a:t>
            </a:r>
            <a:r>
              <a:rPr sz="3200" spc="5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spc="75" dirty="0">
                <a:solidFill>
                  <a:srgbClr val="554A3B"/>
                </a:solidFill>
                <a:latin typeface="Cambria"/>
                <a:cs typeface="Cambria"/>
              </a:rPr>
              <a:t>Le </a:t>
            </a:r>
            <a:r>
              <a:rPr sz="3200" spc="80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554A3B"/>
                </a:solidFill>
                <a:latin typeface="Cambria"/>
                <a:cs typeface="Cambria"/>
              </a:rPr>
              <a:t>développement</a:t>
            </a:r>
            <a:r>
              <a:rPr sz="3200" spc="210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spc="80" dirty="0">
                <a:solidFill>
                  <a:srgbClr val="554A3B"/>
                </a:solidFill>
                <a:latin typeface="Cambria"/>
                <a:cs typeface="Cambria"/>
              </a:rPr>
              <a:t>de</a:t>
            </a:r>
            <a:r>
              <a:rPr sz="3200" spc="270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554A3B"/>
                </a:solidFill>
                <a:latin typeface="Cambria"/>
                <a:cs typeface="Cambria"/>
              </a:rPr>
              <a:t>logiciels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52894" y="303847"/>
            <a:ext cx="1791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28600" y="1253490"/>
            <a:ext cx="8031480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sz="2400" b="1" spc="135" dirty="0">
                <a:solidFill>
                  <a:srgbClr val="554A3B"/>
                </a:solidFill>
                <a:latin typeface="Calibri"/>
                <a:cs typeface="Calibri"/>
              </a:rPr>
              <a:t>Développement</a:t>
            </a:r>
            <a:r>
              <a:rPr sz="2400" b="1" spc="204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10" dirty="0">
                <a:solidFill>
                  <a:srgbClr val="554A3B"/>
                </a:solidFill>
                <a:latin typeface="Calibri"/>
                <a:cs typeface="Calibri"/>
              </a:rPr>
              <a:t>d’un</a:t>
            </a:r>
            <a:r>
              <a:rPr sz="2400" b="1" spc="22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5" dirty="0">
                <a:solidFill>
                  <a:srgbClr val="554A3B"/>
                </a:solidFill>
                <a:latin typeface="Calibri"/>
                <a:cs typeface="Calibri"/>
              </a:rPr>
              <a:t>Logiciel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développement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est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la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transformation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d’une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idée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ou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d’un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besoin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en</a:t>
            </a:r>
            <a:endParaRPr sz="2000" dirty="0">
              <a:latin typeface="Cambria"/>
              <a:cs typeface="Cambria"/>
            </a:endParaRPr>
          </a:p>
          <a:p>
            <a:pPr marL="29972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un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logiciel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fonctionnel</a:t>
            </a:r>
            <a:endParaRPr sz="2000" dirty="0">
              <a:latin typeface="Cambria"/>
              <a:cs typeface="Cambria"/>
            </a:endParaRPr>
          </a:p>
          <a:p>
            <a:pPr marL="299720" marR="5715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40" dirty="0">
                <a:latin typeface="Cambria"/>
                <a:cs typeface="Cambria"/>
              </a:rPr>
              <a:t>L’idée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est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produite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par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client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(utilisateur)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développée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par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un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fournisseur</a:t>
            </a:r>
            <a:endParaRPr sz="20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client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et </a:t>
            </a:r>
            <a:r>
              <a:rPr sz="2000" spc="-5" dirty="0">
                <a:latin typeface="Cambria"/>
                <a:cs typeface="Cambria"/>
              </a:rPr>
              <a:t>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fournisseur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peuvent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être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même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entité</a:t>
            </a:r>
            <a:endParaRPr sz="2000" dirty="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9833" y="4591430"/>
            <a:ext cx="2620010" cy="1059815"/>
            <a:chOff x="849833" y="4591430"/>
            <a:chExt cx="2620010" cy="1059815"/>
          </a:xfrm>
        </p:grpSpPr>
        <p:sp>
          <p:nvSpPr>
            <p:cNvPr id="8" name="object 8"/>
            <p:cNvSpPr/>
            <p:nvPr/>
          </p:nvSpPr>
          <p:spPr>
            <a:xfrm>
              <a:off x="859358" y="4600955"/>
              <a:ext cx="2600960" cy="1040765"/>
            </a:xfrm>
            <a:custGeom>
              <a:avLst/>
              <a:gdLst/>
              <a:ahLst/>
              <a:cxnLst/>
              <a:rect l="l" t="t" r="r" b="b"/>
              <a:pathLst>
                <a:path w="2600960" h="1040764">
                  <a:moveTo>
                    <a:pt x="2080691" y="0"/>
                  </a:moveTo>
                  <a:lnTo>
                    <a:pt x="0" y="0"/>
                  </a:lnTo>
                  <a:lnTo>
                    <a:pt x="520115" y="520192"/>
                  </a:lnTo>
                  <a:lnTo>
                    <a:pt x="0" y="1040396"/>
                  </a:lnTo>
                  <a:lnTo>
                    <a:pt x="2080691" y="1040396"/>
                  </a:lnTo>
                  <a:lnTo>
                    <a:pt x="2600883" y="520192"/>
                  </a:lnTo>
                  <a:lnTo>
                    <a:pt x="2080691" y="0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9358" y="4600955"/>
              <a:ext cx="2600960" cy="1040765"/>
            </a:xfrm>
            <a:custGeom>
              <a:avLst/>
              <a:gdLst/>
              <a:ahLst/>
              <a:cxnLst/>
              <a:rect l="l" t="t" r="r" b="b"/>
              <a:pathLst>
                <a:path w="2600960" h="1040764">
                  <a:moveTo>
                    <a:pt x="0" y="0"/>
                  </a:moveTo>
                  <a:lnTo>
                    <a:pt x="2080691" y="0"/>
                  </a:lnTo>
                  <a:lnTo>
                    <a:pt x="2600883" y="520192"/>
                  </a:lnTo>
                  <a:lnTo>
                    <a:pt x="2080691" y="1040396"/>
                  </a:lnTo>
                  <a:lnTo>
                    <a:pt x="0" y="1040396"/>
                  </a:lnTo>
                  <a:lnTo>
                    <a:pt x="520115" y="52019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37969" y="4862829"/>
            <a:ext cx="1284605" cy="48323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09880" marR="5080" indent="-297180">
              <a:lnSpc>
                <a:spcPts val="1680"/>
              </a:lnSpc>
              <a:spcBef>
                <a:spcPts val="355"/>
              </a:spcBef>
            </a:pP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Idée</a:t>
            </a:r>
            <a:r>
              <a:rPr sz="16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ou</a:t>
            </a:r>
            <a:r>
              <a:rPr sz="16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besoin </a:t>
            </a:r>
            <a:r>
              <a:rPr sz="1600" spc="-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(Client)</a:t>
            </a:r>
            <a:endParaRPr sz="1600" dirty="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90620" y="4591430"/>
            <a:ext cx="2620010" cy="1059815"/>
            <a:chOff x="3190620" y="4591430"/>
            <a:chExt cx="2620010" cy="1059815"/>
          </a:xfrm>
        </p:grpSpPr>
        <p:sp>
          <p:nvSpPr>
            <p:cNvPr id="12" name="object 12"/>
            <p:cNvSpPr/>
            <p:nvPr/>
          </p:nvSpPr>
          <p:spPr>
            <a:xfrm>
              <a:off x="3200145" y="4600955"/>
              <a:ext cx="2600960" cy="1040765"/>
            </a:xfrm>
            <a:custGeom>
              <a:avLst/>
              <a:gdLst/>
              <a:ahLst/>
              <a:cxnLst/>
              <a:rect l="l" t="t" r="r" b="b"/>
              <a:pathLst>
                <a:path w="2600960" h="1040764">
                  <a:moveTo>
                    <a:pt x="2080641" y="0"/>
                  </a:moveTo>
                  <a:lnTo>
                    <a:pt x="0" y="0"/>
                  </a:lnTo>
                  <a:lnTo>
                    <a:pt x="520192" y="520192"/>
                  </a:lnTo>
                  <a:lnTo>
                    <a:pt x="0" y="1040396"/>
                  </a:lnTo>
                  <a:lnTo>
                    <a:pt x="2080641" y="1040396"/>
                  </a:lnTo>
                  <a:lnTo>
                    <a:pt x="2600833" y="520192"/>
                  </a:lnTo>
                  <a:lnTo>
                    <a:pt x="2080641" y="0"/>
                  </a:lnTo>
                  <a:close/>
                </a:path>
              </a:pathLst>
            </a:custGeom>
            <a:solidFill>
              <a:srgbClr val="C289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145" y="4600955"/>
              <a:ext cx="2600960" cy="1040765"/>
            </a:xfrm>
            <a:custGeom>
              <a:avLst/>
              <a:gdLst/>
              <a:ahLst/>
              <a:cxnLst/>
              <a:rect l="l" t="t" r="r" b="b"/>
              <a:pathLst>
                <a:path w="2600960" h="1040764">
                  <a:moveTo>
                    <a:pt x="0" y="0"/>
                  </a:moveTo>
                  <a:lnTo>
                    <a:pt x="2080641" y="0"/>
                  </a:lnTo>
                  <a:lnTo>
                    <a:pt x="2600833" y="520192"/>
                  </a:lnTo>
                  <a:lnTo>
                    <a:pt x="2080641" y="1040396"/>
                  </a:lnTo>
                  <a:lnTo>
                    <a:pt x="0" y="1040396"/>
                  </a:lnTo>
                  <a:lnTo>
                    <a:pt x="520192" y="52019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26128" y="4862829"/>
            <a:ext cx="1394460" cy="48323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96520" marR="5080" indent="-84455">
              <a:lnSpc>
                <a:spcPts val="1680"/>
              </a:lnSpc>
              <a:spcBef>
                <a:spcPts val="355"/>
              </a:spcBef>
            </a:pP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spc="-20" dirty="0">
                <a:solidFill>
                  <a:srgbClr val="FFFFFF"/>
                </a:solidFill>
                <a:latin typeface="Cambria"/>
                <a:cs typeface="Cambria"/>
              </a:rPr>
              <a:t>é</a:t>
            </a:r>
            <a:r>
              <a:rPr sz="1600" spc="-50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pp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t  </a:t>
            </a:r>
            <a:r>
              <a:rPr sz="1600" spc="-10" dirty="0">
                <a:solidFill>
                  <a:srgbClr val="FFFFFF"/>
                </a:solidFill>
                <a:latin typeface="Cambria"/>
                <a:cs typeface="Cambria"/>
              </a:rPr>
              <a:t>(Fournisseur)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31358" y="4591430"/>
            <a:ext cx="2620010" cy="1059815"/>
            <a:chOff x="5531358" y="4591430"/>
            <a:chExt cx="2620010" cy="1059815"/>
          </a:xfrm>
        </p:grpSpPr>
        <p:sp>
          <p:nvSpPr>
            <p:cNvPr id="16" name="object 16"/>
            <p:cNvSpPr/>
            <p:nvPr/>
          </p:nvSpPr>
          <p:spPr>
            <a:xfrm>
              <a:off x="5540883" y="4600955"/>
              <a:ext cx="2600960" cy="1040765"/>
            </a:xfrm>
            <a:custGeom>
              <a:avLst/>
              <a:gdLst/>
              <a:ahLst/>
              <a:cxnLst/>
              <a:rect l="l" t="t" r="r" b="b"/>
              <a:pathLst>
                <a:path w="2600959" h="1040764">
                  <a:moveTo>
                    <a:pt x="2080767" y="0"/>
                  </a:moveTo>
                  <a:lnTo>
                    <a:pt x="0" y="0"/>
                  </a:lnTo>
                  <a:lnTo>
                    <a:pt x="520191" y="520192"/>
                  </a:lnTo>
                  <a:lnTo>
                    <a:pt x="0" y="1040396"/>
                  </a:lnTo>
                  <a:lnTo>
                    <a:pt x="2080767" y="1040396"/>
                  </a:lnTo>
                  <a:lnTo>
                    <a:pt x="2600833" y="520192"/>
                  </a:lnTo>
                  <a:lnTo>
                    <a:pt x="2080767" y="0"/>
                  </a:lnTo>
                  <a:close/>
                </a:path>
              </a:pathLst>
            </a:custGeom>
            <a:solidFill>
              <a:srgbClr val="B5A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40883" y="4600955"/>
              <a:ext cx="2600960" cy="1040765"/>
            </a:xfrm>
            <a:custGeom>
              <a:avLst/>
              <a:gdLst/>
              <a:ahLst/>
              <a:cxnLst/>
              <a:rect l="l" t="t" r="r" b="b"/>
              <a:pathLst>
                <a:path w="2600959" h="1040764">
                  <a:moveTo>
                    <a:pt x="0" y="0"/>
                  </a:moveTo>
                  <a:lnTo>
                    <a:pt x="2080767" y="0"/>
                  </a:lnTo>
                  <a:lnTo>
                    <a:pt x="2600833" y="520192"/>
                  </a:lnTo>
                  <a:lnTo>
                    <a:pt x="2080767" y="1040396"/>
                  </a:lnTo>
                  <a:lnTo>
                    <a:pt x="0" y="1040396"/>
                  </a:lnTo>
                  <a:lnTo>
                    <a:pt x="520191" y="52019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19901" y="4862829"/>
            <a:ext cx="1086485" cy="48323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10820" marR="5080" indent="-198755">
              <a:lnSpc>
                <a:spcPts val="1680"/>
              </a:lnSpc>
              <a:spcBef>
                <a:spcPts val="355"/>
              </a:spcBef>
            </a:pP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xp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tat</a:t>
            </a:r>
            <a:r>
              <a:rPr sz="1600" spc="-10" dirty="0">
                <a:solidFill>
                  <a:srgbClr val="FFFFFF"/>
                </a:solidFill>
                <a:latin typeface="Cambria"/>
                <a:cs typeface="Cambria"/>
              </a:rPr>
              <a:t>io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n  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(Client)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0" name="Rectangle 19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834379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52894" y="303847"/>
            <a:ext cx="1791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01307" y="1286509"/>
            <a:ext cx="55330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n </a:t>
            </a:r>
            <a:r>
              <a:rPr sz="2000" b="1" spc="-6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Bo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n </a:t>
            </a:r>
            <a:r>
              <a:rPr sz="2000" b="1" spc="-6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L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og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c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l </a:t>
            </a:r>
            <a:r>
              <a:rPr sz="2000" b="1" spc="-14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u </a:t>
            </a:r>
            <a:r>
              <a:rPr sz="2000" b="1" spc="-6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P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o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t </a:t>
            </a:r>
            <a:r>
              <a:rPr sz="2000" b="1" spc="-12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e </a:t>
            </a:r>
            <a:r>
              <a:rPr sz="2000" b="1" spc="-9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10" dirty="0">
                <a:solidFill>
                  <a:srgbClr val="554A3B"/>
                </a:solidFill>
                <a:latin typeface="Calibri"/>
                <a:cs typeface="Calibri"/>
              </a:rPr>
              <a:t>V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e </a:t>
            </a:r>
            <a:r>
              <a:rPr sz="2000" b="1" spc="-7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’</a:t>
            </a:r>
            <a:r>
              <a:rPr sz="2000" b="1" spc="-21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n </a:t>
            </a:r>
            <a:r>
              <a:rPr sz="2000" b="1" spc="-10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C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li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e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15639" y="3541395"/>
            <a:ext cx="1673860" cy="1228090"/>
            <a:chOff x="3715639" y="3541395"/>
            <a:chExt cx="1673860" cy="1228090"/>
          </a:xfrm>
        </p:grpSpPr>
        <p:sp>
          <p:nvSpPr>
            <p:cNvPr id="8" name="object 8"/>
            <p:cNvSpPr/>
            <p:nvPr/>
          </p:nvSpPr>
          <p:spPr>
            <a:xfrm>
              <a:off x="3725164" y="3550920"/>
              <a:ext cx="1654810" cy="1209040"/>
            </a:xfrm>
            <a:custGeom>
              <a:avLst/>
              <a:gdLst/>
              <a:ahLst/>
              <a:cxnLst/>
              <a:rect l="l" t="t" r="r" b="b"/>
              <a:pathLst>
                <a:path w="1654810" h="1209039">
                  <a:moveTo>
                    <a:pt x="827277" y="0"/>
                  </a:moveTo>
                  <a:lnTo>
                    <a:pt x="772878" y="1285"/>
                  </a:lnTo>
                  <a:lnTo>
                    <a:pt x="719419" y="5089"/>
                  </a:lnTo>
                  <a:lnTo>
                    <a:pt x="667009" y="11332"/>
                  </a:lnTo>
                  <a:lnTo>
                    <a:pt x="615757" y="19934"/>
                  </a:lnTo>
                  <a:lnTo>
                    <a:pt x="565773" y="30816"/>
                  </a:lnTo>
                  <a:lnTo>
                    <a:pt x="517165" y="43897"/>
                  </a:lnTo>
                  <a:lnTo>
                    <a:pt x="470043" y="59098"/>
                  </a:lnTo>
                  <a:lnTo>
                    <a:pt x="424514" y="76339"/>
                  </a:lnTo>
                  <a:lnTo>
                    <a:pt x="380688" y="95541"/>
                  </a:lnTo>
                  <a:lnTo>
                    <a:pt x="338675" y="116624"/>
                  </a:lnTo>
                  <a:lnTo>
                    <a:pt x="298582" y="139508"/>
                  </a:lnTo>
                  <a:lnTo>
                    <a:pt x="260520" y="164114"/>
                  </a:lnTo>
                  <a:lnTo>
                    <a:pt x="224596" y="190362"/>
                  </a:lnTo>
                  <a:lnTo>
                    <a:pt x="190920" y="218171"/>
                  </a:lnTo>
                  <a:lnTo>
                    <a:pt x="159601" y="247464"/>
                  </a:lnTo>
                  <a:lnTo>
                    <a:pt x="130747" y="278159"/>
                  </a:lnTo>
                  <a:lnTo>
                    <a:pt x="104469" y="310177"/>
                  </a:lnTo>
                  <a:lnTo>
                    <a:pt x="80873" y="343438"/>
                  </a:lnTo>
                  <a:lnTo>
                    <a:pt x="60071" y="377864"/>
                  </a:lnTo>
                  <a:lnTo>
                    <a:pt x="42170" y="413373"/>
                  </a:lnTo>
                  <a:lnTo>
                    <a:pt x="27279" y="449887"/>
                  </a:lnTo>
                  <a:lnTo>
                    <a:pt x="15508" y="487326"/>
                  </a:lnTo>
                  <a:lnTo>
                    <a:pt x="6965" y="525609"/>
                  </a:lnTo>
                  <a:lnTo>
                    <a:pt x="1759" y="564658"/>
                  </a:lnTo>
                  <a:lnTo>
                    <a:pt x="0" y="604392"/>
                  </a:lnTo>
                  <a:lnTo>
                    <a:pt x="1759" y="644141"/>
                  </a:lnTo>
                  <a:lnTo>
                    <a:pt x="6965" y="683202"/>
                  </a:lnTo>
                  <a:lnTo>
                    <a:pt x="15508" y="721495"/>
                  </a:lnTo>
                  <a:lnTo>
                    <a:pt x="27279" y="758941"/>
                  </a:lnTo>
                  <a:lnTo>
                    <a:pt x="42170" y="795460"/>
                  </a:lnTo>
                  <a:lnTo>
                    <a:pt x="60071" y="830974"/>
                  </a:lnTo>
                  <a:lnTo>
                    <a:pt x="80873" y="865402"/>
                  </a:lnTo>
                  <a:lnTo>
                    <a:pt x="104469" y="898665"/>
                  </a:lnTo>
                  <a:lnTo>
                    <a:pt x="130747" y="930683"/>
                  </a:lnTo>
                  <a:lnTo>
                    <a:pt x="159601" y="961376"/>
                  </a:lnTo>
                  <a:lnTo>
                    <a:pt x="190920" y="990666"/>
                  </a:lnTo>
                  <a:lnTo>
                    <a:pt x="224596" y="1018473"/>
                  </a:lnTo>
                  <a:lnTo>
                    <a:pt x="260520" y="1044717"/>
                  </a:lnTo>
                  <a:lnTo>
                    <a:pt x="298582" y="1069318"/>
                  </a:lnTo>
                  <a:lnTo>
                    <a:pt x="338675" y="1092197"/>
                  </a:lnTo>
                  <a:lnTo>
                    <a:pt x="380688" y="1113275"/>
                  </a:lnTo>
                  <a:lnTo>
                    <a:pt x="424514" y="1132472"/>
                  </a:lnTo>
                  <a:lnTo>
                    <a:pt x="470043" y="1149709"/>
                  </a:lnTo>
                  <a:lnTo>
                    <a:pt x="517165" y="1164905"/>
                  </a:lnTo>
                  <a:lnTo>
                    <a:pt x="565773" y="1177981"/>
                  </a:lnTo>
                  <a:lnTo>
                    <a:pt x="615757" y="1188859"/>
                  </a:lnTo>
                  <a:lnTo>
                    <a:pt x="667009" y="1197457"/>
                  </a:lnTo>
                  <a:lnTo>
                    <a:pt x="719419" y="1203698"/>
                  </a:lnTo>
                  <a:lnTo>
                    <a:pt x="772878" y="1207500"/>
                  </a:lnTo>
                  <a:lnTo>
                    <a:pt x="827277" y="1208785"/>
                  </a:lnTo>
                  <a:lnTo>
                    <a:pt x="881662" y="1207500"/>
                  </a:lnTo>
                  <a:lnTo>
                    <a:pt x="935108" y="1203698"/>
                  </a:lnTo>
                  <a:lnTo>
                    <a:pt x="987506" y="1197457"/>
                  </a:lnTo>
                  <a:lnTo>
                    <a:pt x="1038746" y="1188859"/>
                  </a:lnTo>
                  <a:lnTo>
                    <a:pt x="1088720" y="1177981"/>
                  </a:lnTo>
                  <a:lnTo>
                    <a:pt x="1137318" y="1164905"/>
                  </a:lnTo>
                  <a:lnTo>
                    <a:pt x="1184433" y="1149709"/>
                  </a:lnTo>
                  <a:lnTo>
                    <a:pt x="1229954" y="1132472"/>
                  </a:lnTo>
                  <a:lnTo>
                    <a:pt x="1273773" y="1113275"/>
                  </a:lnTo>
                  <a:lnTo>
                    <a:pt x="1315780" y="1092197"/>
                  </a:lnTo>
                  <a:lnTo>
                    <a:pt x="1355868" y="1069318"/>
                  </a:lnTo>
                  <a:lnTo>
                    <a:pt x="1393926" y="1044717"/>
                  </a:lnTo>
                  <a:lnTo>
                    <a:pt x="1429846" y="1018473"/>
                  </a:lnTo>
                  <a:lnTo>
                    <a:pt x="1463519" y="990666"/>
                  </a:lnTo>
                  <a:lnTo>
                    <a:pt x="1494835" y="961376"/>
                  </a:lnTo>
                  <a:lnTo>
                    <a:pt x="1523686" y="930683"/>
                  </a:lnTo>
                  <a:lnTo>
                    <a:pt x="1549964" y="898665"/>
                  </a:lnTo>
                  <a:lnTo>
                    <a:pt x="1573557" y="865402"/>
                  </a:lnTo>
                  <a:lnTo>
                    <a:pt x="1594359" y="830974"/>
                  </a:lnTo>
                  <a:lnTo>
                    <a:pt x="1612259" y="795460"/>
                  </a:lnTo>
                  <a:lnTo>
                    <a:pt x="1627150" y="758941"/>
                  </a:lnTo>
                  <a:lnTo>
                    <a:pt x="1638921" y="721495"/>
                  </a:lnTo>
                  <a:lnTo>
                    <a:pt x="1647463" y="683202"/>
                  </a:lnTo>
                  <a:lnTo>
                    <a:pt x="1652669" y="644141"/>
                  </a:lnTo>
                  <a:lnTo>
                    <a:pt x="1654428" y="604392"/>
                  </a:lnTo>
                  <a:lnTo>
                    <a:pt x="1652669" y="564658"/>
                  </a:lnTo>
                  <a:lnTo>
                    <a:pt x="1647463" y="525609"/>
                  </a:lnTo>
                  <a:lnTo>
                    <a:pt x="1638921" y="487326"/>
                  </a:lnTo>
                  <a:lnTo>
                    <a:pt x="1627150" y="449887"/>
                  </a:lnTo>
                  <a:lnTo>
                    <a:pt x="1612259" y="413373"/>
                  </a:lnTo>
                  <a:lnTo>
                    <a:pt x="1594359" y="377864"/>
                  </a:lnTo>
                  <a:lnTo>
                    <a:pt x="1573557" y="343438"/>
                  </a:lnTo>
                  <a:lnTo>
                    <a:pt x="1549964" y="310177"/>
                  </a:lnTo>
                  <a:lnTo>
                    <a:pt x="1523686" y="278159"/>
                  </a:lnTo>
                  <a:lnTo>
                    <a:pt x="1494835" y="247464"/>
                  </a:lnTo>
                  <a:lnTo>
                    <a:pt x="1463519" y="218171"/>
                  </a:lnTo>
                  <a:lnTo>
                    <a:pt x="1429846" y="190362"/>
                  </a:lnTo>
                  <a:lnTo>
                    <a:pt x="1393926" y="164114"/>
                  </a:lnTo>
                  <a:lnTo>
                    <a:pt x="1355868" y="139508"/>
                  </a:lnTo>
                  <a:lnTo>
                    <a:pt x="1315780" y="116624"/>
                  </a:lnTo>
                  <a:lnTo>
                    <a:pt x="1273773" y="95541"/>
                  </a:lnTo>
                  <a:lnTo>
                    <a:pt x="1229954" y="76339"/>
                  </a:lnTo>
                  <a:lnTo>
                    <a:pt x="1184433" y="59098"/>
                  </a:lnTo>
                  <a:lnTo>
                    <a:pt x="1137318" y="43897"/>
                  </a:lnTo>
                  <a:lnTo>
                    <a:pt x="1088720" y="30816"/>
                  </a:lnTo>
                  <a:lnTo>
                    <a:pt x="1038746" y="19934"/>
                  </a:lnTo>
                  <a:lnTo>
                    <a:pt x="987506" y="11332"/>
                  </a:lnTo>
                  <a:lnTo>
                    <a:pt x="935108" y="5089"/>
                  </a:lnTo>
                  <a:lnTo>
                    <a:pt x="881662" y="1285"/>
                  </a:lnTo>
                  <a:lnTo>
                    <a:pt x="827277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5164" y="3550920"/>
              <a:ext cx="1654810" cy="1209040"/>
            </a:xfrm>
            <a:custGeom>
              <a:avLst/>
              <a:gdLst/>
              <a:ahLst/>
              <a:cxnLst/>
              <a:rect l="l" t="t" r="r" b="b"/>
              <a:pathLst>
                <a:path w="1654810" h="1209039">
                  <a:moveTo>
                    <a:pt x="0" y="604392"/>
                  </a:moveTo>
                  <a:lnTo>
                    <a:pt x="1759" y="564658"/>
                  </a:lnTo>
                  <a:lnTo>
                    <a:pt x="6965" y="525609"/>
                  </a:lnTo>
                  <a:lnTo>
                    <a:pt x="15508" y="487326"/>
                  </a:lnTo>
                  <a:lnTo>
                    <a:pt x="27279" y="449887"/>
                  </a:lnTo>
                  <a:lnTo>
                    <a:pt x="42170" y="413373"/>
                  </a:lnTo>
                  <a:lnTo>
                    <a:pt x="60071" y="377864"/>
                  </a:lnTo>
                  <a:lnTo>
                    <a:pt x="80873" y="343438"/>
                  </a:lnTo>
                  <a:lnTo>
                    <a:pt x="104469" y="310177"/>
                  </a:lnTo>
                  <a:lnTo>
                    <a:pt x="130747" y="278159"/>
                  </a:lnTo>
                  <a:lnTo>
                    <a:pt x="159601" y="247464"/>
                  </a:lnTo>
                  <a:lnTo>
                    <a:pt x="190920" y="218171"/>
                  </a:lnTo>
                  <a:lnTo>
                    <a:pt x="224596" y="190362"/>
                  </a:lnTo>
                  <a:lnTo>
                    <a:pt x="260520" y="164114"/>
                  </a:lnTo>
                  <a:lnTo>
                    <a:pt x="298582" y="139508"/>
                  </a:lnTo>
                  <a:lnTo>
                    <a:pt x="338675" y="116624"/>
                  </a:lnTo>
                  <a:lnTo>
                    <a:pt x="380688" y="95541"/>
                  </a:lnTo>
                  <a:lnTo>
                    <a:pt x="424514" y="76339"/>
                  </a:lnTo>
                  <a:lnTo>
                    <a:pt x="470043" y="59098"/>
                  </a:lnTo>
                  <a:lnTo>
                    <a:pt x="517165" y="43897"/>
                  </a:lnTo>
                  <a:lnTo>
                    <a:pt x="565773" y="30816"/>
                  </a:lnTo>
                  <a:lnTo>
                    <a:pt x="615757" y="19934"/>
                  </a:lnTo>
                  <a:lnTo>
                    <a:pt x="667009" y="11332"/>
                  </a:lnTo>
                  <a:lnTo>
                    <a:pt x="719419" y="5089"/>
                  </a:lnTo>
                  <a:lnTo>
                    <a:pt x="772878" y="1285"/>
                  </a:lnTo>
                  <a:lnTo>
                    <a:pt x="827277" y="0"/>
                  </a:lnTo>
                  <a:lnTo>
                    <a:pt x="881662" y="1285"/>
                  </a:lnTo>
                  <a:lnTo>
                    <a:pt x="935108" y="5089"/>
                  </a:lnTo>
                  <a:lnTo>
                    <a:pt x="987506" y="11332"/>
                  </a:lnTo>
                  <a:lnTo>
                    <a:pt x="1038746" y="19934"/>
                  </a:lnTo>
                  <a:lnTo>
                    <a:pt x="1088720" y="30816"/>
                  </a:lnTo>
                  <a:lnTo>
                    <a:pt x="1137318" y="43897"/>
                  </a:lnTo>
                  <a:lnTo>
                    <a:pt x="1184433" y="59098"/>
                  </a:lnTo>
                  <a:lnTo>
                    <a:pt x="1229954" y="76339"/>
                  </a:lnTo>
                  <a:lnTo>
                    <a:pt x="1273773" y="95541"/>
                  </a:lnTo>
                  <a:lnTo>
                    <a:pt x="1315780" y="116624"/>
                  </a:lnTo>
                  <a:lnTo>
                    <a:pt x="1355868" y="139508"/>
                  </a:lnTo>
                  <a:lnTo>
                    <a:pt x="1393926" y="164114"/>
                  </a:lnTo>
                  <a:lnTo>
                    <a:pt x="1429846" y="190362"/>
                  </a:lnTo>
                  <a:lnTo>
                    <a:pt x="1463519" y="218171"/>
                  </a:lnTo>
                  <a:lnTo>
                    <a:pt x="1494835" y="247464"/>
                  </a:lnTo>
                  <a:lnTo>
                    <a:pt x="1523686" y="278159"/>
                  </a:lnTo>
                  <a:lnTo>
                    <a:pt x="1549964" y="310177"/>
                  </a:lnTo>
                  <a:lnTo>
                    <a:pt x="1573557" y="343438"/>
                  </a:lnTo>
                  <a:lnTo>
                    <a:pt x="1594359" y="377864"/>
                  </a:lnTo>
                  <a:lnTo>
                    <a:pt x="1612259" y="413373"/>
                  </a:lnTo>
                  <a:lnTo>
                    <a:pt x="1627150" y="449887"/>
                  </a:lnTo>
                  <a:lnTo>
                    <a:pt x="1638921" y="487326"/>
                  </a:lnTo>
                  <a:lnTo>
                    <a:pt x="1647463" y="525609"/>
                  </a:lnTo>
                  <a:lnTo>
                    <a:pt x="1652669" y="564658"/>
                  </a:lnTo>
                  <a:lnTo>
                    <a:pt x="1654428" y="604392"/>
                  </a:lnTo>
                  <a:lnTo>
                    <a:pt x="1652669" y="644141"/>
                  </a:lnTo>
                  <a:lnTo>
                    <a:pt x="1647463" y="683202"/>
                  </a:lnTo>
                  <a:lnTo>
                    <a:pt x="1638921" y="721495"/>
                  </a:lnTo>
                  <a:lnTo>
                    <a:pt x="1627150" y="758941"/>
                  </a:lnTo>
                  <a:lnTo>
                    <a:pt x="1612259" y="795460"/>
                  </a:lnTo>
                  <a:lnTo>
                    <a:pt x="1594359" y="830974"/>
                  </a:lnTo>
                  <a:lnTo>
                    <a:pt x="1573557" y="865402"/>
                  </a:lnTo>
                  <a:lnTo>
                    <a:pt x="1549964" y="898665"/>
                  </a:lnTo>
                  <a:lnTo>
                    <a:pt x="1523686" y="930683"/>
                  </a:lnTo>
                  <a:lnTo>
                    <a:pt x="1494835" y="961376"/>
                  </a:lnTo>
                  <a:lnTo>
                    <a:pt x="1463519" y="990666"/>
                  </a:lnTo>
                  <a:lnTo>
                    <a:pt x="1429846" y="1018473"/>
                  </a:lnTo>
                  <a:lnTo>
                    <a:pt x="1393926" y="1044717"/>
                  </a:lnTo>
                  <a:lnTo>
                    <a:pt x="1355868" y="1069318"/>
                  </a:lnTo>
                  <a:lnTo>
                    <a:pt x="1315780" y="1092197"/>
                  </a:lnTo>
                  <a:lnTo>
                    <a:pt x="1273773" y="1113275"/>
                  </a:lnTo>
                  <a:lnTo>
                    <a:pt x="1229954" y="1132472"/>
                  </a:lnTo>
                  <a:lnTo>
                    <a:pt x="1184433" y="1149709"/>
                  </a:lnTo>
                  <a:lnTo>
                    <a:pt x="1137318" y="1164905"/>
                  </a:lnTo>
                  <a:lnTo>
                    <a:pt x="1088720" y="1177981"/>
                  </a:lnTo>
                  <a:lnTo>
                    <a:pt x="1038746" y="1188859"/>
                  </a:lnTo>
                  <a:lnTo>
                    <a:pt x="987506" y="1197457"/>
                  </a:lnTo>
                  <a:lnTo>
                    <a:pt x="935108" y="1203698"/>
                  </a:lnTo>
                  <a:lnTo>
                    <a:pt x="881662" y="1207500"/>
                  </a:lnTo>
                  <a:lnTo>
                    <a:pt x="827277" y="1208785"/>
                  </a:lnTo>
                  <a:lnTo>
                    <a:pt x="772878" y="1207500"/>
                  </a:lnTo>
                  <a:lnTo>
                    <a:pt x="719419" y="1203698"/>
                  </a:lnTo>
                  <a:lnTo>
                    <a:pt x="667009" y="1197457"/>
                  </a:lnTo>
                  <a:lnTo>
                    <a:pt x="615757" y="1188859"/>
                  </a:lnTo>
                  <a:lnTo>
                    <a:pt x="565773" y="1177981"/>
                  </a:lnTo>
                  <a:lnTo>
                    <a:pt x="517165" y="1164905"/>
                  </a:lnTo>
                  <a:lnTo>
                    <a:pt x="470043" y="1149709"/>
                  </a:lnTo>
                  <a:lnTo>
                    <a:pt x="424514" y="1132472"/>
                  </a:lnTo>
                  <a:lnTo>
                    <a:pt x="380688" y="1113275"/>
                  </a:lnTo>
                  <a:lnTo>
                    <a:pt x="338675" y="1092197"/>
                  </a:lnTo>
                  <a:lnTo>
                    <a:pt x="298582" y="1069318"/>
                  </a:lnTo>
                  <a:lnTo>
                    <a:pt x="260520" y="1044717"/>
                  </a:lnTo>
                  <a:lnTo>
                    <a:pt x="224596" y="1018473"/>
                  </a:lnTo>
                  <a:lnTo>
                    <a:pt x="190920" y="990666"/>
                  </a:lnTo>
                  <a:lnTo>
                    <a:pt x="159601" y="961376"/>
                  </a:lnTo>
                  <a:lnTo>
                    <a:pt x="130747" y="930683"/>
                  </a:lnTo>
                  <a:lnTo>
                    <a:pt x="104469" y="898665"/>
                  </a:lnTo>
                  <a:lnTo>
                    <a:pt x="80873" y="865402"/>
                  </a:lnTo>
                  <a:lnTo>
                    <a:pt x="60071" y="830974"/>
                  </a:lnTo>
                  <a:lnTo>
                    <a:pt x="42170" y="795460"/>
                  </a:lnTo>
                  <a:lnTo>
                    <a:pt x="27279" y="758941"/>
                  </a:lnTo>
                  <a:lnTo>
                    <a:pt x="15508" y="721495"/>
                  </a:lnTo>
                  <a:lnTo>
                    <a:pt x="6965" y="683202"/>
                  </a:lnTo>
                  <a:lnTo>
                    <a:pt x="1759" y="644141"/>
                  </a:lnTo>
                  <a:lnTo>
                    <a:pt x="0" y="60439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99890" y="3896741"/>
            <a:ext cx="7042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ts val="18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00"/>
              </a:lnSpc>
            </a:pP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logiciel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6828" y="3189223"/>
            <a:ext cx="411480" cy="255904"/>
          </a:xfrm>
          <a:custGeom>
            <a:avLst/>
            <a:gdLst/>
            <a:ahLst/>
            <a:cxnLst/>
            <a:rect l="l" t="t" r="r" b="b"/>
            <a:pathLst>
              <a:path w="411479" h="255904">
                <a:moveTo>
                  <a:pt x="205612" y="0"/>
                </a:moveTo>
                <a:lnTo>
                  <a:pt x="0" y="127888"/>
                </a:lnTo>
                <a:lnTo>
                  <a:pt x="82296" y="127888"/>
                </a:lnTo>
                <a:lnTo>
                  <a:pt x="82296" y="255650"/>
                </a:lnTo>
                <a:lnTo>
                  <a:pt x="328803" y="255650"/>
                </a:lnTo>
                <a:lnTo>
                  <a:pt x="328803" y="127888"/>
                </a:lnTo>
                <a:lnTo>
                  <a:pt x="411099" y="127888"/>
                </a:lnTo>
                <a:lnTo>
                  <a:pt x="205612" y="0"/>
                </a:lnTo>
                <a:close/>
              </a:path>
            </a:pathLst>
          </a:custGeom>
          <a:solidFill>
            <a:srgbClr val="CF5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559936" y="1850389"/>
            <a:ext cx="1985010" cy="1228090"/>
            <a:chOff x="3559936" y="1850389"/>
            <a:chExt cx="1985010" cy="1228090"/>
          </a:xfrm>
        </p:grpSpPr>
        <p:sp>
          <p:nvSpPr>
            <p:cNvPr id="13" name="object 13"/>
            <p:cNvSpPr/>
            <p:nvPr/>
          </p:nvSpPr>
          <p:spPr>
            <a:xfrm>
              <a:off x="3569461" y="1859914"/>
              <a:ext cx="1965960" cy="1209040"/>
            </a:xfrm>
            <a:custGeom>
              <a:avLst/>
              <a:gdLst/>
              <a:ahLst/>
              <a:cxnLst/>
              <a:rect l="l" t="t" r="r" b="b"/>
              <a:pathLst>
                <a:path w="1965960" h="1209039">
                  <a:moveTo>
                    <a:pt x="982979" y="0"/>
                  </a:moveTo>
                  <a:lnTo>
                    <a:pt x="923095" y="1103"/>
                  </a:lnTo>
                  <a:lnTo>
                    <a:pt x="864160" y="4370"/>
                  </a:lnTo>
                  <a:lnTo>
                    <a:pt x="806277" y="9738"/>
                  </a:lnTo>
                  <a:lnTo>
                    <a:pt x="749549" y="17144"/>
                  </a:lnTo>
                  <a:lnTo>
                    <a:pt x="694079" y="26525"/>
                  </a:lnTo>
                  <a:lnTo>
                    <a:pt x="639970" y="37817"/>
                  </a:lnTo>
                  <a:lnTo>
                    <a:pt x="587324" y="50956"/>
                  </a:lnTo>
                  <a:lnTo>
                    <a:pt x="536244" y="65880"/>
                  </a:lnTo>
                  <a:lnTo>
                    <a:pt x="486833" y="82526"/>
                  </a:lnTo>
                  <a:lnTo>
                    <a:pt x="439194" y="100830"/>
                  </a:lnTo>
                  <a:lnTo>
                    <a:pt x="393429" y="120728"/>
                  </a:lnTo>
                  <a:lnTo>
                    <a:pt x="349641" y="142159"/>
                  </a:lnTo>
                  <a:lnTo>
                    <a:pt x="307934" y="165057"/>
                  </a:lnTo>
                  <a:lnTo>
                    <a:pt x="268410" y="189361"/>
                  </a:lnTo>
                  <a:lnTo>
                    <a:pt x="231171" y="215007"/>
                  </a:lnTo>
                  <a:lnTo>
                    <a:pt x="196320" y="241931"/>
                  </a:lnTo>
                  <a:lnTo>
                    <a:pt x="163961" y="270070"/>
                  </a:lnTo>
                  <a:lnTo>
                    <a:pt x="134196" y="299362"/>
                  </a:lnTo>
                  <a:lnTo>
                    <a:pt x="107128" y="329742"/>
                  </a:lnTo>
                  <a:lnTo>
                    <a:pt x="82859" y="361148"/>
                  </a:lnTo>
                  <a:lnTo>
                    <a:pt x="61493" y="393517"/>
                  </a:lnTo>
                  <a:lnTo>
                    <a:pt x="27878" y="460887"/>
                  </a:lnTo>
                  <a:lnTo>
                    <a:pt x="7106" y="531348"/>
                  </a:lnTo>
                  <a:lnTo>
                    <a:pt x="0" y="604393"/>
                  </a:lnTo>
                  <a:lnTo>
                    <a:pt x="1793" y="641206"/>
                  </a:lnTo>
                  <a:lnTo>
                    <a:pt x="15835" y="713022"/>
                  </a:lnTo>
                  <a:lnTo>
                    <a:pt x="43131" y="782001"/>
                  </a:lnTo>
                  <a:lnTo>
                    <a:pt x="82859" y="847637"/>
                  </a:lnTo>
                  <a:lnTo>
                    <a:pt x="107128" y="879043"/>
                  </a:lnTo>
                  <a:lnTo>
                    <a:pt x="134196" y="909423"/>
                  </a:lnTo>
                  <a:lnTo>
                    <a:pt x="163961" y="938715"/>
                  </a:lnTo>
                  <a:lnTo>
                    <a:pt x="196320" y="966854"/>
                  </a:lnTo>
                  <a:lnTo>
                    <a:pt x="231171" y="993778"/>
                  </a:lnTo>
                  <a:lnTo>
                    <a:pt x="268410" y="1019424"/>
                  </a:lnTo>
                  <a:lnTo>
                    <a:pt x="307934" y="1043728"/>
                  </a:lnTo>
                  <a:lnTo>
                    <a:pt x="349641" y="1066626"/>
                  </a:lnTo>
                  <a:lnTo>
                    <a:pt x="393429" y="1088057"/>
                  </a:lnTo>
                  <a:lnTo>
                    <a:pt x="439194" y="1107955"/>
                  </a:lnTo>
                  <a:lnTo>
                    <a:pt x="486833" y="1126259"/>
                  </a:lnTo>
                  <a:lnTo>
                    <a:pt x="536244" y="1142905"/>
                  </a:lnTo>
                  <a:lnTo>
                    <a:pt x="587324" y="1157829"/>
                  </a:lnTo>
                  <a:lnTo>
                    <a:pt x="639970" y="1170968"/>
                  </a:lnTo>
                  <a:lnTo>
                    <a:pt x="694079" y="1182260"/>
                  </a:lnTo>
                  <a:lnTo>
                    <a:pt x="749549" y="1191641"/>
                  </a:lnTo>
                  <a:lnTo>
                    <a:pt x="806277" y="1199047"/>
                  </a:lnTo>
                  <a:lnTo>
                    <a:pt x="864160" y="1204415"/>
                  </a:lnTo>
                  <a:lnTo>
                    <a:pt x="923095" y="1207682"/>
                  </a:lnTo>
                  <a:lnTo>
                    <a:pt x="982979" y="1208786"/>
                  </a:lnTo>
                  <a:lnTo>
                    <a:pt x="1042850" y="1207682"/>
                  </a:lnTo>
                  <a:lnTo>
                    <a:pt x="1101773" y="1204415"/>
                  </a:lnTo>
                  <a:lnTo>
                    <a:pt x="1159644" y="1199047"/>
                  </a:lnTo>
                  <a:lnTo>
                    <a:pt x="1216361" y="1191641"/>
                  </a:lnTo>
                  <a:lnTo>
                    <a:pt x="1271822" y="1182260"/>
                  </a:lnTo>
                  <a:lnTo>
                    <a:pt x="1325922" y="1170968"/>
                  </a:lnTo>
                  <a:lnTo>
                    <a:pt x="1378560" y="1157829"/>
                  </a:lnTo>
                  <a:lnTo>
                    <a:pt x="1429632" y="1142905"/>
                  </a:lnTo>
                  <a:lnTo>
                    <a:pt x="1479037" y="1126259"/>
                  </a:lnTo>
                  <a:lnTo>
                    <a:pt x="1526670" y="1107955"/>
                  </a:lnTo>
                  <a:lnTo>
                    <a:pt x="1572430" y="1088057"/>
                  </a:lnTo>
                  <a:lnTo>
                    <a:pt x="1616212" y="1066626"/>
                  </a:lnTo>
                  <a:lnTo>
                    <a:pt x="1657916" y="1043728"/>
                  </a:lnTo>
                  <a:lnTo>
                    <a:pt x="1697437" y="1019424"/>
                  </a:lnTo>
                  <a:lnTo>
                    <a:pt x="1734672" y="993778"/>
                  </a:lnTo>
                  <a:lnTo>
                    <a:pt x="1769520" y="966854"/>
                  </a:lnTo>
                  <a:lnTo>
                    <a:pt x="1801877" y="938715"/>
                  </a:lnTo>
                  <a:lnTo>
                    <a:pt x="1831641" y="909423"/>
                  </a:lnTo>
                  <a:lnTo>
                    <a:pt x="1858707" y="879043"/>
                  </a:lnTo>
                  <a:lnTo>
                    <a:pt x="1882975" y="847637"/>
                  </a:lnTo>
                  <a:lnTo>
                    <a:pt x="1904341" y="815268"/>
                  </a:lnTo>
                  <a:lnTo>
                    <a:pt x="1937954" y="747898"/>
                  </a:lnTo>
                  <a:lnTo>
                    <a:pt x="1958726" y="677437"/>
                  </a:lnTo>
                  <a:lnTo>
                    <a:pt x="1965833" y="604393"/>
                  </a:lnTo>
                  <a:lnTo>
                    <a:pt x="1964039" y="567579"/>
                  </a:lnTo>
                  <a:lnTo>
                    <a:pt x="1949997" y="495763"/>
                  </a:lnTo>
                  <a:lnTo>
                    <a:pt x="1922702" y="426784"/>
                  </a:lnTo>
                  <a:lnTo>
                    <a:pt x="1882975" y="361148"/>
                  </a:lnTo>
                  <a:lnTo>
                    <a:pt x="1858707" y="329742"/>
                  </a:lnTo>
                  <a:lnTo>
                    <a:pt x="1831641" y="299362"/>
                  </a:lnTo>
                  <a:lnTo>
                    <a:pt x="1801877" y="270070"/>
                  </a:lnTo>
                  <a:lnTo>
                    <a:pt x="1769520" y="241931"/>
                  </a:lnTo>
                  <a:lnTo>
                    <a:pt x="1734672" y="215007"/>
                  </a:lnTo>
                  <a:lnTo>
                    <a:pt x="1697437" y="189361"/>
                  </a:lnTo>
                  <a:lnTo>
                    <a:pt x="1657916" y="165057"/>
                  </a:lnTo>
                  <a:lnTo>
                    <a:pt x="1616212" y="142159"/>
                  </a:lnTo>
                  <a:lnTo>
                    <a:pt x="1572430" y="120728"/>
                  </a:lnTo>
                  <a:lnTo>
                    <a:pt x="1526670" y="100830"/>
                  </a:lnTo>
                  <a:lnTo>
                    <a:pt x="1479037" y="82526"/>
                  </a:lnTo>
                  <a:lnTo>
                    <a:pt x="1429632" y="65880"/>
                  </a:lnTo>
                  <a:lnTo>
                    <a:pt x="1378560" y="50956"/>
                  </a:lnTo>
                  <a:lnTo>
                    <a:pt x="1325922" y="37817"/>
                  </a:lnTo>
                  <a:lnTo>
                    <a:pt x="1271822" y="26525"/>
                  </a:lnTo>
                  <a:lnTo>
                    <a:pt x="1216361" y="17144"/>
                  </a:lnTo>
                  <a:lnTo>
                    <a:pt x="1159644" y="9738"/>
                  </a:lnTo>
                  <a:lnTo>
                    <a:pt x="1101773" y="4370"/>
                  </a:lnTo>
                  <a:lnTo>
                    <a:pt x="1042850" y="1103"/>
                  </a:lnTo>
                  <a:lnTo>
                    <a:pt x="982979" y="0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9461" y="1859914"/>
              <a:ext cx="1965960" cy="1209040"/>
            </a:xfrm>
            <a:custGeom>
              <a:avLst/>
              <a:gdLst/>
              <a:ahLst/>
              <a:cxnLst/>
              <a:rect l="l" t="t" r="r" b="b"/>
              <a:pathLst>
                <a:path w="1965960" h="1209039">
                  <a:moveTo>
                    <a:pt x="0" y="604393"/>
                  </a:moveTo>
                  <a:lnTo>
                    <a:pt x="7106" y="531348"/>
                  </a:lnTo>
                  <a:lnTo>
                    <a:pt x="27878" y="460887"/>
                  </a:lnTo>
                  <a:lnTo>
                    <a:pt x="61493" y="393517"/>
                  </a:lnTo>
                  <a:lnTo>
                    <a:pt x="82859" y="361148"/>
                  </a:lnTo>
                  <a:lnTo>
                    <a:pt x="107128" y="329742"/>
                  </a:lnTo>
                  <a:lnTo>
                    <a:pt x="134196" y="299362"/>
                  </a:lnTo>
                  <a:lnTo>
                    <a:pt x="163961" y="270070"/>
                  </a:lnTo>
                  <a:lnTo>
                    <a:pt x="196320" y="241931"/>
                  </a:lnTo>
                  <a:lnTo>
                    <a:pt x="231171" y="215007"/>
                  </a:lnTo>
                  <a:lnTo>
                    <a:pt x="268410" y="189361"/>
                  </a:lnTo>
                  <a:lnTo>
                    <a:pt x="307934" y="165057"/>
                  </a:lnTo>
                  <a:lnTo>
                    <a:pt x="349641" y="142159"/>
                  </a:lnTo>
                  <a:lnTo>
                    <a:pt x="393429" y="120728"/>
                  </a:lnTo>
                  <a:lnTo>
                    <a:pt x="439194" y="100830"/>
                  </a:lnTo>
                  <a:lnTo>
                    <a:pt x="486833" y="82526"/>
                  </a:lnTo>
                  <a:lnTo>
                    <a:pt x="536244" y="65880"/>
                  </a:lnTo>
                  <a:lnTo>
                    <a:pt x="587324" y="50956"/>
                  </a:lnTo>
                  <a:lnTo>
                    <a:pt x="639970" y="37817"/>
                  </a:lnTo>
                  <a:lnTo>
                    <a:pt x="694079" y="26525"/>
                  </a:lnTo>
                  <a:lnTo>
                    <a:pt x="749549" y="17144"/>
                  </a:lnTo>
                  <a:lnTo>
                    <a:pt x="806277" y="9738"/>
                  </a:lnTo>
                  <a:lnTo>
                    <a:pt x="864160" y="4370"/>
                  </a:lnTo>
                  <a:lnTo>
                    <a:pt x="923095" y="1103"/>
                  </a:lnTo>
                  <a:lnTo>
                    <a:pt x="982979" y="0"/>
                  </a:lnTo>
                  <a:lnTo>
                    <a:pt x="1042850" y="1103"/>
                  </a:lnTo>
                  <a:lnTo>
                    <a:pt x="1101773" y="4370"/>
                  </a:lnTo>
                  <a:lnTo>
                    <a:pt x="1159644" y="9738"/>
                  </a:lnTo>
                  <a:lnTo>
                    <a:pt x="1216361" y="17144"/>
                  </a:lnTo>
                  <a:lnTo>
                    <a:pt x="1271822" y="26525"/>
                  </a:lnTo>
                  <a:lnTo>
                    <a:pt x="1325922" y="37817"/>
                  </a:lnTo>
                  <a:lnTo>
                    <a:pt x="1378560" y="50956"/>
                  </a:lnTo>
                  <a:lnTo>
                    <a:pt x="1429632" y="65880"/>
                  </a:lnTo>
                  <a:lnTo>
                    <a:pt x="1479037" y="82526"/>
                  </a:lnTo>
                  <a:lnTo>
                    <a:pt x="1526670" y="100830"/>
                  </a:lnTo>
                  <a:lnTo>
                    <a:pt x="1572430" y="120728"/>
                  </a:lnTo>
                  <a:lnTo>
                    <a:pt x="1616212" y="142159"/>
                  </a:lnTo>
                  <a:lnTo>
                    <a:pt x="1657916" y="165057"/>
                  </a:lnTo>
                  <a:lnTo>
                    <a:pt x="1697437" y="189361"/>
                  </a:lnTo>
                  <a:lnTo>
                    <a:pt x="1734672" y="215007"/>
                  </a:lnTo>
                  <a:lnTo>
                    <a:pt x="1769520" y="241931"/>
                  </a:lnTo>
                  <a:lnTo>
                    <a:pt x="1801877" y="270070"/>
                  </a:lnTo>
                  <a:lnTo>
                    <a:pt x="1831641" y="299362"/>
                  </a:lnTo>
                  <a:lnTo>
                    <a:pt x="1858707" y="329742"/>
                  </a:lnTo>
                  <a:lnTo>
                    <a:pt x="1882975" y="361148"/>
                  </a:lnTo>
                  <a:lnTo>
                    <a:pt x="1904341" y="393517"/>
                  </a:lnTo>
                  <a:lnTo>
                    <a:pt x="1937954" y="460887"/>
                  </a:lnTo>
                  <a:lnTo>
                    <a:pt x="1958726" y="531348"/>
                  </a:lnTo>
                  <a:lnTo>
                    <a:pt x="1965833" y="604393"/>
                  </a:lnTo>
                  <a:lnTo>
                    <a:pt x="1964039" y="641206"/>
                  </a:lnTo>
                  <a:lnTo>
                    <a:pt x="1949997" y="713022"/>
                  </a:lnTo>
                  <a:lnTo>
                    <a:pt x="1922702" y="782001"/>
                  </a:lnTo>
                  <a:lnTo>
                    <a:pt x="1882975" y="847637"/>
                  </a:lnTo>
                  <a:lnTo>
                    <a:pt x="1858707" y="879043"/>
                  </a:lnTo>
                  <a:lnTo>
                    <a:pt x="1831641" y="909423"/>
                  </a:lnTo>
                  <a:lnTo>
                    <a:pt x="1801877" y="938715"/>
                  </a:lnTo>
                  <a:lnTo>
                    <a:pt x="1769520" y="966854"/>
                  </a:lnTo>
                  <a:lnTo>
                    <a:pt x="1734672" y="993778"/>
                  </a:lnTo>
                  <a:lnTo>
                    <a:pt x="1697437" y="1019424"/>
                  </a:lnTo>
                  <a:lnTo>
                    <a:pt x="1657916" y="1043728"/>
                  </a:lnTo>
                  <a:lnTo>
                    <a:pt x="1616212" y="1066626"/>
                  </a:lnTo>
                  <a:lnTo>
                    <a:pt x="1572430" y="1088057"/>
                  </a:lnTo>
                  <a:lnTo>
                    <a:pt x="1526670" y="1107955"/>
                  </a:lnTo>
                  <a:lnTo>
                    <a:pt x="1479037" y="1126259"/>
                  </a:lnTo>
                  <a:lnTo>
                    <a:pt x="1429632" y="1142905"/>
                  </a:lnTo>
                  <a:lnTo>
                    <a:pt x="1378560" y="1157829"/>
                  </a:lnTo>
                  <a:lnTo>
                    <a:pt x="1325922" y="1170968"/>
                  </a:lnTo>
                  <a:lnTo>
                    <a:pt x="1271822" y="1182260"/>
                  </a:lnTo>
                  <a:lnTo>
                    <a:pt x="1216361" y="1191641"/>
                  </a:lnTo>
                  <a:lnTo>
                    <a:pt x="1159644" y="1199047"/>
                  </a:lnTo>
                  <a:lnTo>
                    <a:pt x="1101773" y="1204415"/>
                  </a:lnTo>
                  <a:lnTo>
                    <a:pt x="1042850" y="1207682"/>
                  </a:lnTo>
                  <a:lnTo>
                    <a:pt x="982979" y="1208786"/>
                  </a:lnTo>
                  <a:lnTo>
                    <a:pt x="923095" y="1207682"/>
                  </a:lnTo>
                  <a:lnTo>
                    <a:pt x="864160" y="1204415"/>
                  </a:lnTo>
                  <a:lnTo>
                    <a:pt x="806277" y="1199047"/>
                  </a:lnTo>
                  <a:lnTo>
                    <a:pt x="749549" y="1191641"/>
                  </a:lnTo>
                  <a:lnTo>
                    <a:pt x="694079" y="1182260"/>
                  </a:lnTo>
                  <a:lnTo>
                    <a:pt x="639970" y="1170968"/>
                  </a:lnTo>
                  <a:lnTo>
                    <a:pt x="587324" y="1157829"/>
                  </a:lnTo>
                  <a:lnTo>
                    <a:pt x="536244" y="1142905"/>
                  </a:lnTo>
                  <a:lnTo>
                    <a:pt x="486833" y="1126259"/>
                  </a:lnTo>
                  <a:lnTo>
                    <a:pt x="439194" y="1107955"/>
                  </a:lnTo>
                  <a:lnTo>
                    <a:pt x="393429" y="1088057"/>
                  </a:lnTo>
                  <a:lnTo>
                    <a:pt x="349641" y="1066626"/>
                  </a:lnTo>
                  <a:lnTo>
                    <a:pt x="307934" y="1043728"/>
                  </a:lnTo>
                  <a:lnTo>
                    <a:pt x="268410" y="1019424"/>
                  </a:lnTo>
                  <a:lnTo>
                    <a:pt x="231171" y="993778"/>
                  </a:lnTo>
                  <a:lnTo>
                    <a:pt x="196320" y="966854"/>
                  </a:lnTo>
                  <a:lnTo>
                    <a:pt x="163961" y="938715"/>
                  </a:lnTo>
                  <a:lnTo>
                    <a:pt x="134196" y="909423"/>
                  </a:lnTo>
                  <a:lnTo>
                    <a:pt x="107128" y="879043"/>
                  </a:lnTo>
                  <a:lnTo>
                    <a:pt x="82859" y="847637"/>
                  </a:lnTo>
                  <a:lnTo>
                    <a:pt x="61493" y="815268"/>
                  </a:lnTo>
                  <a:lnTo>
                    <a:pt x="27878" y="747898"/>
                  </a:lnTo>
                  <a:lnTo>
                    <a:pt x="7106" y="677437"/>
                  </a:lnTo>
                  <a:lnTo>
                    <a:pt x="0" y="60439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72940" y="2312415"/>
            <a:ext cx="1157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FFFFFF"/>
                </a:solidFill>
                <a:latin typeface="Cambria"/>
                <a:cs typeface="Cambria"/>
              </a:rPr>
              <a:t>Peu</a:t>
            </a:r>
            <a:r>
              <a:rPr sz="1600" b="1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couteux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79541" y="3950970"/>
            <a:ext cx="241300" cy="411480"/>
          </a:xfrm>
          <a:custGeom>
            <a:avLst/>
            <a:gdLst/>
            <a:ahLst/>
            <a:cxnLst/>
            <a:rect l="l" t="t" r="r" b="b"/>
            <a:pathLst>
              <a:path w="241300" h="411479">
                <a:moveTo>
                  <a:pt x="120777" y="0"/>
                </a:moveTo>
                <a:lnTo>
                  <a:pt x="120777" y="82168"/>
                </a:lnTo>
                <a:lnTo>
                  <a:pt x="254" y="82041"/>
                </a:lnTo>
                <a:lnTo>
                  <a:pt x="0" y="328675"/>
                </a:lnTo>
                <a:lnTo>
                  <a:pt x="120523" y="328802"/>
                </a:lnTo>
                <a:lnTo>
                  <a:pt x="120396" y="410971"/>
                </a:lnTo>
                <a:lnTo>
                  <a:pt x="241046" y="205612"/>
                </a:lnTo>
                <a:lnTo>
                  <a:pt x="120777" y="0"/>
                </a:lnTo>
                <a:close/>
              </a:path>
            </a:pathLst>
          </a:custGeom>
          <a:solidFill>
            <a:srgbClr val="C57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824854" y="3543680"/>
            <a:ext cx="1851025" cy="1228090"/>
            <a:chOff x="5824854" y="3543680"/>
            <a:chExt cx="1851025" cy="1228090"/>
          </a:xfrm>
        </p:grpSpPr>
        <p:sp>
          <p:nvSpPr>
            <p:cNvPr id="18" name="object 18"/>
            <p:cNvSpPr/>
            <p:nvPr/>
          </p:nvSpPr>
          <p:spPr>
            <a:xfrm>
              <a:off x="5834379" y="3553205"/>
              <a:ext cx="1831975" cy="1209040"/>
            </a:xfrm>
            <a:custGeom>
              <a:avLst/>
              <a:gdLst/>
              <a:ahLst/>
              <a:cxnLst/>
              <a:rect l="l" t="t" r="r" b="b"/>
              <a:pathLst>
                <a:path w="1831975" h="1209039">
                  <a:moveTo>
                    <a:pt x="915797" y="0"/>
                  </a:moveTo>
                  <a:lnTo>
                    <a:pt x="857874" y="1189"/>
                  </a:lnTo>
                  <a:lnTo>
                    <a:pt x="800909" y="4709"/>
                  </a:lnTo>
                  <a:lnTo>
                    <a:pt x="745010" y="10490"/>
                  </a:lnTo>
                  <a:lnTo>
                    <a:pt x="690283" y="18461"/>
                  </a:lnTo>
                  <a:lnTo>
                    <a:pt x="636837" y="28550"/>
                  </a:lnTo>
                  <a:lnTo>
                    <a:pt x="584778" y="40687"/>
                  </a:lnTo>
                  <a:lnTo>
                    <a:pt x="534213" y="54801"/>
                  </a:lnTo>
                  <a:lnTo>
                    <a:pt x="485249" y="70822"/>
                  </a:lnTo>
                  <a:lnTo>
                    <a:pt x="437994" y="88677"/>
                  </a:lnTo>
                  <a:lnTo>
                    <a:pt x="392556" y="108298"/>
                  </a:lnTo>
                  <a:lnTo>
                    <a:pt x="349040" y="129612"/>
                  </a:lnTo>
                  <a:lnTo>
                    <a:pt x="307555" y="152549"/>
                  </a:lnTo>
                  <a:lnTo>
                    <a:pt x="268208" y="177037"/>
                  </a:lnTo>
                  <a:lnTo>
                    <a:pt x="231105" y="203008"/>
                  </a:lnTo>
                  <a:lnTo>
                    <a:pt x="196355" y="230388"/>
                  </a:lnTo>
                  <a:lnTo>
                    <a:pt x="164063" y="259108"/>
                  </a:lnTo>
                  <a:lnTo>
                    <a:pt x="134339" y="289096"/>
                  </a:lnTo>
                  <a:lnTo>
                    <a:pt x="107288" y="320282"/>
                  </a:lnTo>
                  <a:lnTo>
                    <a:pt x="83018" y="352596"/>
                  </a:lnTo>
                  <a:lnTo>
                    <a:pt x="61636" y="385965"/>
                  </a:lnTo>
                  <a:lnTo>
                    <a:pt x="43249" y="420320"/>
                  </a:lnTo>
                  <a:lnTo>
                    <a:pt x="27965" y="455589"/>
                  </a:lnTo>
                  <a:lnTo>
                    <a:pt x="7134" y="528587"/>
                  </a:lnTo>
                  <a:lnTo>
                    <a:pt x="0" y="604393"/>
                  </a:lnTo>
                  <a:lnTo>
                    <a:pt x="1801" y="642624"/>
                  </a:lnTo>
                  <a:lnTo>
                    <a:pt x="15891" y="717118"/>
                  </a:lnTo>
                  <a:lnTo>
                    <a:pt x="43249" y="788513"/>
                  </a:lnTo>
                  <a:lnTo>
                    <a:pt x="61636" y="822872"/>
                  </a:lnTo>
                  <a:lnTo>
                    <a:pt x="83018" y="856244"/>
                  </a:lnTo>
                  <a:lnTo>
                    <a:pt x="107288" y="888559"/>
                  </a:lnTo>
                  <a:lnTo>
                    <a:pt x="134339" y="919745"/>
                  </a:lnTo>
                  <a:lnTo>
                    <a:pt x="164063" y="949733"/>
                  </a:lnTo>
                  <a:lnTo>
                    <a:pt x="196355" y="978451"/>
                  </a:lnTo>
                  <a:lnTo>
                    <a:pt x="231105" y="1005828"/>
                  </a:lnTo>
                  <a:lnTo>
                    <a:pt x="268208" y="1031795"/>
                  </a:lnTo>
                  <a:lnTo>
                    <a:pt x="307555" y="1056280"/>
                  </a:lnTo>
                  <a:lnTo>
                    <a:pt x="349040" y="1079213"/>
                  </a:lnTo>
                  <a:lnTo>
                    <a:pt x="392556" y="1100522"/>
                  </a:lnTo>
                  <a:lnTo>
                    <a:pt x="437994" y="1120137"/>
                  </a:lnTo>
                  <a:lnTo>
                    <a:pt x="485249" y="1137988"/>
                  </a:lnTo>
                  <a:lnTo>
                    <a:pt x="534213" y="1154004"/>
                  </a:lnTo>
                  <a:lnTo>
                    <a:pt x="584778" y="1168114"/>
                  </a:lnTo>
                  <a:lnTo>
                    <a:pt x="636837" y="1180246"/>
                  </a:lnTo>
                  <a:lnTo>
                    <a:pt x="690283" y="1190332"/>
                  </a:lnTo>
                  <a:lnTo>
                    <a:pt x="745010" y="1198299"/>
                  </a:lnTo>
                  <a:lnTo>
                    <a:pt x="800909" y="1204078"/>
                  </a:lnTo>
                  <a:lnTo>
                    <a:pt x="857874" y="1207597"/>
                  </a:lnTo>
                  <a:lnTo>
                    <a:pt x="915797" y="1208786"/>
                  </a:lnTo>
                  <a:lnTo>
                    <a:pt x="973719" y="1207597"/>
                  </a:lnTo>
                  <a:lnTo>
                    <a:pt x="1030684" y="1204078"/>
                  </a:lnTo>
                  <a:lnTo>
                    <a:pt x="1086583" y="1198299"/>
                  </a:lnTo>
                  <a:lnTo>
                    <a:pt x="1141310" y="1190332"/>
                  </a:lnTo>
                  <a:lnTo>
                    <a:pt x="1194756" y="1180246"/>
                  </a:lnTo>
                  <a:lnTo>
                    <a:pt x="1246815" y="1168114"/>
                  </a:lnTo>
                  <a:lnTo>
                    <a:pt x="1297380" y="1154004"/>
                  </a:lnTo>
                  <a:lnTo>
                    <a:pt x="1346344" y="1137988"/>
                  </a:lnTo>
                  <a:lnTo>
                    <a:pt x="1393599" y="1120137"/>
                  </a:lnTo>
                  <a:lnTo>
                    <a:pt x="1439037" y="1100522"/>
                  </a:lnTo>
                  <a:lnTo>
                    <a:pt x="1482553" y="1079213"/>
                  </a:lnTo>
                  <a:lnTo>
                    <a:pt x="1524038" y="1056280"/>
                  </a:lnTo>
                  <a:lnTo>
                    <a:pt x="1563385" y="1031795"/>
                  </a:lnTo>
                  <a:lnTo>
                    <a:pt x="1600488" y="1005828"/>
                  </a:lnTo>
                  <a:lnTo>
                    <a:pt x="1635238" y="978451"/>
                  </a:lnTo>
                  <a:lnTo>
                    <a:pt x="1667530" y="949733"/>
                  </a:lnTo>
                  <a:lnTo>
                    <a:pt x="1697254" y="919745"/>
                  </a:lnTo>
                  <a:lnTo>
                    <a:pt x="1724305" y="888559"/>
                  </a:lnTo>
                  <a:lnTo>
                    <a:pt x="1748575" y="856244"/>
                  </a:lnTo>
                  <a:lnTo>
                    <a:pt x="1769957" y="822872"/>
                  </a:lnTo>
                  <a:lnTo>
                    <a:pt x="1788344" y="788513"/>
                  </a:lnTo>
                  <a:lnTo>
                    <a:pt x="1803628" y="753238"/>
                  </a:lnTo>
                  <a:lnTo>
                    <a:pt x="1824459" y="680223"/>
                  </a:lnTo>
                  <a:lnTo>
                    <a:pt x="1831594" y="604393"/>
                  </a:lnTo>
                  <a:lnTo>
                    <a:pt x="1829792" y="566174"/>
                  </a:lnTo>
                  <a:lnTo>
                    <a:pt x="1815702" y="491701"/>
                  </a:lnTo>
                  <a:lnTo>
                    <a:pt x="1788344" y="420320"/>
                  </a:lnTo>
                  <a:lnTo>
                    <a:pt x="1769957" y="385965"/>
                  </a:lnTo>
                  <a:lnTo>
                    <a:pt x="1748575" y="352596"/>
                  </a:lnTo>
                  <a:lnTo>
                    <a:pt x="1724305" y="320282"/>
                  </a:lnTo>
                  <a:lnTo>
                    <a:pt x="1697254" y="289096"/>
                  </a:lnTo>
                  <a:lnTo>
                    <a:pt x="1667530" y="259108"/>
                  </a:lnTo>
                  <a:lnTo>
                    <a:pt x="1635238" y="230388"/>
                  </a:lnTo>
                  <a:lnTo>
                    <a:pt x="1600488" y="203008"/>
                  </a:lnTo>
                  <a:lnTo>
                    <a:pt x="1563385" y="177038"/>
                  </a:lnTo>
                  <a:lnTo>
                    <a:pt x="1524038" y="152549"/>
                  </a:lnTo>
                  <a:lnTo>
                    <a:pt x="1482553" y="129612"/>
                  </a:lnTo>
                  <a:lnTo>
                    <a:pt x="1439037" y="108298"/>
                  </a:lnTo>
                  <a:lnTo>
                    <a:pt x="1393599" y="88677"/>
                  </a:lnTo>
                  <a:lnTo>
                    <a:pt x="1346344" y="70822"/>
                  </a:lnTo>
                  <a:lnTo>
                    <a:pt x="1297380" y="54801"/>
                  </a:lnTo>
                  <a:lnTo>
                    <a:pt x="1246815" y="40687"/>
                  </a:lnTo>
                  <a:lnTo>
                    <a:pt x="1194756" y="28550"/>
                  </a:lnTo>
                  <a:lnTo>
                    <a:pt x="1141310" y="18461"/>
                  </a:lnTo>
                  <a:lnTo>
                    <a:pt x="1086583" y="10490"/>
                  </a:lnTo>
                  <a:lnTo>
                    <a:pt x="1030684" y="4709"/>
                  </a:lnTo>
                  <a:lnTo>
                    <a:pt x="973719" y="1189"/>
                  </a:lnTo>
                  <a:lnTo>
                    <a:pt x="915797" y="0"/>
                  </a:lnTo>
                  <a:close/>
                </a:path>
              </a:pathLst>
            </a:custGeom>
            <a:solidFill>
              <a:srgbClr val="C57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4379" y="3553205"/>
              <a:ext cx="1831975" cy="1209040"/>
            </a:xfrm>
            <a:custGeom>
              <a:avLst/>
              <a:gdLst/>
              <a:ahLst/>
              <a:cxnLst/>
              <a:rect l="l" t="t" r="r" b="b"/>
              <a:pathLst>
                <a:path w="1831975" h="1209039">
                  <a:moveTo>
                    <a:pt x="0" y="604393"/>
                  </a:moveTo>
                  <a:lnTo>
                    <a:pt x="1801" y="566174"/>
                  </a:lnTo>
                  <a:lnTo>
                    <a:pt x="15891" y="491701"/>
                  </a:lnTo>
                  <a:lnTo>
                    <a:pt x="43249" y="420320"/>
                  </a:lnTo>
                  <a:lnTo>
                    <a:pt x="61636" y="385965"/>
                  </a:lnTo>
                  <a:lnTo>
                    <a:pt x="83018" y="352596"/>
                  </a:lnTo>
                  <a:lnTo>
                    <a:pt x="107288" y="320282"/>
                  </a:lnTo>
                  <a:lnTo>
                    <a:pt x="134339" y="289096"/>
                  </a:lnTo>
                  <a:lnTo>
                    <a:pt x="164063" y="259108"/>
                  </a:lnTo>
                  <a:lnTo>
                    <a:pt x="196355" y="230388"/>
                  </a:lnTo>
                  <a:lnTo>
                    <a:pt x="231105" y="203008"/>
                  </a:lnTo>
                  <a:lnTo>
                    <a:pt x="268208" y="177037"/>
                  </a:lnTo>
                  <a:lnTo>
                    <a:pt x="307555" y="152549"/>
                  </a:lnTo>
                  <a:lnTo>
                    <a:pt x="349040" y="129612"/>
                  </a:lnTo>
                  <a:lnTo>
                    <a:pt x="392556" y="108298"/>
                  </a:lnTo>
                  <a:lnTo>
                    <a:pt x="437994" y="88677"/>
                  </a:lnTo>
                  <a:lnTo>
                    <a:pt x="485249" y="70822"/>
                  </a:lnTo>
                  <a:lnTo>
                    <a:pt x="534213" y="54801"/>
                  </a:lnTo>
                  <a:lnTo>
                    <a:pt x="584778" y="40687"/>
                  </a:lnTo>
                  <a:lnTo>
                    <a:pt x="636837" y="28550"/>
                  </a:lnTo>
                  <a:lnTo>
                    <a:pt x="690283" y="18461"/>
                  </a:lnTo>
                  <a:lnTo>
                    <a:pt x="745010" y="10490"/>
                  </a:lnTo>
                  <a:lnTo>
                    <a:pt x="800909" y="4709"/>
                  </a:lnTo>
                  <a:lnTo>
                    <a:pt x="857874" y="1189"/>
                  </a:lnTo>
                  <a:lnTo>
                    <a:pt x="915797" y="0"/>
                  </a:lnTo>
                  <a:lnTo>
                    <a:pt x="973719" y="1189"/>
                  </a:lnTo>
                  <a:lnTo>
                    <a:pt x="1030684" y="4709"/>
                  </a:lnTo>
                  <a:lnTo>
                    <a:pt x="1086583" y="10490"/>
                  </a:lnTo>
                  <a:lnTo>
                    <a:pt x="1141310" y="18461"/>
                  </a:lnTo>
                  <a:lnTo>
                    <a:pt x="1194756" y="28550"/>
                  </a:lnTo>
                  <a:lnTo>
                    <a:pt x="1246815" y="40687"/>
                  </a:lnTo>
                  <a:lnTo>
                    <a:pt x="1297380" y="54801"/>
                  </a:lnTo>
                  <a:lnTo>
                    <a:pt x="1346344" y="70822"/>
                  </a:lnTo>
                  <a:lnTo>
                    <a:pt x="1393599" y="88677"/>
                  </a:lnTo>
                  <a:lnTo>
                    <a:pt x="1439037" y="108298"/>
                  </a:lnTo>
                  <a:lnTo>
                    <a:pt x="1482553" y="129612"/>
                  </a:lnTo>
                  <a:lnTo>
                    <a:pt x="1524038" y="152549"/>
                  </a:lnTo>
                  <a:lnTo>
                    <a:pt x="1563385" y="177038"/>
                  </a:lnTo>
                  <a:lnTo>
                    <a:pt x="1600488" y="203008"/>
                  </a:lnTo>
                  <a:lnTo>
                    <a:pt x="1635238" y="230388"/>
                  </a:lnTo>
                  <a:lnTo>
                    <a:pt x="1667530" y="259108"/>
                  </a:lnTo>
                  <a:lnTo>
                    <a:pt x="1697254" y="289096"/>
                  </a:lnTo>
                  <a:lnTo>
                    <a:pt x="1724305" y="320282"/>
                  </a:lnTo>
                  <a:lnTo>
                    <a:pt x="1748575" y="352596"/>
                  </a:lnTo>
                  <a:lnTo>
                    <a:pt x="1769957" y="385965"/>
                  </a:lnTo>
                  <a:lnTo>
                    <a:pt x="1788344" y="420320"/>
                  </a:lnTo>
                  <a:lnTo>
                    <a:pt x="1803628" y="455589"/>
                  </a:lnTo>
                  <a:lnTo>
                    <a:pt x="1824459" y="528587"/>
                  </a:lnTo>
                  <a:lnTo>
                    <a:pt x="1831594" y="604393"/>
                  </a:lnTo>
                  <a:lnTo>
                    <a:pt x="1829792" y="642624"/>
                  </a:lnTo>
                  <a:lnTo>
                    <a:pt x="1815702" y="717118"/>
                  </a:lnTo>
                  <a:lnTo>
                    <a:pt x="1788344" y="788513"/>
                  </a:lnTo>
                  <a:lnTo>
                    <a:pt x="1769957" y="822872"/>
                  </a:lnTo>
                  <a:lnTo>
                    <a:pt x="1748575" y="856244"/>
                  </a:lnTo>
                  <a:lnTo>
                    <a:pt x="1724305" y="888559"/>
                  </a:lnTo>
                  <a:lnTo>
                    <a:pt x="1697254" y="919745"/>
                  </a:lnTo>
                  <a:lnTo>
                    <a:pt x="1667530" y="949733"/>
                  </a:lnTo>
                  <a:lnTo>
                    <a:pt x="1635238" y="978451"/>
                  </a:lnTo>
                  <a:lnTo>
                    <a:pt x="1600488" y="1005828"/>
                  </a:lnTo>
                  <a:lnTo>
                    <a:pt x="1563385" y="1031795"/>
                  </a:lnTo>
                  <a:lnTo>
                    <a:pt x="1524038" y="1056280"/>
                  </a:lnTo>
                  <a:lnTo>
                    <a:pt x="1482553" y="1079213"/>
                  </a:lnTo>
                  <a:lnTo>
                    <a:pt x="1439037" y="1100522"/>
                  </a:lnTo>
                  <a:lnTo>
                    <a:pt x="1393599" y="1120137"/>
                  </a:lnTo>
                  <a:lnTo>
                    <a:pt x="1346344" y="1137988"/>
                  </a:lnTo>
                  <a:lnTo>
                    <a:pt x="1297380" y="1154004"/>
                  </a:lnTo>
                  <a:lnTo>
                    <a:pt x="1246815" y="1168114"/>
                  </a:lnTo>
                  <a:lnTo>
                    <a:pt x="1194756" y="1180246"/>
                  </a:lnTo>
                  <a:lnTo>
                    <a:pt x="1141310" y="1190332"/>
                  </a:lnTo>
                  <a:lnTo>
                    <a:pt x="1086583" y="1198299"/>
                  </a:lnTo>
                  <a:lnTo>
                    <a:pt x="1030684" y="1204078"/>
                  </a:lnTo>
                  <a:lnTo>
                    <a:pt x="973719" y="1207597"/>
                  </a:lnTo>
                  <a:lnTo>
                    <a:pt x="915797" y="1208786"/>
                  </a:lnTo>
                  <a:lnTo>
                    <a:pt x="857874" y="1207597"/>
                  </a:lnTo>
                  <a:lnTo>
                    <a:pt x="800909" y="1204078"/>
                  </a:lnTo>
                  <a:lnTo>
                    <a:pt x="745010" y="1198299"/>
                  </a:lnTo>
                  <a:lnTo>
                    <a:pt x="690283" y="1190332"/>
                  </a:lnTo>
                  <a:lnTo>
                    <a:pt x="636837" y="1180246"/>
                  </a:lnTo>
                  <a:lnTo>
                    <a:pt x="584778" y="1168114"/>
                  </a:lnTo>
                  <a:lnTo>
                    <a:pt x="534213" y="1154004"/>
                  </a:lnTo>
                  <a:lnTo>
                    <a:pt x="485249" y="1137988"/>
                  </a:lnTo>
                  <a:lnTo>
                    <a:pt x="437994" y="1120137"/>
                  </a:lnTo>
                  <a:lnTo>
                    <a:pt x="392556" y="1100522"/>
                  </a:lnTo>
                  <a:lnTo>
                    <a:pt x="349040" y="1079213"/>
                  </a:lnTo>
                  <a:lnTo>
                    <a:pt x="307555" y="1056280"/>
                  </a:lnTo>
                  <a:lnTo>
                    <a:pt x="268208" y="1031795"/>
                  </a:lnTo>
                  <a:lnTo>
                    <a:pt x="231105" y="1005828"/>
                  </a:lnTo>
                  <a:lnTo>
                    <a:pt x="196355" y="978451"/>
                  </a:lnTo>
                  <a:lnTo>
                    <a:pt x="164063" y="949733"/>
                  </a:lnTo>
                  <a:lnTo>
                    <a:pt x="134339" y="919745"/>
                  </a:lnTo>
                  <a:lnTo>
                    <a:pt x="107288" y="888559"/>
                  </a:lnTo>
                  <a:lnTo>
                    <a:pt x="83018" y="856244"/>
                  </a:lnTo>
                  <a:lnTo>
                    <a:pt x="61636" y="822872"/>
                  </a:lnTo>
                  <a:lnTo>
                    <a:pt x="43249" y="788513"/>
                  </a:lnTo>
                  <a:lnTo>
                    <a:pt x="27965" y="753238"/>
                  </a:lnTo>
                  <a:lnTo>
                    <a:pt x="7134" y="680223"/>
                  </a:lnTo>
                  <a:lnTo>
                    <a:pt x="0" y="60439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55054" y="3791648"/>
            <a:ext cx="1194435" cy="6991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065" marR="5080" algn="ctr">
              <a:lnSpc>
                <a:spcPct val="88000"/>
              </a:lnSpc>
              <a:spcBef>
                <a:spcPts val="330"/>
              </a:spcBef>
            </a:pPr>
            <a:r>
              <a:rPr sz="1600" b="1" spc="-25" dirty="0">
                <a:solidFill>
                  <a:srgbClr val="FFFFFF"/>
                </a:solidFill>
                <a:latin typeface="Cambria"/>
                <a:cs typeface="Cambria"/>
              </a:rPr>
              <a:t>Fait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ce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qu’on </a:t>
            </a:r>
            <a:r>
              <a:rPr sz="1600" b="1" spc="-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ui</a:t>
            </a:r>
            <a:r>
              <a:rPr sz="16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ma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de  de</a:t>
            </a: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faire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46828" y="4865878"/>
            <a:ext cx="411480" cy="255904"/>
          </a:xfrm>
          <a:custGeom>
            <a:avLst/>
            <a:gdLst/>
            <a:ahLst/>
            <a:cxnLst/>
            <a:rect l="l" t="t" r="r" b="b"/>
            <a:pathLst>
              <a:path w="411479" h="255904">
                <a:moveTo>
                  <a:pt x="328803" y="0"/>
                </a:moveTo>
                <a:lnTo>
                  <a:pt x="82296" y="0"/>
                </a:lnTo>
                <a:lnTo>
                  <a:pt x="82296" y="127762"/>
                </a:lnTo>
                <a:lnTo>
                  <a:pt x="0" y="127762"/>
                </a:lnTo>
                <a:lnTo>
                  <a:pt x="205612" y="255524"/>
                </a:lnTo>
                <a:lnTo>
                  <a:pt x="411099" y="127762"/>
                </a:lnTo>
                <a:lnTo>
                  <a:pt x="328803" y="127762"/>
                </a:lnTo>
                <a:lnTo>
                  <a:pt x="328803" y="0"/>
                </a:lnTo>
                <a:close/>
              </a:path>
            </a:pathLst>
          </a:custGeom>
          <a:solidFill>
            <a:srgbClr val="BD97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610483" y="5232527"/>
            <a:ext cx="1884045" cy="1228090"/>
            <a:chOff x="3610483" y="5232527"/>
            <a:chExt cx="1884045" cy="1228090"/>
          </a:xfrm>
        </p:grpSpPr>
        <p:sp>
          <p:nvSpPr>
            <p:cNvPr id="23" name="object 23"/>
            <p:cNvSpPr/>
            <p:nvPr/>
          </p:nvSpPr>
          <p:spPr>
            <a:xfrm>
              <a:off x="3620008" y="5242052"/>
              <a:ext cx="1864995" cy="1209040"/>
            </a:xfrm>
            <a:custGeom>
              <a:avLst/>
              <a:gdLst/>
              <a:ahLst/>
              <a:cxnLst/>
              <a:rect l="l" t="t" r="r" b="b"/>
              <a:pathLst>
                <a:path w="1864995" h="1209039">
                  <a:moveTo>
                    <a:pt x="932433" y="0"/>
                  </a:moveTo>
                  <a:lnTo>
                    <a:pt x="875631" y="1102"/>
                  </a:lnTo>
                  <a:lnTo>
                    <a:pt x="819728" y="4368"/>
                  </a:lnTo>
                  <a:lnTo>
                    <a:pt x="764823" y="9734"/>
                  </a:lnTo>
                  <a:lnTo>
                    <a:pt x="711014" y="17137"/>
                  </a:lnTo>
                  <a:lnTo>
                    <a:pt x="658397" y="26514"/>
                  </a:lnTo>
                  <a:lnTo>
                    <a:pt x="607071" y="37802"/>
                  </a:lnTo>
                  <a:lnTo>
                    <a:pt x="557132" y="50937"/>
                  </a:lnTo>
                  <a:lnTo>
                    <a:pt x="508679" y="65856"/>
                  </a:lnTo>
                  <a:lnTo>
                    <a:pt x="461809" y="82496"/>
                  </a:lnTo>
                  <a:lnTo>
                    <a:pt x="416619" y="100795"/>
                  </a:lnTo>
                  <a:lnTo>
                    <a:pt x="373208" y="120688"/>
                  </a:lnTo>
                  <a:lnTo>
                    <a:pt x="331672" y="142114"/>
                  </a:lnTo>
                  <a:lnTo>
                    <a:pt x="292108" y="165007"/>
                  </a:lnTo>
                  <a:lnTo>
                    <a:pt x="254616" y="189306"/>
                  </a:lnTo>
                  <a:lnTo>
                    <a:pt x="219291" y="214948"/>
                  </a:lnTo>
                  <a:lnTo>
                    <a:pt x="186232" y="241868"/>
                  </a:lnTo>
                  <a:lnTo>
                    <a:pt x="155536" y="270005"/>
                  </a:lnTo>
                  <a:lnTo>
                    <a:pt x="127301" y="299294"/>
                  </a:lnTo>
                  <a:lnTo>
                    <a:pt x="101623" y="329673"/>
                  </a:lnTo>
                  <a:lnTo>
                    <a:pt x="78602" y="361079"/>
                  </a:lnTo>
                  <a:lnTo>
                    <a:pt x="58333" y="393448"/>
                  </a:lnTo>
                  <a:lnTo>
                    <a:pt x="26446" y="460823"/>
                  </a:lnTo>
                  <a:lnTo>
                    <a:pt x="6741" y="531293"/>
                  </a:lnTo>
                  <a:lnTo>
                    <a:pt x="0" y="604354"/>
                  </a:lnTo>
                  <a:lnTo>
                    <a:pt x="1701" y="641172"/>
                  </a:lnTo>
                  <a:lnTo>
                    <a:pt x="15022" y="712994"/>
                  </a:lnTo>
                  <a:lnTo>
                    <a:pt x="40915" y="781977"/>
                  </a:lnTo>
                  <a:lnTo>
                    <a:pt x="78602" y="847615"/>
                  </a:lnTo>
                  <a:lnTo>
                    <a:pt x="101623" y="879021"/>
                  </a:lnTo>
                  <a:lnTo>
                    <a:pt x="127301" y="909402"/>
                  </a:lnTo>
                  <a:lnTo>
                    <a:pt x="155536" y="938693"/>
                  </a:lnTo>
                  <a:lnTo>
                    <a:pt x="186232" y="966832"/>
                  </a:lnTo>
                  <a:lnTo>
                    <a:pt x="219291" y="993756"/>
                  </a:lnTo>
                  <a:lnTo>
                    <a:pt x="254616" y="1019401"/>
                  </a:lnTo>
                  <a:lnTo>
                    <a:pt x="292108" y="1043703"/>
                  </a:lnTo>
                  <a:lnTo>
                    <a:pt x="331672" y="1066601"/>
                  </a:lnTo>
                  <a:lnTo>
                    <a:pt x="373208" y="1088030"/>
                  </a:lnTo>
                  <a:lnTo>
                    <a:pt x="416619" y="1107927"/>
                  </a:lnTo>
                  <a:lnTo>
                    <a:pt x="461809" y="1126229"/>
                  </a:lnTo>
                  <a:lnTo>
                    <a:pt x="508679" y="1142874"/>
                  </a:lnTo>
                  <a:lnTo>
                    <a:pt x="557132" y="1157796"/>
                  </a:lnTo>
                  <a:lnTo>
                    <a:pt x="607071" y="1170935"/>
                  </a:lnTo>
                  <a:lnTo>
                    <a:pt x="658397" y="1182225"/>
                  </a:lnTo>
                  <a:lnTo>
                    <a:pt x="711014" y="1191605"/>
                  </a:lnTo>
                  <a:lnTo>
                    <a:pt x="764823" y="1199010"/>
                  </a:lnTo>
                  <a:lnTo>
                    <a:pt x="819728" y="1204377"/>
                  </a:lnTo>
                  <a:lnTo>
                    <a:pt x="875631" y="1207644"/>
                  </a:lnTo>
                  <a:lnTo>
                    <a:pt x="932433" y="1208747"/>
                  </a:lnTo>
                  <a:lnTo>
                    <a:pt x="991390" y="1207558"/>
                  </a:lnTo>
                  <a:lnTo>
                    <a:pt x="1049372" y="1204038"/>
                  </a:lnTo>
                  <a:lnTo>
                    <a:pt x="1106271" y="1198258"/>
                  </a:lnTo>
                  <a:lnTo>
                    <a:pt x="1161978" y="1190289"/>
                  </a:lnTo>
                  <a:lnTo>
                    <a:pt x="1216384" y="1180200"/>
                  </a:lnTo>
                  <a:lnTo>
                    <a:pt x="1269378" y="1168065"/>
                  </a:lnTo>
                  <a:lnTo>
                    <a:pt x="1320853" y="1153952"/>
                  </a:lnTo>
                  <a:lnTo>
                    <a:pt x="1370698" y="1137933"/>
                  </a:lnTo>
                  <a:lnTo>
                    <a:pt x="1418804" y="1120078"/>
                  </a:lnTo>
                  <a:lnTo>
                    <a:pt x="1465063" y="1100460"/>
                  </a:lnTo>
                  <a:lnTo>
                    <a:pt x="1509364" y="1079147"/>
                  </a:lnTo>
                  <a:lnTo>
                    <a:pt x="1551599" y="1056211"/>
                  </a:lnTo>
                  <a:lnTo>
                    <a:pt x="1591659" y="1031724"/>
                  </a:lnTo>
                  <a:lnTo>
                    <a:pt x="1629433" y="1005755"/>
                  </a:lnTo>
                  <a:lnTo>
                    <a:pt x="1664814" y="978375"/>
                  </a:lnTo>
                  <a:lnTo>
                    <a:pt x="1697691" y="949656"/>
                  </a:lnTo>
                  <a:lnTo>
                    <a:pt x="1727955" y="919668"/>
                  </a:lnTo>
                  <a:lnTo>
                    <a:pt x="1755498" y="888481"/>
                  </a:lnTo>
                  <a:lnTo>
                    <a:pt x="1780210" y="856168"/>
                  </a:lnTo>
                  <a:lnTo>
                    <a:pt x="1801981" y="822797"/>
                  </a:lnTo>
                  <a:lnTo>
                    <a:pt x="1820702" y="788442"/>
                  </a:lnTo>
                  <a:lnTo>
                    <a:pt x="1836265" y="753171"/>
                  </a:lnTo>
                  <a:lnTo>
                    <a:pt x="1848559" y="717056"/>
                  </a:lnTo>
                  <a:lnTo>
                    <a:pt x="1862906" y="642577"/>
                  </a:lnTo>
                  <a:lnTo>
                    <a:pt x="1864740" y="604354"/>
                  </a:lnTo>
                  <a:lnTo>
                    <a:pt x="1862906" y="566127"/>
                  </a:lnTo>
                  <a:lnTo>
                    <a:pt x="1848559" y="491641"/>
                  </a:lnTo>
                  <a:lnTo>
                    <a:pt x="1836265" y="455524"/>
                  </a:lnTo>
                  <a:lnTo>
                    <a:pt x="1820702" y="420252"/>
                  </a:lnTo>
                  <a:lnTo>
                    <a:pt x="1801981" y="385896"/>
                  </a:lnTo>
                  <a:lnTo>
                    <a:pt x="1780210" y="352526"/>
                  </a:lnTo>
                  <a:lnTo>
                    <a:pt x="1755498" y="320214"/>
                  </a:lnTo>
                  <a:lnTo>
                    <a:pt x="1727955" y="289029"/>
                  </a:lnTo>
                  <a:lnTo>
                    <a:pt x="1697691" y="259043"/>
                  </a:lnTo>
                  <a:lnTo>
                    <a:pt x="1664814" y="230327"/>
                  </a:lnTo>
                  <a:lnTo>
                    <a:pt x="1629433" y="202951"/>
                  </a:lnTo>
                  <a:lnTo>
                    <a:pt x="1591659" y="176985"/>
                  </a:lnTo>
                  <a:lnTo>
                    <a:pt x="1551599" y="152501"/>
                  </a:lnTo>
                  <a:lnTo>
                    <a:pt x="1509364" y="129570"/>
                  </a:lnTo>
                  <a:lnTo>
                    <a:pt x="1465063" y="108261"/>
                  </a:lnTo>
                  <a:lnTo>
                    <a:pt x="1418804" y="88646"/>
                  </a:lnTo>
                  <a:lnTo>
                    <a:pt x="1370698" y="70796"/>
                  </a:lnTo>
                  <a:lnTo>
                    <a:pt x="1320853" y="54780"/>
                  </a:lnTo>
                  <a:lnTo>
                    <a:pt x="1269378" y="40671"/>
                  </a:lnTo>
                  <a:lnTo>
                    <a:pt x="1216384" y="28538"/>
                  </a:lnTo>
                  <a:lnTo>
                    <a:pt x="1161978" y="18453"/>
                  </a:lnTo>
                  <a:lnTo>
                    <a:pt x="1106271" y="10486"/>
                  </a:lnTo>
                  <a:lnTo>
                    <a:pt x="1049372" y="4707"/>
                  </a:lnTo>
                  <a:lnTo>
                    <a:pt x="991390" y="1188"/>
                  </a:lnTo>
                  <a:lnTo>
                    <a:pt x="932433" y="0"/>
                  </a:lnTo>
                  <a:close/>
                </a:path>
              </a:pathLst>
            </a:custGeom>
            <a:solidFill>
              <a:srgbClr val="BD9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0008" y="5242052"/>
              <a:ext cx="1864995" cy="1209040"/>
            </a:xfrm>
            <a:custGeom>
              <a:avLst/>
              <a:gdLst/>
              <a:ahLst/>
              <a:cxnLst/>
              <a:rect l="l" t="t" r="r" b="b"/>
              <a:pathLst>
                <a:path w="1864995" h="1209039">
                  <a:moveTo>
                    <a:pt x="0" y="604354"/>
                  </a:moveTo>
                  <a:lnTo>
                    <a:pt x="6741" y="531293"/>
                  </a:lnTo>
                  <a:lnTo>
                    <a:pt x="26446" y="460823"/>
                  </a:lnTo>
                  <a:lnTo>
                    <a:pt x="58333" y="393448"/>
                  </a:lnTo>
                  <a:lnTo>
                    <a:pt x="78602" y="361079"/>
                  </a:lnTo>
                  <a:lnTo>
                    <a:pt x="101623" y="329673"/>
                  </a:lnTo>
                  <a:lnTo>
                    <a:pt x="127301" y="299294"/>
                  </a:lnTo>
                  <a:lnTo>
                    <a:pt x="155536" y="270005"/>
                  </a:lnTo>
                  <a:lnTo>
                    <a:pt x="186232" y="241868"/>
                  </a:lnTo>
                  <a:lnTo>
                    <a:pt x="219291" y="214948"/>
                  </a:lnTo>
                  <a:lnTo>
                    <a:pt x="254616" y="189306"/>
                  </a:lnTo>
                  <a:lnTo>
                    <a:pt x="292108" y="165007"/>
                  </a:lnTo>
                  <a:lnTo>
                    <a:pt x="331672" y="142114"/>
                  </a:lnTo>
                  <a:lnTo>
                    <a:pt x="373208" y="120688"/>
                  </a:lnTo>
                  <a:lnTo>
                    <a:pt x="416619" y="100795"/>
                  </a:lnTo>
                  <a:lnTo>
                    <a:pt x="461809" y="82496"/>
                  </a:lnTo>
                  <a:lnTo>
                    <a:pt x="508679" y="65856"/>
                  </a:lnTo>
                  <a:lnTo>
                    <a:pt x="557132" y="50937"/>
                  </a:lnTo>
                  <a:lnTo>
                    <a:pt x="607071" y="37802"/>
                  </a:lnTo>
                  <a:lnTo>
                    <a:pt x="658397" y="26514"/>
                  </a:lnTo>
                  <a:lnTo>
                    <a:pt x="711014" y="17137"/>
                  </a:lnTo>
                  <a:lnTo>
                    <a:pt x="764823" y="9734"/>
                  </a:lnTo>
                  <a:lnTo>
                    <a:pt x="819728" y="4368"/>
                  </a:lnTo>
                  <a:lnTo>
                    <a:pt x="875631" y="1102"/>
                  </a:lnTo>
                  <a:lnTo>
                    <a:pt x="932433" y="0"/>
                  </a:lnTo>
                  <a:lnTo>
                    <a:pt x="991390" y="1188"/>
                  </a:lnTo>
                  <a:lnTo>
                    <a:pt x="1049372" y="4707"/>
                  </a:lnTo>
                  <a:lnTo>
                    <a:pt x="1106271" y="10486"/>
                  </a:lnTo>
                  <a:lnTo>
                    <a:pt x="1161978" y="18453"/>
                  </a:lnTo>
                  <a:lnTo>
                    <a:pt x="1216384" y="28538"/>
                  </a:lnTo>
                  <a:lnTo>
                    <a:pt x="1269378" y="40671"/>
                  </a:lnTo>
                  <a:lnTo>
                    <a:pt x="1320853" y="54780"/>
                  </a:lnTo>
                  <a:lnTo>
                    <a:pt x="1370698" y="70796"/>
                  </a:lnTo>
                  <a:lnTo>
                    <a:pt x="1418804" y="88646"/>
                  </a:lnTo>
                  <a:lnTo>
                    <a:pt x="1465063" y="108261"/>
                  </a:lnTo>
                  <a:lnTo>
                    <a:pt x="1509364" y="129570"/>
                  </a:lnTo>
                  <a:lnTo>
                    <a:pt x="1551599" y="152501"/>
                  </a:lnTo>
                  <a:lnTo>
                    <a:pt x="1591659" y="176985"/>
                  </a:lnTo>
                  <a:lnTo>
                    <a:pt x="1629433" y="202951"/>
                  </a:lnTo>
                  <a:lnTo>
                    <a:pt x="1664814" y="230327"/>
                  </a:lnTo>
                  <a:lnTo>
                    <a:pt x="1697691" y="259043"/>
                  </a:lnTo>
                  <a:lnTo>
                    <a:pt x="1727955" y="289029"/>
                  </a:lnTo>
                  <a:lnTo>
                    <a:pt x="1755498" y="320214"/>
                  </a:lnTo>
                  <a:lnTo>
                    <a:pt x="1780210" y="352526"/>
                  </a:lnTo>
                  <a:lnTo>
                    <a:pt x="1801981" y="385896"/>
                  </a:lnTo>
                  <a:lnTo>
                    <a:pt x="1820702" y="420252"/>
                  </a:lnTo>
                  <a:lnTo>
                    <a:pt x="1836265" y="455524"/>
                  </a:lnTo>
                  <a:lnTo>
                    <a:pt x="1848559" y="491641"/>
                  </a:lnTo>
                  <a:lnTo>
                    <a:pt x="1862906" y="566127"/>
                  </a:lnTo>
                  <a:lnTo>
                    <a:pt x="1864740" y="604354"/>
                  </a:lnTo>
                  <a:lnTo>
                    <a:pt x="1862906" y="642577"/>
                  </a:lnTo>
                  <a:lnTo>
                    <a:pt x="1848559" y="717056"/>
                  </a:lnTo>
                  <a:lnTo>
                    <a:pt x="1836265" y="753171"/>
                  </a:lnTo>
                  <a:lnTo>
                    <a:pt x="1820702" y="788442"/>
                  </a:lnTo>
                  <a:lnTo>
                    <a:pt x="1801981" y="822797"/>
                  </a:lnTo>
                  <a:lnTo>
                    <a:pt x="1780210" y="856168"/>
                  </a:lnTo>
                  <a:lnTo>
                    <a:pt x="1755498" y="888481"/>
                  </a:lnTo>
                  <a:lnTo>
                    <a:pt x="1727955" y="919668"/>
                  </a:lnTo>
                  <a:lnTo>
                    <a:pt x="1697691" y="949656"/>
                  </a:lnTo>
                  <a:lnTo>
                    <a:pt x="1664814" y="978375"/>
                  </a:lnTo>
                  <a:lnTo>
                    <a:pt x="1629433" y="1005755"/>
                  </a:lnTo>
                  <a:lnTo>
                    <a:pt x="1591659" y="1031724"/>
                  </a:lnTo>
                  <a:lnTo>
                    <a:pt x="1551599" y="1056211"/>
                  </a:lnTo>
                  <a:lnTo>
                    <a:pt x="1509364" y="1079147"/>
                  </a:lnTo>
                  <a:lnTo>
                    <a:pt x="1465063" y="1100460"/>
                  </a:lnTo>
                  <a:lnTo>
                    <a:pt x="1418804" y="1120078"/>
                  </a:lnTo>
                  <a:lnTo>
                    <a:pt x="1370698" y="1137933"/>
                  </a:lnTo>
                  <a:lnTo>
                    <a:pt x="1320853" y="1153952"/>
                  </a:lnTo>
                  <a:lnTo>
                    <a:pt x="1269378" y="1168065"/>
                  </a:lnTo>
                  <a:lnTo>
                    <a:pt x="1216384" y="1180200"/>
                  </a:lnTo>
                  <a:lnTo>
                    <a:pt x="1161978" y="1190289"/>
                  </a:lnTo>
                  <a:lnTo>
                    <a:pt x="1106271" y="1198258"/>
                  </a:lnTo>
                  <a:lnTo>
                    <a:pt x="1049372" y="1204038"/>
                  </a:lnTo>
                  <a:lnTo>
                    <a:pt x="991390" y="1207558"/>
                  </a:lnTo>
                  <a:lnTo>
                    <a:pt x="932433" y="1208747"/>
                  </a:lnTo>
                  <a:lnTo>
                    <a:pt x="875631" y="1207644"/>
                  </a:lnTo>
                  <a:lnTo>
                    <a:pt x="819728" y="1204377"/>
                  </a:lnTo>
                  <a:lnTo>
                    <a:pt x="764823" y="1199010"/>
                  </a:lnTo>
                  <a:lnTo>
                    <a:pt x="711014" y="1191605"/>
                  </a:lnTo>
                  <a:lnTo>
                    <a:pt x="658397" y="1182225"/>
                  </a:lnTo>
                  <a:lnTo>
                    <a:pt x="607071" y="1170935"/>
                  </a:lnTo>
                  <a:lnTo>
                    <a:pt x="557132" y="1157796"/>
                  </a:lnTo>
                  <a:lnTo>
                    <a:pt x="508679" y="1142874"/>
                  </a:lnTo>
                  <a:lnTo>
                    <a:pt x="461809" y="1126229"/>
                  </a:lnTo>
                  <a:lnTo>
                    <a:pt x="416619" y="1107927"/>
                  </a:lnTo>
                  <a:lnTo>
                    <a:pt x="373208" y="1088030"/>
                  </a:lnTo>
                  <a:lnTo>
                    <a:pt x="331672" y="1066601"/>
                  </a:lnTo>
                  <a:lnTo>
                    <a:pt x="292108" y="1043703"/>
                  </a:lnTo>
                  <a:lnTo>
                    <a:pt x="254616" y="1019401"/>
                  </a:lnTo>
                  <a:lnTo>
                    <a:pt x="219291" y="993756"/>
                  </a:lnTo>
                  <a:lnTo>
                    <a:pt x="186232" y="966832"/>
                  </a:lnTo>
                  <a:lnTo>
                    <a:pt x="155536" y="938693"/>
                  </a:lnTo>
                  <a:lnTo>
                    <a:pt x="127301" y="909402"/>
                  </a:lnTo>
                  <a:lnTo>
                    <a:pt x="101623" y="879021"/>
                  </a:lnTo>
                  <a:lnTo>
                    <a:pt x="78602" y="847615"/>
                  </a:lnTo>
                  <a:lnTo>
                    <a:pt x="58333" y="815246"/>
                  </a:lnTo>
                  <a:lnTo>
                    <a:pt x="26446" y="747872"/>
                  </a:lnTo>
                  <a:lnTo>
                    <a:pt x="6741" y="677406"/>
                  </a:lnTo>
                  <a:lnTo>
                    <a:pt x="0" y="60435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01821" y="5588317"/>
            <a:ext cx="1301750" cy="48323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70205" marR="5080" indent="-358140">
              <a:lnSpc>
                <a:spcPts val="1680"/>
              </a:lnSpc>
              <a:spcBef>
                <a:spcPts val="355"/>
              </a:spcBef>
            </a:pP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Livré</a:t>
            </a:r>
            <a:r>
              <a:rPr sz="1600" b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dans</a:t>
            </a:r>
            <a:r>
              <a:rPr sz="16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les </a:t>
            </a:r>
            <a:r>
              <a:rPr sz="1600" b="1" spc="-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délais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59277" y="3950970"/>
            <a:ext cx="259079" cy="411480"/>
          </a:xfrm>
          <a:custGeom>
            <a:avLst/>
            <a:gdLst/>
            <a:ahLst/>
            <a:cxnLst/>
            <a:rect l="l" t="t" r="r" b="b"/>
            <a:pathLst>
              <a:path w="259079" h="411479">
                <a:moveTo>
                  <a:pt x="129032" y="0"/>
                </a:moveTo>
                <a:lnTo>
                  <a:pt x="0" y="205612"/>
                </a:lnTo>
                <a:lnTo>
                  <a:pt x="129539" y="410971"/>
                </a:lnTo>
                <a:lnTo>
                  <a:pt x="129412" y="328802"/>
                </a:lnTo>
                <a:lnTo>
                  <a:pt x="258699" y="328675"/>
                </a:lnTo>
                <a:lnTo>
                  <a:pt x="258445" y="82041"/>
                </a:lnTo>
                <a:lnTo>
                  <a:pt x="129159" y="82168"/>
                </a:lnTo>
                <a:lnTo>
                  <a:pt x="129032" y="0"/>
                </a:lnTo>
                <a:close/>
              </a:path>
            </a:pathLst>
          </a:custGeom>
          <a:solidFill>
            <a:srgbClr val="B5A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474597" y="3543680"/>
            <a:ext cx="1772285" cy="1228090"/>
            <a:chOff x="1474597" y="3543680"/>
            <a:chExt cx="1772285" cy="1228090"/>
          </a:xfrm>
        </p:grpSpPr>
        <p:sp>
          <p:nvSpPr>
            <p:cNvPr id="28" name="object 28"/>
            <p:cNvSpPr/>
            <p:nvPr/>
          </p:nvSpPr>
          <p:spPr>
            <a:xfrm>
              <a:off x="1484122" y="3553205"/>
              <a:ext cx="1753235" cy="1209040"/>
            </a:xfrm>
            <a:custGeom>
              <a:avLst/>
              <a:gdLst/>
              <a:ahLst/>
              <a:cxnLst/>
              <a:rect l="l" t="t" r="r" b="b"/>
              <a:pathLst>
                <a:path w="1753235" h="1209039">
                  <a:moveTo>
                    <a:pt x="876680" y="0"/>
                  </a:moveTo>
                  <a:lnTo>
                    <a:pt x="819030" y="1285"/>
                  </a:lnTo>
                  <a:lnTo>
                    <a:pt x="762377" y="5089"/>
                  </a:lnTo>
                  <a:lnTo>
                    <a:pt x="706836" y="11332"/>
                  </a:lnTo>
                  <a:lnTo>
                    <a:pt x="652523" y="19934"/>
                  </a:lnTo>
                  <a:lnTo>
                    <a:pt x="599553" y="30816"/>
                  </a:lnTo>
                  <a:lnTo>
                    <a:pt x="548042" y="43897"/>
                  </a:lnTo>
                  <a:lnTo>
                    <a:pt x="498105" y="59098"/>
                  </a:lnTo>
                  <a:lnTo>
                    <a:pt x="449857" y="76339"/>
                  </a:lnTo>
                  <a:lnTo>
                    <a:pt x="403415" y="95541"/>
                  </a:lnTo>
                  <a:lnTo>
                    <a:pt x="358892" y="116624"/>
                  </a:lnTo>
                  <a:lnTo>
                    <a:pt x="316406" y="139508"/>
                  </a:lnTo>
                  <a:lnTo>
                    <a:pt x="276071" y="164114"/>
                  </a:lnTo>
                  <a:lnTo>
                    <a:pt x="238002" y="190362"/>
                  </a:lnTo>
                  <a:lnTo>
                    <a:pt x="202316" y="218171"/>
                  </a:lnTo>
                  <a:lnTo>
                    <a:pt x="169127" y="247464"/>
                  </a:lnTo>
                  <a:lnTo>
                    <a:pt x="138551" y="278159"/>
                  </a:lnTo>
                  <a:lnTo>
                    <a:pt x="110704" y="310177"/>
                  </a:lnTo>
                  <a:lnTo>
                    <a:pt x="85700" y="343438"/>
                  </a:lnTo>
                  <a:lnTo>
                    <a:pt x="63656" y="377864"/>
                  </a:lnTo>
                  <a:lnTo>
                    <a:pt x="44686" y="413373"/>
                  </a:lnTo>
                  <a:lnTo>
                    <a:pt x="28907" y="449887"/>
                  </a:lnTo>
                  <a:lnTo>
                    <a:pt x="16433" y="487326"/>
                  </a:lnTo>
                  <a:lnTo>
                    <a:pt x="7380" y="525609"/>
                  </a:lnTo>
                  <a:lnTo>
                    <a:pt x="1864" y="564658"/>
                  </a:lnTo>
                  <a:lnTo>
                    <a:pt x="0" y="604393"/>
                  </a:lnTo>
                  <a:lnTo>
                    <a:pt x="1864" y="644141"/>
                  </a:lnTo>
                  <a:lnTo>
                    <a:pt x="7380" y="683202"/>
                  </a:lnTo>
                  <a:lnTo>
                    <a:pt x="16433" y="721495"/>
                  </a:lnTo>
                  <a:lnTo>
                    <a:pt x="28907" y="758941"/>
                  </a:lnTo>
                  <a:lnTo>
                    <a:pt x="44686" y="795460"/>
                  </a:lnTo>
                  <a:lnTo>
                    <a:pt x="63656" y="830974"/>
                  </a:lnTo>
                  <a:lnTo>
                    <a:pt x="85700" y="865402"/>
                  </a:lnTo>
                  <a:lnTo>
                    <a:pt x="110704" y="898665"/>
                  </a:lnTo>
                  <a:lnTo>
                    <a:pt x="138551" y="930683"/>
                  </a:lnTo>
                  <a:lnTo>
                    <a:pt x="169127" y="961376"/>
                  </a:lnTo>
                  <a:lnTo>
                    <a:pt x="202316" y="990666"/>
                  </a:lnTo>
                  <a:lnTo>
                    <a:pt x="238002" y="1018473"/>
                  </a:lnTo>
                  <a:lnTo>
                    <a:pt x="276071" y="1044717"/>
                  </a:lnTo>
                  <a:lnTo>
                    <a:pt x="316406" y="1069318"/>
                  </a:lnTo>
                  <a:lnTo>
                    <a:pt x="358892" y="1092197"/>
                  </a:lnTo>
                  <a:lnTo>
                    <a:pt x="403415" y="1113275"/>
                  </a:lnTo>
                  <a:lnTo>
                    <a:pt x="449857" y="1132472"/>
                  </a:lnTo>
                  <a:lnTo>
                    <a:pt x="498105" y="1149709"/>
                  </a:lnTo>
                  <a:lnTo>
                    <a:pt x="548042" y="1164905"/>
                  </a:lnTo>
                  <a:lnTo>
                    <a:pt x="599553" y="1177981"/>
                  </a:lnTo>
                  <a:lnTo>
                    <a:pt x="652523" y="1188859"/>
                  </a:lnTo>
                  <a:lnTo>
                    <a:pt x="706836" y="1197457"/>
                  </a:lnTo>
                  <a:lnTo>
                    <a:pt x="762377" y="1203698"/>
                  </a:lnTo>
                  <a:lnTo>
                    <a:pt x="819030" y="1207500"/>
                  </a:lnTo>
                  <a:lnTo>
                    <a:pt x="876680" y="1208786"/>
                  </a:lnTo>
                  <a:lnTo>
                    <a:pt x="934316" y="1207500"/>
                  </a:lnTo>
                  <a:lnTo>
                    <a:pt x="990956" y="1203698"/>
                  </a:lnTo>
                  <a:lnTo>
                    <a:pt x="1046484" y="1197457"/>
                  </a:lnTo>
                  <a:lnTo>
                    <a:pt x="1100786" y="1188859"/>
                  </a:lnTo>
                  <a:lnTo>
                    <a:pt x="1153746" y="1177981"/>
                  </a:lnTo>
                  <a:lnTo>
                    <a:pt x="1205248" y="1164905"/>
                  </a:lnTo>
                  <a:lnTo>
                    <a:pt x="1255176" y="1149709"/>
                  </a:lnTo>
                  <a:lnTo>
                    <a:pt x="1303417" y="1132472"/>
                  </a:lnTo>
                  <a:lnTo>
                    <a:pt x="1349853" y="1113275"/>
                  </a:lnTo>
                  <a:lnTo>
                    <a:pt x="1394369" y="1092197"/>
                  </a:lnTo>
                  <a:lnTo>
                    <a:pt x="1436850" y="1069318"/>
                  </a:lnTo>
                  <a:lnTo>
                    <a:pt x="1477181" y="1044717"/>
                  </a:lnTo>
                  <a:lnTo>
                    <a:pt x="1515246" y="1018473"/>
                  </a:lnTo>
                  <a:lnTo>
                    <a:pt x="1550929" y="990666"/>
                  </a:lnTo>
                  <a:lnTo>
                    <a:pt x="1584115" y="961376"/>
                  </a:lnTo>
                  <a:lnTo>
                    <a:pt x="1614689" y="930683"/>
                  </a:lnTo>
                  <a:lnTo>
                    <a:pt x="1642535" y="898665"/>
                  </a:lnTo>
                  <a:lnTo>
                    <a:pt x="1667537" y="865402"/>
                  </a:lnTo>
                  <a:lnTo>
                    <a:pt x="1689580" y="830974"/>
                  </a:lnTo>
                  <a:lnTo>
                    <a:pt x="1708549" y="795460"/>
                  </a:lnTo>
                  <a:lnTo>
                    <a:pt x="1724328" y="758941"/>
                  </a:lnTo>
                  <a:lnTo>
                    <a:pt x="1736801" y="721495"/>
                  </a:lnTo>
                  <a:lnTo>
                    <a:pt x="1745854" y="683202"/>
                  </a:lnTo>
                  <a:lnTo>
                    <a:pt x="1751370" y="644141"/>
                  </a:lnTo>
                  <a:lnTo>
                    <a:pt x="1753235" y="604393"/>
                  </a:lnTo>
                  <a:lnTo>
                    <a:pt x="1751370" y="564658"/>
                  </a:lnTo>
                  <a:lnTo>
                    <a:pt x="1745854" y="525609"/>
                  </a:lnTo>
                  <a:lnTo>
                    <a:pt x="1736801" y="487326"/>
                  </a:lnTo>
                  <a:lnTo>
                    <a:pt x="1724328" y="449887"/>
                  </a:lnTo>
                  <a:lnTo>
                    <a:pt x="1708549" y="413373"/>
                  </a:lnTo>
                  <a:lnTo>
                    <a:pt x="1689580" y="377864"/>
                  </a:lnTo>
                  <a:lnTo>
                    <a:pt x="1667537" y="343438"/>
                  </a:lnTo>
                  <a:lnTo>
                    <a:pt x="1642535" y="310177"/>
                  </a:lnTo>
                  <a:lnTo>
                    <a:pt x="1614689" y="278159"/>
                  </a:lnTo>
                  <a:lnTo>
                    <a:pt x="1584115" y="247464"/>
                  </a:lnTo>
                  <a:lnTo>
                    <a:pt x="1550929" y="218171"/>
                  </a:lnTo>
                  <a:lnTo>
                    <a:pt x="1515246" y="190362"/>
                  </a:lnTo>
                  <a:lnTo>
                    <a:pt x="1477181" y="164114"/>
                  </a:lnTo>
                  <a:lnTo>
                    <a:pt x="1436850" y="139508"/>
                  </a:lnTo>
                  <a:lnTo>
                    <a:pt x="1394369" y="116624"/>
                  </a:lnTo>
                  <a:lnTo>
                    <a:pt x="1349853" y="95541"/>
                  </a:lnTo>
                  <a:lnTo>
                    <a:pt x="1303417" y="76339"/>
                  </a:lnTo>
                  <a:lnTo>
                    <a:pt x="1255176" y="59098"/>
                  </a:lnTo>
                  <a:lnTo>
                    <a:pt x="1205248" y="43897"/>
                  </a:lnTo>
                  <a:lnTo>
                    <a:pt x="1153746" y="30816"/>
                  </a:lnTo>
                  <a:lnTo>
                    <a:pt x="1100786" y="19934"/>
                  </a:lnTo>
                  <a:lnTo>
                    <a:pt x="1046484" y="11332"/>
                  </a:lnTo>
                  <a:lnTo>
                    <a:pt x="990956" y="5089"/>
                  </a:lnTo>
                  <a:lnTo>
                    <a:pt x="934316" y="1285"/>
                  </a:lnTo>
                  <a:lnTo>
                    <a:pt x="876680" y="0"/>
                  </a:lnTo>
                  <a:close/>
                </a:path>
              </a:pathLst>
            </a:custGeom>
            <a:solidFill>
              <a:srgbClr val="B5A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4122" y="3553205"/>
              <a:ext cx="1753235" cy="1209040"/>
            </a:xfrm>
            <a:custGeom>
              <a:avLst/>
              <a:gdLst/>
              <a:ahLst/>
              <a:cxnLst/>
              <a:rect l="l" t="t" r="r" b="b"/>
              <a:pathLst>
                <a:path w="1753235" h="1209039">
                  <a:moveTo>
                    <a:pt x="0" y="604393"/>
                  </a:moveTo>
                  <a:lnTo>
                    <a:pt x="1864" y="564658"/>
                  </a:lnTo>
                  <a:lnTo>
                    <a:pt x="7380" y="525609"/>
                  </a:lnTo>
                  <a:lnTo>
                    <a:pt x="16433" y="487326"/>
                  </a:lnTo>
                  <a:lnTo>
                    <a:pt x="28907" y="449887"/>
                  </a:lnTo>
                  <a:lnTo>
                    <a:pt x="44686" y="413373"/>
                  </a:lnTo>
                  <a:lnTo>
                    <a:pt x="63656" y="377864"/>
                  </a:lnTo>
                  <a:lnTo>
                    <a:pt x="85700" y="343438"/>
                  </a:lnTo>
                  <a:lnTo>
                    <a:pt x="110704" y="310177"/>
                  </a:lnTo>
                  <a:lnTo>
                    <a:pt x="138551" y="278159"/>
                  </a:lnTo>
                  <a:lnTo>
                    <a:pt x="169127" y="247464"/>
                  </a:lnTo>
                  <a:lnTo>
                    <a:pt x="202316" y="218171"/>
                  </a:lnTo>
                  <a:lnTo>
                    <a:pt x="238002" y="190362"/>
                  </a:lnTo>
                  <a:lnTo>
                    <a:pt x="276071" y="164114"/>
                  </a:lnTo>
                  <a:lnTo>
                    <a:pt x="316406" y="139508"/>
                  </a:lnTo>
                  <a:lnTo>
                    <a:pt x="358892" y="116624"/>
                  </a:lnTo>
                  <a:lnTo>
                    <a:pt x="403415" y="95541"/>
                  </a:lnTo>
                  <a:lnTo>
                    <a:pt x="449857" y="76339"/>
                  </a:lnTo>
                  <a:lnTo>
                    <a:pt x="498105" y="59098"/>
                  </a:lnTo>
                  <a:lnTo>
                    <a:pt x="548042" y="43897"/>
                  </a:lnTo>
                  <a:lnTo>
                    <a:pt x="599553" y="30816"/>
                  </a:lnTo>
                  <a:lnTo>
                    <a:pt x="652523" y="19934"/>
                  </a:lnTo>
                  <a:lnTo>
                    <a:pt x="706836" y="11332"/>
                  </a:lnTo>
                  <a:lnTo>
                    <a:pt x="762377" y="5089"/>
                  </a:lnTo>
                  <a:lnTo>
                    <a:pt x="819030" y="1285"/>
                  </a:lnTo>
                  <a:lnTo>
                    <a:pt x="876680" y="0"/>
                  </a:lnTo>
                  <a:lnTo>
                    <a:pt x="934316" y="1285"/>
                  </a:lnTo>
                  <a:lnTo>
                    <a:pt x="990956" y="5089"/>
                  </a:lnTo>
                  <a:lnTo>
                    <a:pt x="1046484" y="11332"/>
                  </a:lnTo>
                  <a:lnTo>
                    <a:pt x="1100786" y="19934"/>
                  </a:lnTo>
                  <a:lnTo>
                    <a:pt x="1153746" y="30816"/>
                  </a:lnTo>
                  <a:lnTo>
                    <a:pt x="1205248" y="43897"/>
                  </a:lnTo>
                  <a:lnTo>
                    <a:pt x="1255176" y="59098"/>
                  </a:lnTo>
                  <a:lnTo>
                    <a:pt x="1303417" y="76339"/>
                  </a:lnTo>
                  <a:lnTo>
                    <a:pt x="1349853" y="95541"/>
                  </a:lnTo>
                  <a:lnTo>
                    <a:pt x="1394369" y="116624"/>
                  </a:lnTo>
                  <a:lnTo>
                    <a:pt x="1436850" y="139508"/>
                  </a:lnTo>
                  <a:lnTo>
                    <a:pt x="1477181" y="164114"/>
                  </a:lnTo>
                  <a:lnTo>
                    <a:pt x="1515246" y="190362"/>
                  </a:lnTo>
                  <a:lnTo>
                    <a:pt x="1550929" y="218171"/>
                  </a:lnTo>
                  <a:lnTo>
                    <a:pt x="1584115" y="247464"/>
                  </a:lnTo>
                  <a:lnTo>
                    <a:pt x="1614689" y="278159"/>
                  </a:lnTo>
                  <a:lnTo>
                    <a:pt x="1642535" y="310177"/>
                  </a:lnTo>
                  <a:lnTo>
                    <a:pt x="1667537" y="343438"/>
                  </a:lnTo>
                  <a:lnTo>
                    <a:pt x="1689580" y="377864"/>
                  </a:lnTo>
                  <a:lnTo>
                    <a:pt x="1708549" y="413373"/>
                  </a:lnTo>
                  <a:lnTo>
                    <a:pt x="1724328" y="449887"/>
                  </a:lnTo>
                  <a:lnTo>
                    <a:pt x="1736801" y="487326"/>
                  </a:lnTo>
                  <a:lnTo>
                    <a:pt x="1745854" y="525609"/>
                  </a:lnTo>
                  <a:lnTo>
                    <a:pt x="1751370" y="564658"/>
                  </a:lnTo>
                  <a:lnTo>
                    <a:pt x="1753235" y="604393"/>
                  </a:lnTo>
                  <a:lnTo>
                    <a:pt x="1751370" y="644141"/>
                  </a:lnTo>
                  <a:lnTo>
                    <a:pt x="1745854" y="683202"/>
                  </a:lnTo>
                  <a:lnTo>
                    <a:pt x="1736801" y="721495"/>
                  </a:lnTo>
                  <a:lnTo>
                    <a:pt x="1724328" y="758941"/>
                  </a:lnTo>
                  <a:lnTo>
                    <a:pt x="1708549" y="795460"/>
                  </a:lnTo>
                  <a:lnTo>
                    <a:pt x="1689580" y="830974"/>
                  </a:lnTo>
                  <a:lnTo>
                    <a:pt x="1667537" y="865402"/>
                  </a:lnTo>
                  <a:lnTo>
                    <a:pt x="1642535" y="898665"/>
                  </a:lnTo>
                  <a:lnTo>
                    <a:pt x="1614689" y="930683"/>
                  </a:lnTo>
                  <a:lnTo>
                    <a:pt x="1584115" y="961376"/>
                  </a:lnTo>
                  <a:lnTo>
                    <a:pt x="1550929" y="990666"/>
                  </a:lnTo>
                  <a:lnTo>
                    <a:pt x="1515246" y="1018473"/>
                  </a:lnTo>
                  <a:lnTo>
                    <a:pt x="1477181" y="1044717"/>
                  </a:lnTo>
                  <a:lnTo>
                    <a:pt x="1436850" y="1069318"/>
                  </a:lnTo>
                  <a:lnTo>
                    <a:pt x="1394369" y="1092197"/>
                  </a:lnTo>
                  <a:lnTo>
                    <a:pt x="1349853" y="1113275"/>
                  </a:lnTo>
                  <a:lnTo>
                    <a:pt x="1303417" y="1132472"/>
                  </a:lnTo>
                  <a:lnTo>
                    <a:pt x="1255176" y="1149709"/>
                  </a:lnTo>
                  <a:lnTo>
                    <a:pt x="1205248" y="1164905"/>
                  </a:lnTo>
                  <a:lnTo>
                    <a:pt x="1153746" y="1177981"/>
                  </a:lnTo>
                  <a:lnTo>
                    <a:pt x="1100786" y="1188859"/>
                  </a:lnTo>
                  <a:lnTo>
                    <a:pt x="1046484" y="1197457"/>
                  </a:lnTo>
                  <a:lnTo>
                    <a:pt x="990956" y="1203698"/>
                  </a:lnTo>
                  <a:lnTo>
                    <a:pt x="934316" y="1207500"/>
                  </a:lnTo>
                  <a:lnTo>
                    <a:pt x="876680" y="1208786"/>
                  </a:lnTo>
                  <a:lnTo>
                    <a:pt x="819030" y="1207500"/>
                  </a:lnTo>
                  <a:lnTo>
                    <a:pt x="762377" y="1203698"/>
                  </a:lnTo>
                  <a:lnTo>
                    <a:pt x="706836" y="1197457"/>
                  </a:lnTo>
                  <a:lnTo>
                    <a:pt x="652523" y="1188859"/>
                  </a:lnTo>
                  <a:lnTo>
                    <a:pt x="599553" y="1177981"/>
                  </a:lnTo>
                  <a:lnTo>
                    <a:pt x="548042" y="1164905"/>
                  </a:lnTo>
                  <a:lnTo>
                    <a:pt x="498105" y="1149709"/>
                  </a:lnTo>
                  <a:lnTo>
                    <a:pt x="449857" y="1132472"/>
                  </a:lnTo>
                  <a:lnTo>
                    <a:pt x="403415" y="1113275"/>
                  </a:lnTo>
                  <a:lnTo>
                    <a:pt x="358892" y="1092197"/>
                  </a:lnTo>
                  <a:lnTo>
                    <a:pt x="316406" y="1069318"/>
                  </a:lnTo>
                  <a:lnTo>
                    <a:pt x="276071" y="1044717"/>
                  </a:lnTo>
                  <a:lnTo>
                    <a:pt x="238002" y="1018473"/>
                  </a:lnTo>
                  <a:lnTo>
                    <a:pt x="202316" y="990666"/>
                  </a:lnTo>
                  <a:lnTo>
                    <a:pt x="169127" y="961376"/>
                  </a:lnTo>
                  <a:lnTo>
                    <a:pt x="138551" y="930683"/>
                  </a:lnTo>
                  <a:lnTo>
                    <a:pt x="110704" y="898665"/>
                  </a:lnTo>
                  <a:lnTo>
                    <a:pt x="85700" y="865402"/>
                  </a:lnTo>
                  <a:lnTo>
                    <a:pt x="63656" y="830974"/>
                  </a:lnTo>
                  <a:lnTo>
                    <a:pt x="44686" y="795460"/>
                  </a:lnTo>
                  <a:lnTo>
                    <a:pt x="28907" y="758941"/>
                  </a:lnTo>
                  <a:lnTo>
                    <a:pt x="16433" y="721495"/>
                  </a:lnTo>
                  <a:lnTo>
                    <a:pt x="7380" y="683202"/>
                  </a:lnTo>
                  <a:lnTo>
                    <a:pt x="1864" y="644141"/>
                  </a:lnTo>
                  <a:lnTo>
                    <a:pt x="0" y="60439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02510" y="3791648"/>
            <a:ext cx="1116330" cy="6991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-635" algn="ctr">
              <a:lnSpc>
                <a:spcPct val="88000"/>
              </a:lnSpc>
              <a:spcBef>
                <a:spcPts val="330"/>
              </a:spcBef>
            </a:pPr>
            <a:r>
              <a:rPr sz="1600" b="1" spc="-10" dirty="0" smtClean="0">
                <a:solidFill>
                  <a:srgbClr val="FFFFFF"/>
                </a:solidFill>
                <a:latin typeface="Cambria"/>
                <a:cs typeface="Cambria"/>
              </a:rPr>
              <a:t>Respecte</a:t>
            </a:r>
            <a:r>
              <a:rPr lang="en-US" sz="1600" b="1" spc="-10" dirty="0" smtClean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600" b="1" spc="-10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des</a:t>
            </a:r>
            <a:r>
              <a:rPr sz="1600" b="1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critères </a:t>
            </a:r>
            <a:r>
              <a:rPr sz="1600" b="1" spc="-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qualité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2" name="Rectangle 31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1" grpId="0" animBg="1"/>
      <p:bldP spid="25" grpId="0"/>
      <p:bldP spid="26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" y="1196771"/>
            <a:ext cx="6436233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52894" y="303847"/>
            <a:ext cx="1791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08856" y="1262744"/>
            <a:ext cx="617048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n </a:t>
            </a:r>
            <a:r>
              <a:rPr sz="2000" b="1" spc="-4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B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n </a:t>
            </a:r>
            <a:r>
              <a:rPr sz="2000" b="1" spc="-4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Lo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g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ici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l </a:t>
            </a:r>
            <a:r>
              <a:rPr sz="2000" b="1" spc="-8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u </a:t>
            </a:r>
            <a:r>
              <a:rPr sz="2000" b="1" spc="-4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P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o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in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t </a:t>
            </a:r>
            <a:r>
              <a:rPr sz="2000" b="1" spc="-4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e </a:t>
            </a:r>
            <a:r>
              <a:rPr sz="2000" b="1" spc="-6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10" dirty="0">
                <a:solidFill>
                  <a:srgbClr val="554A3B"/>
                </a:solidFill>
                <a:latin typeface="Calibri"/>
                <a:cs typeface="Calibri"/>
              </a:rPr>
              <a:t>V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e </a:t>
            </a:r>
            <a:r>
              <a:rPr sz="2000" b="1" spc="-4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’</a:t>
            </a:r>
            <a:r>
              <a:rPr sz="2000" b="1" spc="-18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5" dirty="0" smtClean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dirty="0" smtClean="0">
                <a:solidFill>
                  <a:srgbClr val="554A3B"/>
                </a:solidFill>
                <a:latin typeface="Calibri"/>
                <a:cs typeface="Calibri"/>
              </a:rPr>
              <a:t>n</a:t>
            </a:r>
            <a:r>
              <a:rPr sz="2000" b="1" spc="-85" dirty="0" smtClean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F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ou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r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ni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s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s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e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225" y="2990850"/>
            <a:ext cx="5774817" cy="34134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67759" y="4117720"/>
            <a:ext cx="704850" cy="4826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7620">
              <a:lnSpc>
                <a:spcPts val="1680"/>
              </a:lnSpc>
              <a:spcBef>
                <a:spcPts val="355"/>
              </a:spcBef>
            </a:pP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b="1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bon </a:t>
            </a:r>
            <a:r>
              <a:rPr sz="1600" b="1" spc="-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log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03954" y="1765807"/>
            <a:ext cx="1733550" cy="1900555"/>
            <a:chOff x="3703954" y="1765807"/>
            <a:chExt cx="1733550" cy="1900555"/>
          </a:xfrm>
        </p:grpSpPr>
        <p:sp>
          <p:nvSpPr>
            <p:cNvPr id="10" name="object 10"/>
            <p:cNvSpPr/>
            <p:nvPr/>
          </p:nvSpPr>
          <p:spPr>
            <a:xfrm>
              <a:off x="3713480" y="1775332"/>
              <a:ext cx="1714500" cy="1891030"/>
            </a:xfrm>
            <a:custGeom>
              <a:avLst/>
              <a:gdLst/>
              <a:ahLst/>
              <a:cxnLst/>
              <a:rect l="l" t="t" r="r" b="b"/>
              <a:pathLst>
                <a:path w="1714500" h="1891029">
                  <a:moveTo>
                    <a:pt x="1054481" y="1701419"/>
                  </a:moveTo>
                  <a:lnTo>
                    <a:pt x="834771" y="1503553"/>
                  </a:lnTo>
                  <a:lnTo>
                    <a:pt x="604901" y="1689481"/>
                  </a:lnTo>
                  <a:lnTo>
                    <a:pt x="694817" y="1691894"/>
                  </a:lnTo>
                  <a:lnTo>
                    <a:pt x="689737" y="1883791"/>
                  </a:lnTo>
                  <a:lnTo>
                    <a:pt x="959485" y="1890903"/>
                  </a:lnTo>
                  <a:lnTo>
                    <a:pt x="964565" y="1699133"/>
                  </a:lnTo>
                  <a:lnTo>
                    <a:pt x="1054481" y="1701419"/>
                  </a:lnTo>
                  <a:close/>
                </a:path>
                <a:path w="1714500" h="1891029">
                  <a:moveTo>
                    <a:pt x="1714500" y="661416"/>
                  </a:moveTo>
                  <a:lnTo>
                    <a:pt x="1712810" y="619594"/>
                  </a:lnTo>
                  <a:lnTo>
                    <a:pt x="1707819" y="578459"/>
                  </a:lnTo>
                  <a:lnTo>
                    <a:pt x="1699615" y="538099"/>
                  </a:lnTo>
                  <a:lnTo>
                    <a:pt x="1688312" y="498576"/>
                  </a:lnTo>
                  <a:lnTo>
                    <a:pt x="1673999" y="459981"/>
                  </a:lnTo>
                  <a:lnTo>
                    <a:pt x="1656791" y="422389"/>
                  </a:lnTo>
                  <a:lnTo>
                    <a:pt x="1636776" y="385864"/>
                  </a:lnTo>
                  <a:lnTo>
                    <a:pt x="1614055" y="350507"/>
                  </a:lnTo>
                  <a:lnTo>
                    <a:pt x="1588731" y="316369"/>
                  </a:lnTo>
                  <a:lnTo>
                    <a:pt x="1560906" y="283552"/>
                  </a:lnTo>
                  <a:lnTo>
                    <a:pt x="1530680" y="252133"/>
                  </a:lnTo>
                  <a:lnTo>
                    <a:pt x="1498142" y="222161"/>
                  </a:lnTo>
                  <a:lnTo>
                    <a:pt x="1463421" y="193751"/>
                  </a:lnTo>
                  <a:lnTo>
                    <a:pt x="1426578" y="166941"/>
                  </a:lnTo>
                  <a:lnTo>
                    <a:pt x="1387741" y="141846"/>
                  </a:lnTo>
                  <a:lnTo>
                    <a:pt x="1347012" y="118516"/>
                  </a:lnTo>
                  <a:lnTo>
                    <a:pt x="1304480" y="97053"/>
                  </a:lnTo>
                  <a:lnTo>
                    <a:pt x="1260246" y="77508"/>
                  </a:lnTo>
                  <a:lnTo>
                    <a:pt x="1214412" y="59982"/>
                  </a:lnTo>
                  <a:lnTo>
                    <a:pt x="1167079" y="44526"/>
                  </a:lnTo>
                  <a:lnTo>
                    <a:pt x="1118349" y="31254"/>
                  </a:lnTo>
                  <a:lnTo>
                    <a:pt x="1068324" y="20205"/>
                  </a:lnTo>
                  <a:lnTo>
                    <a:pt x="1017104" y="11480"/>
                  </a:lnTo>
                  <a:lnTo>
                    <a:pt x="964780" y="5156"/>
                  </a:lnTo>
                  <a:lnTo>
                    <a:pt x="911453" y="1308"/>
                  </a:lnTo>
                  <a:lnTo>
                    <a:pt x="857250" y="0"/>
                  </a:lnTo>
                  <a:lnTo>
                    <a:pt x="803033" y="1308"/>
                  </a:lnTo>
                  <a:lnTo>
                    <a:pt x="749706" y="5156"/>
                  </a:lnTo>
                  <a:lnTo>
                    <a:pt x="697382" y="11480"/>
                  </a:lnTo>
                  <a:lnTo>
                    <a:pt x="646163" y="20205"/>
                  </a:lnTo>
                  <a:lnTo>
                    <a:pt x="596138" y="31254"/>
                  </a:lnTo>
                  <a:lnTo>
                    <a:pt x="547408" y="44526"/>
                  </a:lnTo>
                  <a:lnTo>
                    <a:pt x="500075" y="59982"/>
                  </a:lnTo>
                  <a:lnTo>
                    <a:pt x="454240" y="77508"/>
                  </a:lnTo>
                  <a:lnTo>
                    <a:pt x="410006" y="97053"/>
                  </a:lnTo>
                  <a:lnTo>
                    <a:pt x="367474" y="118516"/>
                  </a:lnTo>
                  <a:lnTo>
                    <a:pt x="326745" y="141846"/>
                  </a:lnTo>
                  <a:lnTo>
                    <a:pt x="287909" y="166941"/>
                  </a:lnTo>
                  <a:lnTo>
                    <a:pt x="251066" y="193751"/>
                  </a:lnTo>
                  <a:lnTo>
                    <a:pt x="216344" y="222161"/>
                  </a:lnTo>
                  <a:lnTo>
                    <a:pt x="183807" y="252133"/>
                  </a:lnTo>
                  <a:lnTo>
                    <a:pt x="153581" y="283552"/>
                  </a:lnTo>
                  <a:lnTo>
                    <a:pt x="125755" y="316369"/>
                  </a:lnTo>
                  <a:lnTo>
                    <a:pt x="100431" y="350507"/>
                  </a:lnTo>
                  <a:lnTo>
                    <a:pt x="77711" y="385864"/>
                  </a:lnTo>
                  <a:lnTo>
                    <a:pt x="57696" y="422389"/>
                  </a:lnTo>
                  <a:lnTo>
                    <a:pt x="40487" y="459981"/>
                  </a:lnTo>
                  <a:lnTo>
                    <a:pt x="26174" y="498576"/>
                  </a:lnTo>
                  <a:lnTo>
                    <a:pt x="14871" y="538099"/>
                  </a:lnTo>
                  <a:lnTo>
                    <a:pt x="6667" y="578459"/>
                  </a:lnTo>
                  <a:lnTo>
                    <a:pt x="1676" y="619594"/>
                  </a:lnTo>
                  <a:lnTo>
                    <a:pt x="0" y="661416"/>
                  </a:lnTo>
                  <a:lnTo>
                    <a:pt x="1676" y="703249"/>
                  </a:lnTo>
                  <a:lnTo>
                    <a:pt x="6667" y="744385"/>
                  </a:lnTo>
                  <a:lnTo>
                    <a:pt x="14871" y="784745"/>
                  </a:lnTo>
                  <a:lnTo>
                    <a:pt x="26174" y="824255"/>
                  </a:lnTo>
                  <a:lnTo>
                    <a:pt x="40487" y="862850"/>
                  </a:lnTo>
                  <a:lnTo>
                    <a:pt x="57696" y="900442"/>
                  </a:lnTo>
                  <a:lnTo>
                    <a:pt x="77711" y="936955"/>
                  </a:lnTo>
                  <a:lnTo>
                    <a:pt x="100431" y="972312"/>
                  </a:lnTo>
                  <a:lnTo>
                    <a:pt x="125755" y="1006436"/>
                  </a:lnTo>
                  <a:lnTo>
                    <a:pt x="153581" y="1039241"/>
                  </a:lnTo>
                  <a:lnTo>
                    <a:pt x="183807" y="1070673"/>
                  </a:lnTo>
                  <a:lnTo>
                    <a:pt x="216344" y="1100620"/>
                  </a:lnTo>
                  <a:lnTo>
                    <a:pt x="251066" y="1129030"/>
                  </a:lnTo>
                  <a:lnTo>
                    <a:pt x="287909" y="1155827"/>
                  </a:lnTo>
                  <a:lnTo>
                    <a:pt x="326745" y="1180922"/>
                  </a:lnTo>
                  <a:lnTo>
                    <a:pt x="367474" y="1204239"/>
                  </a:lnTo>
                  <a:lnTo>
                    <a:pt x="410006" y="1225702"/>
                  </a:lnTo>
                  <a:lnTo>
                    <a:pt x="454240" y="1245235"/>
                  </a:lnTo>
                  <a:lnTo>
                    <a:pt x="500075" y="1262761"/>
                  </a:lnTo>
                  <a:lnTo>
                    <a:pt x="547408" y="1278204"/>
                  </a:lnTo>
                  <a:lnTo>
                    <a:pt x="596138" y="1291475"/>
                  </a:lnTo>
                  <a:lnTo>
                    <a:pt x="646163" y="1302512"/>
                  </a:lnTo>
                  <a:lnTo>
                    <a:pt x="697382" y="1311236"/>
                  </a:lnTo>
                  <a:lnTo>
                    <a:pt x="749706" y="1317561"/>
                  </a:lnTo>
                  <a:lnTo>
                    <a:pt x="803033" y="1321409"/>
                  </a:lnTo>
                  <a:lnTo>
                    <a:pt x="857250" y="1322705"/>
                  </a:lnTo>
                  <a:lnTo>
                    <a:pt x="911453" y="1321409"/>
                  </a:lnTo>
                  <a:lnTo>
                    <a:pt x="964780" y="1317561"/>
                  </a:lnTo>
                  <a:lnTo>
                    <a:pt x="1017104" y="1311236"/>
                  </a:lnTo>
                  <a:lnTo>
                    <a:pt x="1068324" y="1302512"/>
                  </a:lnTo>
                  <a:lnTo>
                    <a:pt x="1118349" y="1291475"/>
                  </a:lnTo>
                  <a:lnTo>
                    <a:pt x="1167079" y="1278204"/>
                  </a:lnTo>
                  <a:lnTo>
                    <a:pt x="1214412" y="1262761"/>
                  </a:lnTo>
                  <a:lnTo>
                    <a:pt x="1260246" y="1245235"/>
                  </a:lnTo>
                  <a:lnTo>
                    <a:pt x="1304480" y="1225702"/>
                  </a:lnTo>
                  <a:lnTo>
                    <a:pt x="1347012" y="1204239"/>
                  </a:lnTo>
                  <a:lnTo>
                    <a:pt x="1387741" y="1180922"/>
                  </a:lnTo>
                  <a:lnTo>
                    <a:pt x="1426578" y="1155827"/>
                  </a:lnTo>
                  <a:lnTo>
                    <a:pt x="1463421" y="1129030"/>
                  </a:lnTo>
                  <a:lnTo>
                    <a:pt x="1498142" y="1100620"/>
                  </a:lnTo>
                  <a:lnTo>
                    <a:pt x="1530680" y="1070673"/>
                  </a:lnTo>
                  <a:lnTo>
                    <a:pt x="1560906" y="1039241"/>
                  </a:lnTo>
                  <a:lnTo>
                    <a:pt x="1588731" y="1006436"/>
                  </a:lnTo>
                  <a:lnTo>
                    <a:pt x="1614055" y="972312"/>
                  </a:lnTo>
                  <a:lnTo>
                    <a:pt x="1636776" y="936955"/>
                  </a:lnTo>
                  <a:lnTo>
                    <a:pt x="1656791" y="900442"/>
                  </a:lnTo>
                  <a:lnTo>
                    <a:pt x="1673999" y="862850"/>
                  </a:lnTo>
                  <a:lnTo>
                    <a:pt x="1688312" y="824255"/>
                  </a:lnTo>
                  <a:lnTo>
                    <a:pt x="1699615" y="784745"/>
                  </a:lnTo>
                  <a:lnTo>
                    <a:pt x="1707819" y="744385"/>
                  </a:lnTo>
                  <a:lnTo>
                    <a:pt x="1712810" y="703249"/>
                  </a:lnTo>
                  <a:lnTo>
                    <a:pt x="1714500" y="661416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3479" y="1775332"/>
              <a:ext cx="1714500" cy="1322705"/>
            </a:xfrm>
            <a:custGeom>
              <a:avLst/>
              <a:gdLst/>
              <a:ahLst/>
              <a:cxnLst/>
              <a:rect l="l" t="t" r="r" b="b"/>
              <a:pathLst>
                <a:path w="1714500" h="1322705">
                  <a:moveTo>
                    <a:pt x="0" y="661415"/>
                  </a:moveTo>
                  <a:lnTo>
                    <a:pt x="1686" y="619591"/>
                  </a:lnTo>
                  <a:lnTo>
                    <a:pt x="6679" y="578456"/>
                  </a:lnTo>
                  <a:lnTo>
                    <a:pt x="14877" y="538090"/>
                  </a:lnTo>
                  <a:lnTo>
                    <a:pt x="26180" y="498570"/>
                  </a:lnTo>
                  <a:lnTo>
                    <a:pt x="40488" y="459973"/>
                  </a:lnTo>
                  <a:lnTo>
                    <a:pt x="57701" y="422377"/>
                  </a:lnTo>
                  <a:lnTo>
                    <a:pt x="77718" y="385859"/>
                  </a:lnTo>
                  <a:lnTo>
                    <a:pt x="100438" y="350497"/>
                  </a:lnTo>
                  <a:lnTo>
                    <a:pt x="125761" y="316369"/>
                  </a:lnTo>
                  <a:lnTo>
                    <a:pt x="153587" y="283551"/>
                  </a:lnTo>
                  <a:lnTo>
                    <a:pt x="183816" y="252122"/>
                  </a:lnTo>
                  <a:lnTo>
                    <a:pt x="216346" y="222158"/>
                  </a:lnTo>
                  <a:lnTo>
                    <a:pt x="251078" y="193738"/>
                  </a:lnTo>
                  <a:lnTo>
                    <a:pt x="287912" y="166939"/>
                  </a:lnTo>
                  <a:lnTo>
                    <a:pt x="326746" y="141838"/>
                  </a:lnTo>
                  <a:lnTo>
                    <a:pt x="367480" y="118514"/>
                  </a:lnTo>
                  <a:lnTo>
                    <a:pt x="410014" y="97042"/>
                  </a:lnTo>
                  <a:lnTo>
                    <a:pt x="454248" y="77502"/>
                  </a:lnTo>
                  <a:lnTo>
                    <a:pt x="500080" y="59971"/>
                  </a:lnTo>
                  <a:lnTo>
                    <a:pt x="547412" y="44525"/>
                  </a:lnTo>
                  <a:lnTo>
                    <a:pt x="596141" y="31243"/>
                  </a:lnTo>
                  <a:lnTo>
                    <a:pt x="646169" y="20202"/>
                  </a:lnTo>
                  <a:lnTo>
                    <a:pt x="697394" y="11480"/>
                  </a:lnTo>
                  <a:lnTo>
                    <a:pt x="749716" y="5153"/>
                  </a:lnTo>
                  <a:lnTo>
                    <a:pt x="803035" y="1301"/>
                  </a:lnTo>
                  <a:lnTo>
                    <a:pt x="857250" y="0"/>
                  </a:lnTo>
                  <a:lnTo>
                    <a:pt x="911464" y="1301"/>
                  </a:lnTo>
                  <a:lnTo>
                    <a:pt x="964783" y="5153"/>
                  </a:lnTo>
                  <a:lnTo>
                    <a:pt x="1017105" y="11480"/>
                  </a:lnTo>
                  <a:lnTo>
                    <a:pt x="1068330" y="20202"/>
                  </a:lnTo>
                  <a:lnTo>
                    <a:pt x="1118358" y="31243"/>
                  </a:lnTo>
                  <a:lnTo>
                    <a:pt x="1167087" y="44525"/>
                  </a:lnTo>
                  <a:lnTo>
                    <a:pt x="1214419" y="59971"/>
                  </a:lnTo>
                  <a:lnTo>
                    <a:pt x="1260251" y="77502"/>
                  </a:lnTo>
                  <a:lnTo>
                    <a:pt x="1304485" y="97042"/>
                  </a:lnTo>
                  <a:lnTo>
                    <a:pt x="1347019" y="118514"/>
                  </a:lnTo>
                  <a:lnTo>
                    <a:pt x="1387753" y="141838"/>
                  </a:lnTo>
                  <a:lnTo>
                    <a:pt x="1426587" y="166939"/>
                  </a:lnTo>
                  <a:lnTo>
                    <a:pt x="1463421" y="193738"/>
                  </a:lnTo>
                  <a:lnTo>
                    <a:pt x="1498153" y="222158"/>
                  </a:lnTo>
                  <a:lnTo>
                    <a:pt x="1530683" y="252122"/>
                  </a:lnTo>
                  <a:lnTo>
                    <a:pt x="1560912" y="283551"/>
                  </a:lnTo>
                  <a:lnTo>
                    <a:pt x="1588738" y="316369"/>
                  </a:lnTo>
                  <a:lnTo>
                    <a:pt x="1614061" y="350497"/>
                  </a:lnTo>
                  <a:lnTo>
                    <a:pt x="1636781" y="385859"/>
                  </a:lnTo>
                  <a:lnTo>
                    <a:pt x="1656798" y="422377"/>
                  </a:lnTo>
                  <a:lnTo>
                    <a:pt x="1674011" y="459973"/>
                  </a:lnTo>
                  <a:lnTo>
                    <a:pt x="1688319" y="498570"/>
                  </a:lnTo>
                  <a:lnTo>
                    <a:pt x="1699622" y="538090"/>
                  </a:lnTo>
                  <a:lnTo>
                    <a:pt x="1707820" y="578456"/>
                  </a:lnTo>
                  <a:lnTo>
                    <a:pt x="1712813" y="619591"/>
                  </a:lnTo>
                  <a:lnTo>
                    <a:pt x="1714500" y="661415"/>
                  </a:lnTo>
                  <a:lnTo>
                    <a:pt x="1712813" y="703240"/>
                  </a:lnTo>
                  <a:lnTo>
                    <a:pt x="1707820" y="744373"/>
                  </a:lnTo>
                  <a:lnTo>
                    <a:pt x="1699622" y="784736"/>
                  </a:lnTo>
                  <a:lnTo>
                    <a:pt x="1688319" y="824253"/>
                  </a:lnTo>
                  <a:lnTo>
                    <a:pt x="1674011" y="862845"/>
                  </a:lnTo>
                  <a:lnTo>
                    <a:pt x="1656798" y="900437"/>
                  </a:lnTo>
                  <a:lnTo>
                    <a:pt x="1636781" y="936949"/>
                  </a:lnTo>
                  <a:lnTo>
                    <a:pt x="1614061" y="972305"/>
                  </a:lnTo>
                  <a:lnTo>
                    <a:pt x="1588738" y="1006427"/>
                  </a:lnTo>
                  <a:lnTo>
                    <a:pt x="1560912" y="1039238"/>
                  </a:lnTo>
                  <a:lnTo>
                    <a:pt x="1530683" y="1070661"/>
                  </a:lnTo>
                  <a:lnTo>
                    <a:pt x="1498153" y="1100617"/>
                  </a:lnTo>
                  <a:lnTo>
                    <a:pt x="1463421" y="1129029"/>
                  </a:lnTo>
                  <a:lnTo>
                    <a:pt x="1426587" y="1155821"/>
                  </a:lnTo>
                  <a:lnTo>
                    <a:pt x="1387753" y="1180915"/>
                  </a:lnTo>
                  <a:lnTo>
                    <a:pt x="1347019" y="1204232"/>
                  </a:lnTo>
                  <a:lnTo>
                    <a:pt x="1304485" y="1225697"/>
                  </a:lnTo>
                  <a:lnTo>
                    <a:pt x="1260251" y="1245230"/>
                  </a:lnTo>
                  <a:lnTo>
                    <a:pt x="1214419" y="1262756"/>
                  </a:lnTo>
                  <a:lnTo>
                    <a:pt x="1167087" y="1278196"/>
                  </a:lnTo>
                  <a:lnTo>
                    <a:pt x="1118358" y="1291473"/>
                  </a:lnTo>
                  <a:lnTo>
                    <a:pt x="1068330" y="1302510"/>
                  </a:lnTo>
                  <a:lnTo>
                    <a:pt x="1017105" y="1311229"/>
                  </a:lnTo>
                  <a:lnTo>
                    <a:pt x="964783" y="1317553"/>
                  </a:lnTo>
                  <a:lnTo>
                    <a:pt x="911464" y="1321404"/>
                  </a:lnTo>
                  <a:lnTo>
                    <a:pt x="857250" y="1322704"/>
                  </a:lnTo>
                  <a:lnTo>
                    <a:pt x="803035" y="1321404"/>
                  </a:lnTo>
                  <a:lnTo>
                    <a:pt x="749716" y="1317553"/>
                  </a:lnTo>
                  <a:lnTo>
                    <a:pt x="697394" y="1311229"/>
                  </a:lnTo>
                  <a:lnTo>
                    <a:pt x="646169" y="1302510"/>
                  </a:lnTo>
                  <a:lnTo>
                    <a:pt x="596141" y="1291473"/>
                  </a:lnTo>
                  <a:lnTo>
                    <a:pt x="547412" y="1278196"/>
                  </a:lnTo>
                  <a:lnTo>
                    <a:pt x="500080" y="1262756"/>
                  </a:lnTo>
                  <a:lnTo>
                    <a:pt x="454248" y="1245230"/>
                  </a:lnTo>
                  <a:lnTo>
                    <a:pt x="410014" y="1225697"/>
                  </a:lnTo>
                  <a:lnTo>
                    <a:pt x="367480" y="1204232"/>
                  </a:lnTo>
                  <a:lnTo>
                    <a:pt x="326746" y="1180915"/>
                  </a:lnTo>
                  <a:lnTo>
                    <a:pt x="287912" y="1155821"/>
                  </a:lnTo>
                  <a:lnTo>
                    <a:pt x="251078" y="1129029"/>
                  </a:lnTo>
                  <a:lnTo>
                    <a:pt x="216346" y="1100617"/>
                  </a:lnTo>
                  <a:lnTo>
                    <a:pt x="183816" y="1070661"/>
                  </a:lnTo>
                  <a:lnTo>
                    <a:pt x="153587" y="1039238"/>
                  </a:lnTo>
                  <a:lnTo>
                    <a:pt x="125761" y="1006427"/>
                  </a:lnTo>
                  <a:lnTo>
                    <a:pt x="100438" y="972305"/>
                  </a:lnTo>
                  <a:lnTo>
                    <a:pt x="77718" y="936949"/>
                  </a:lnTo>
                  <a:lnTo>
                    <a:pt x="57701" y="900437"/>
                  </a:lnTo>
                  <a:lnTo>
                    <a:pt x="40488" y="862845"/>
                  </a:lnTo>
                  <a:lnTo>
                    <a:pt x="26180" y="824253"/>
                  </a:lnTo>
                  <a:lnTo>
                    <a:pt x="14877" y="784736"/>
                  </a:lnTo>
                  <a:lnTo>
                    <a:pt x="6679" y="744373"/>
                  </a:lnTo>
                  <a:lnTo>
                    <a:pt x="1686" y="703240"/>
                  </a:lnTo>
                  <a:lnTo>
                    <a:pt x="0" y="66141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16628" y="2177415"/>
            <a:ext cx="1108075" cy="4826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0520" marR="5080" indent="-338455">
              <a:lnSpc>
                <a:spcPts val="1680"/>
              </a:lnSpc>
              <a:spcBef>
                <a:spcPts val="355"/>
              </a:spcBef>
            </a:pP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e 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coût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53228" y="2919348"/>
            <a:ext cx="2375535" cy="1342390"/>
            <a:chOff x="5253228" y="2919348"/>
            <a:chExt cx="2375535" cy="1342390"/>
          </a:xfrm>
        </p:grpSpPr>
        <p:sp>
          <p:nvSpPr>
            <p:cNvPr id="14" name="object 14"/>
            <p:cNvSpPr/>
            <p:nvPr/>
          </p:nvSpPr>
          <p:spPr>
            <a:xfrm>
              <a:off x="5253228" y="2928873"/>
              <a:ext cx="2366010" cy="1323340"/>
            </a:xfrm>
            <a:custGeom>
              <a:avLst/>
              <a:gdLst/>
              <a:ahLst/>
              <a:cxnLst/>
              <a:rect l="l" t="t" r="r" b="b"/>
              <a:pathLst>
                <a:path w="2366009" h="1323339">
                  <a:moveTo>
                    <a:pt x="403098" y="1031113"/>
                  </a:moveTo>
                  <a:lnTo>
                    <a:pt x="147447" y="885190"/>
                  </a:lnTo>
                  <a:lnTo>
                    <a:pt x="178308" y="969772"/>
                  </a:lnTo>
                  <a:lnTo>
                    <a:pt x="0" y="1035050"/>
                  </a:lnTo>
                  <a:lnTo>
                    <a:pt x="92710" y="1288415"/>
                  </a:lnTo>
                  <a:lnTo>
                    <a:pt x="271018" y="1223137"/>
                  </a:lnTo>
                  <a:lnTo>
                    <a:pt x="302006" y="1307592"/>
                  </a:lnTo>
                  <a:lnTo>
                    <a:pt x="403098" y="1031113"/>
                  </a:lnTo>
                  <a:close/>
                </a:path>
                <a:path w="2366009" h="1323339">
                  <a:moveTo>
                    <a:pt x="2365756" y="661416"/>
                  </a:moveTo>
                  <a:lnTo>
                    <a:pt x="2364130" y="622566"/>
                  </a:lnTo>
                  <a:lnTo>
                    <a:pt x="2359342" y="584288"/>
                  </a:lnTo>
                  <a:lnTo>
                    <a:pt x="2351468" y="546684"/>
                  </a:lnTo>
                  <a:lnTo>
                    <a:pt x="2340610" y="509778"/>
                  </a:lnTo>
                  <a:lnTo>
                    <a:pt x="2326830" y="473659"/>
                  </a:lnTo>
                  <a:lnTo>
                    <a:pt x="2310257" y="438365"/>
                  </a:lnTo>
                  <a:lnTo>
                    <a:pt x="2290940" y="403987"/>
                  </a:lnTo>
                  <a:lnTo>
                    <a:pt x="2268994" y="370560"/>
                  </a:lnTo>
                  <a:lnTo>
                    <a:pt x="2244496" y="338175"/>
                  </a:lnTo>
                  <a:lnTo>
                    <a:pt x="2217534" y="306857"/>
                  </a:lnTo>
                  <a:lnTo>
                    <a:pt x="2188210" y="276707"/>
                  </a:lnTo>
                  <a:lnTo>
                    <a:pt x="2156612" y="247751"/>
                  </a:lnTo>
                  <a:lnTo>
                    <a:pt x="2122817" y="220078"/>
                  </a:lnTo>
                  <a:lnTo>
                    <a:pt x="2086914" y="193738"/>
                  </a:lnTo>
                  <a:lnTo>
                    <a:pt x="2049018" y="168808"/>
                  </a:lnTo>
                  <a:lnTo>
                    <a:pt x="2009178" y="145326"/>
                  </a:lnTo>
                  <a:lnTo>
                    <a:pt x="1967522" y="123367"/>
                  </a:lnTo>
                  <a:lnTo>
                    <a:pt x="1924113" y="102984"/>
                  </a:lnTo>
                  <a:lnTo>
                    <a:pt x="1879053" y="84264"/>
                  </a:lnTo>
                  <a:lnTo>
                    <a:pt x="1832419" y="67233"/>
                  </a:lnTo>
                  <a:lnTo>
                    <a:pt x="1784324" y="51993"/>
                  </a:lnTo>
                  <a:lnTo>
                    <a:pt x="1734832" y="38569"/>
                  </a:lnTo>
                  <a:lnTo>
                    <a:pt x="1684045" y="27051"/>
                  </a:lnTo>
                  <a:lnTo>
                    <a:pt x="1632038" y="17475"/>
                  </a:lnTo>
                  <a:lnTo>
                    <a:pt x="1578927" y="9931"/>
                  </a:lnTo>
                  <a:lnTo>
                    <a:pt x="1524787" y="4457"/>
                  </a:lnTo>
                  <a:lnTo>
                    <a:pt x="1469694" y="1130"/>
                  </a:lnTo>
                  <a:lnTo>
                    <a:pt x="1413764" y="0"/>
                  </a:lnTo>
                  <a:lnTo>
                    <a:pt x="1357820" y="1130"/>
                  </a:lnTo>
                  <a:lnTo>
                    <a:pt x="1302727" y="4457"/>
                  </a:lnTo>
                  <a:lnTo>
                    <a:pt x="1248587" y="9931"/>
                  </a:lnTo>
                  <a:lnTo>
                    <a:pt x="1195476" y="17475"/>
                  </a:lnTo>
                  <a:lnTo>
                    <a:pt x="1143469" y="27051"/>
                  </a:lnTo>
                  <a:lnTo>
                    <a:pt x="1092682" y="38569"/>
                  </a:lnTo>
                  <a:lnTo>
                    <a:pt x="1043190" y="51993"/>
                  </a:lnTo>
                  <a:lnTo>
                    <a:pt x="995095" y="67233"/>
                  </a:lnTo>
                  <a:lnTo>
                    <a:pt x="948461" y="84264"/>
                  </a:lnTo>
                  <a:lnTo>
                    <a:pt x="903401" y="102984"/>
                  </a:lnTo>
                  <a:lnTo>
                    <a:pt x="859993" y="123367"/>
                  </a:lnTo>
                  <a:lnTo>
                    <a:pt x="818337" y="145326"/>
                  </a:lnTo>
                  <a:lnTo>
                    <a:pt x="778497" y="168808"/>
                  </a:lnTo>
                  <a:lnTo>
                    <a:pt x="740600" y="193738"/>
                  </a:lnTo>
                  <a:lnTo>
                    <a:pt x="704697" y="220078"/>
                  </a:lnTo>
                  <a:lnTo>
                    <a:pt x="670902" y="247751"/>
                  </a:lnTo>
                  <a:lnTo>
                    <a:pt x="639305" y="276707"/>
                  </a:lnTo>
                  <a:lnTo>
                    <a:pt x="609981" y="306857"/>
                  </a:lnTo>
                  <a:lnTo>
                    <a:pt x="583018" y="338175"/>
                  </a:lnTo>
                  <a:lnTo>
                    <a:pt x="558520" y="370560"/>
                  </a:lnTo>
                  <a:lnTo>
                    <a:pt x="536575" y="403987"/>
                  </a:lnTo>
                  <a:lnTo>
                    <a:pt x="517258" y="438365"/>
                  </a:lnTo>
                  <a:lnTo>
                    <a:pt x="500684" y="473659"/>
                  </a:lnTo>
                  <a:lnTo>
                    <a:pt x="486905" y="509778"/>
                  </a:lnTo>
                  <a:lnTo>
                    <a:pt x="476046" y="546684"/>
                  </a:lnTo>
                  <a:lnTo>
                    <a:pt x="468172" y="584288"/>
                  </a:lnTo>
                  <a:lnTo>
                    <a:pt x="463384" y="622566"/>
                  </a:lnTo>
                  <a:lnTo>
                    <a:pt x="461772" y="661416"/>
                  </a:lnTo>
                  <a:lnTo>
                    <a:pt x="463384" y="700278"/>
                  </a:lnTo>
                  <a:lnTo>
                    <a:pt x="468172" y="738555"/>
                  </a:lnTo>
                  <a:lnTo>
                    <a:pt x="476046" y="776160"/>
                  </a:lnTo>
                  <a:lnTo>
                    <a:pt x="486905" y="813066"/>
                  </a:lnTo>
                  <a:lnTo>
                    <a:pt x="500684" y="849185"/>
                  </a:lnTo>
                  <a:lnTo>
                    <a:pt x="517258" y="884478"/>
                  </a:lnTo>
                  <a:lnTo>
                    <a:pt x="536575" y="918857"/>
                  </a:lnTo>
                  <a:lnTo>
                    <a:pt x="558520" y="952284"/>
                  </a:lnTo>
                  <a:lnTo>
                    <a:pt x="583018" y="984669"/>
                  </a:lnTo>
                  <a:lnTo>
                    <a:pt x="609981" y="1015987"/>
                  </a:lnTo>
                  <a:lnTo>
                    <a:pt x="639305" y="1046137"/>
                  </a:lnTo>
                  <a:lnTo>
                    <a:pt x="670902" y="1075093"/>
                  </a:lnTo>
                  <a:lnTo>
                    <a:pt x="704697" y="1102766"/>
                  </a:lnTo>
                  <a:lnTo>
                    <a:pt x="740600" y="1129106"/>
                  </a:lnTo>
                  <a:lnTo>
                    <a:pt x="778497" y="1154036"/>
                  </a:lnTo>
                  <a:lnTo>
                    <a:pt x="818337" y="1177518"/>
                  </a:lnTo>
                  <a:lnTo>
                    <a:pt x="859993" y="1199476"/>
                  </a:lnTo>
                  <a:lnTo>
                    <a:pt x="903401" y="1219860"/>
                  </a:lnTo>
                  <a:lnTo>
                    <a:pt x="948461" y="1238580"/>
                  </a:lnTo>
                  <a:lnTo>
                    <a:pt x="995095" y="1255610"/>
                  </a:lnTo>
                  <a:lnTo>
                    <a:pt x="1043190" y="1270850"/>
                  </a:lnTo>
                  <a:lnTo>
                    <a:pt x="1092682" y="1284274"/>
                  </a:lnTo>
                  <a:lnTo>
                    <a:pt x="1143469" y="1295793"/>
                  </a:lnTo>
                  <a:lnTo>
                    <a:pt x="1195476" y="1305369"/>
                  </a:lnTo>
                  <a:lnTo>
                    <a:pt x="1248587" y="1312913"/>
                  </a:lnTo>
                  <a:lnTo>
                    <a:pt x="1302727" y="1318387"/>
                  </a:lnTo>
                  <a:lnTo>
                    <a:pt x="1357820" y="1321714"/>
                  </a:lnTo>
                  <a:lnTo>
                    <a:pt x="1413764" y="1322832"/>
                  </a:lnTo>
                  <a:lnTo>
                    <a:pt x="1469694" y="1321714"/>
                  </a:lnTo>
                  <a:lnTo>
                    <a:pt x="1524787" y="1318387"/>
                  </a:lnTo>
                  <a:lnTo>
                    <a:pt x="1578927" y="1312913"/>
                  </a:lnTo>
                  <a:lnTo>
                    <a:pt x="1632038" y="1305369"/>
                  </a:lnTo>
                  <a:lnTo>
                    <a:pt x="1684045" y="1295793"/>
                  </a:lnTo>
                  <a:lnTo>
                    <a:pt x="1734832" y="1284274"/>
                  </a:lnTo>
                  <a:lnTo>
                    <a:pt x="1784324" y="1270850"/>
                  </a:lnTo>
                  <a:lnTo>
                    <a:pt x="1832419" y="1255610"/>
                  </a:lnTo>
                  <a:lnTo>
                    <a:pt x="1879053" y="1238580"/>
                  </a:lnTo>
                  <a:lnTo>
                    <a:pt x="1924113" y="1219860"/>
                  </a:lnTo>
                  <a:lnTo>
                    <a:pt x="1967522" y="1199476"/>
                  </a:lnTo>
                  <a:lnTo>
                    <a:pt x="2009178" y="1177518"/>
                  </a:lnTo>
                  <a:lnTo>
                    <a:pt x="2049018" y="1154036"/>
                  </a:lnTo>
                  <a:lnTo>
                    <a:pt x="2086927" y="1129093"/>
                  </a:lnTo>
                  <a:lnTo>
                    <a:pt x="2122817" y="1102766"/>
                  </a:lnTo>
                  <a:lnTo>
                    <a:pt x="2156612" y="1075093"/>
                  </a:lnTo>
                  <a:lnTo>
                    <a:pt x="2188210" y="1046137"/>
                  </a:lnTo>
                  <a:lnTo>
                    <a:pt x="2217534" y="1015987"/>
                  </a:lnTo>
                  <a:lnTo>
                    <a:pt x="2244496" y="984669"/>
                  </a:lnTo>
                  <a:lnTo>
                    <a:pt x="2268994" y="952284"/>
                  </a:lnTo>
                  <a:lnTo>
                    <a:pt x="2290940" y="918857"/>
                  </a:lnTo>
                  <a:lnTo>
                    <a:pt x="2310257" y="884478"/>
                  </a:lnTo>
                  <a:lnTo>
                    <a:pt x="2326830" y="849185"/>
                  </a:lnTo>
                  <a:lnTo>
                    <a:pt x="2340610" y="813066"/>
                  </a:lnTo>
                  <a:lnTo>
                    <a:pt x="2351468" y="776160"/>
                  </a:lnTo>
                  <a:lnTo>
                    <a:pt x="2359342" y="738555"/>
                  </a:lnTo>
                  <a:lnTo>
                    <a:pt x="2364130" y="700278"/>
                  </a:lnTo>
                  <a:lnTo>
                    <a:pt x="2365756" y="661416"/>
                  </a:lnTo>
                  <a:close/>
                </a:path>
              </a:pathLst>
            </a:custGeom>
            <a:solidFill>
              <a:srgbClr val="C87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5000" y="2928873"/>
              <a:ext cx="1904364" cy="1323340"/>
            </a:xfrm>
            <a:custGeom>
              <a:avLst/>
              <a:gdLst/>
              <a:ahLst/>
              <a:cxnLst/>
              <a:rect l="l" t="t" r="r" b="b"/>
              <a:pathLst>
                <a:path w="1904365" h="1323339">
                  <a:moveTo>
                    <a:pt x="0" y="661415"/>
                  </a:moveTo>
                  <a:lnTo>
                    <a:pt x="1616" y="622556"/>
                  </a:lnTo>
                  <a:lnTo>
                    <a:pt x="6404" y="584287"/>
                  </a:lnTo>
                  <a:lnTo>
                    <a:pt x="14276" y="546672"/>
                  </a:lnTo>
                  <a:lnTo>
                    <a:pt x="25142" y="509771"/>
                  </a:lnTo>
                  <a:lnTo>
                    <a:pt x="38912" y="473647"/>
                  </a:lnTo>
                  <a:lnTo>
                    <a:pt x="55498" y="438362"/>
                  </a:lnTo>
                  <a:lnTo>
                    <a:pt x="74810" y="403979"/>
                  </a:lnTo>
                  <a:lnTo>
                    <a:pt x="96759" y="370558"/>
                  </a:lnTo>
                  <a:lnTo>
                    <a:pt x="121256" y="338163"/>
                  </a:lnTo>
                  <a:lnTo>
                    <a:pt x="148211" y="306855"/>
                  </a:lnTo>
                  <a:lnTo>
                    <a:pt x="177535" y="276697"/>
                  </a:lnTo>
                  <a:lnTo>
                    <a:pt x="209139" y="247749"/>
                  </a:lnTo>
                  <a:lnTo>
                    <a:pt x="242933" y="220076"/>
                  </a:lnTo>
                  <a:lnTo>
                    <a:pt x="278828" y="193738"/>
                  </a:lnTo>
                  <a:lnTo>
                    <a:pt x="316735" y="168798"/>
                  </a:lnTo>
                  <a:lnTo>
                    <a:pt x="356565" y="145317"/>
                  </a:lnTo>
                  <a:lnTo>
                    <a:pt x="398228" y="123358"/>
                  </a:lnTo>
                  <a:lnTo>
                    <a:pt x="441636" y="102983"/>
                  </a:lnTo>
                  <a:lnTo>
                    <a:pt x="486698" y="84254"/>
                  </a:lnTo>
                  <a:lnTo>
                    <a:pt x="533325" y="67233"/>
                  </a:lnTo>
                  <a:lnTo>
                    <a:pt x="581429" y="51982"/>
                  </a:lnTo>
                  <a:lnTo>
                    <a:pt x="630920" y="38563"/>
                  </a:lnTo>
                  <a:lnTo>
                    <a:pt x="681709" y="27038"/>
                  </a:lnTo>
                  <a:lnTo>
                    <a:pt x="733706" y="17470"/>
                  </a:lnTo>
                  <a:lnTo>
                    <a:pt x="786822" y="9920"/>
                  </a:lnTo>
                  <a:lnTo>
                    <a:pt x="840967" y="4450"/>
                  </a:lnTo>
                  <a:lnTo>
                    <a:pt x="896054" y="1122"/>
                  </a:lnTo>
                  <a:lnTo>
                    <a:pt x="951992" y="0"/>
                  </a:lnTo>
                  <a:lnTo>
                    <a:pt x="1007929" y="1122"/>
                  </a:lnTo>
                  <a:lnTo>
                    <a:pt x="1063016" y="4450"/>
                  </a:lnTo>
                  <a:lnTo>
                    <a:pt x="1117161" y="9920"/>
                  </a:lnTo>
                  <a:lnTo>
                    <a:pt x="1170277" y="17470"/>
                  </a:lnTo>
                  <a:lnTo>
                    <a:pt x="1222274" y="27038"/>
                  </a:lnTo>
                  <a:lnTo>
                    <a:pt x="1273063" y="38563"/>
                  </a:lnTo>
                  <a:lnTo>
                    <a:pt x="1322554" y="51982"/>
                  </a:lnTo>
                  <a:lnTo>
                    <a:pt x="1370658" y="67233"/>
                  </a:lnTo>
                  <a:lnTo>
                    <a:pt x="1417285" y="84254"/>
                  </a:lnTo>
                  <a:lnTo>
                    <a:pt x="1462347" y="102983"/>
                  </a:lnTo>
                  <a:lnTo>
                    <a:pt x="1505755" y="123358"/>
                  </a:lnTo>
                  <a:lnTo>
                    <a:pt x="1547418" y="145317"/>
                  </a:lnTo>
                  <a:lnTo>
                    <a:pt x="1587248" y="168798"/>
                  </a:lnTo>
                  <a:lnTo>
                    <a:pt x="1625155" y="193738"/>
                  </a:lnTo>
                  <a:lnTo>
                    <a:pt x="1661050" y="220076"/>
                  </a:lnTo>
                  <a:lnTo>
                    <a:pt x="1694844" y="247749"/>
                  </a:lnTo>
                  <a:lnTo>
                    <a:pt x="1726448" y="276697"/>
                  </a:lnTo>
                  <a:lnTo>
                    <a:pt x="1755772" y="306855"/>
                  </a:lnTo>
                  <a:lnTo>
                    <a:pt x="1782727" y="338163"/>
                  </a:lnTo>
                  <a:lnTo>
                    <a:pt x="1807224" y="370558"/>
                  </a:lnTo>
                  <a:lnTo>
                    <a:pt x="1829173" y="403979"/>
                  </a:lnTo>
                  <a:lnTo>
                    <a:pt x="1848485" y="438362"/>
                  </a:lnTo>
                  <a:lnTo>
                    <a:pt x="1865071" y="473647"/>
                  </a:lnTo>
                  <a:lnTo>
                    <a:pt x="1878841" y="509771"/>
                  </a:lnTo>
                  <a:lnTo>
                    <a:pt x="1889707" y="546672"/>
                  </a:lnTo>
                  <a:lnTo>
                    <a:pt x="1897579" y="584287"/>
                  </a:lnTo>
                  <a:lnTo>
                    <a:pt x="1902367" y="622556"/>
                  </a:lnTo>
                  <a:lnTo>
                    <a:pt x="1903983" y="661415"/>
                  </a:lnTo>
                  <a:lnTo>
                    <a:pt x="1902367" y="700275"/>
                  </a:lnTo>
                  <a:lnTo>
                    <a:pt x="1897579" y="738544"/>
                  </a:lnTo>
                  <a:lnTo>
                    <a:pt x="1889707" y="776159"/>
                  </a:lnTo>
                  <a:lnTo>
                    <a:pt x="1878841" y="813060"/>
                  </a:lnTo>
                  <a:lnTo>
                    <a:pt x="1865071" y="849184"/>
                  </a:lnTo>
                  <a:lnTo>
                    <a:pt x="1848485" y="884469"/>
                  </a:lnTo>
                  <a:lnTo>
                    <a:pt x="1829173" y="918852"/>
                  </a:lnTo>
                  <a:lnTo>
                    <a:pt x="1807224" y="952273"/>
                  </a:lnTo>
                  <a:lnTo>
                    <a:pt x="1782727" y="984668"/>
                  </a:lnTo>
                  <a:lnTo>
                    <a:pt x="1755772" y="1015976"/>
                  </a:lnTo>
                  <a:lnTo>
                    <a:pt x="1726448" y="1046134"/>
                  </a:lnTo>
                  <a:lnTo>
                    <a:pt x="1694844" y="1075082"/>
                  </a:lnTo>
                  <a:lnTo>
                    <a:pt x="1661050" y="1102755"/>
                  </a:lnTo>
                  <a:lnTo>
                    <a:pt x="1625155" y="1129093"/>
                  </a:lnTo>
                  <a:lnTo>
                    <a:pt x="1587248" y="1154033"/>
                  </a:lnTo>
                  <a:lnTo>
                    <a:pt x="1547418" y="1177514"/>
                  </a:lnTo>
                  <a:lnTo>
                    <a:pt x="1505755" y="1199473"/>
                  </a:lnTo>
                  <a:lnTo>
                    <a:pt x="1462347" y="1219848"/>
                  </a:lnTo>
                  <a:lnTo>
                    <a:pt x="1417285" y="1238577"/>
                  </a:lnTo>
                  <a:lnTo>
                    <a:pt x="1370658" y="1255598"/>
                  </a:lnTo>
                  <a:lnTo>
                    <a:pt x="1322554" y="1270849"/>
                  </a:lnTo>
                  <a:lnTo>
                    <a:pt x="1273063" y="1284268"/>
                  </a:lnTo>
                  <a:lnTo>
                    <a:pt x="1222274" y="1295793"/>
                  </a:lnTo>
                  <a:lnTo>
                    <a:pt x="1170277" y="1305361"/>
                  </a:lnTo>
                  <a:lnTo>
                    <a:pt x="1117161" y="1312911"/>
                  </a:lnTo>
                  <a:lnTo>
                    <a:pt x="1063016" y="1318381"/>
                  </a:lnTo>
                  <a:lnTo>
                    <a:pt x="1007929" y="1321709"/>
                  </a:lnTo>
                  <a:lnTo>
                    <a:pt x="951992" y="1322832"/>
                  </a:lnTo>
                  <a:lnTo>
                    <a:pt x="896054" y="1321709"/>
                  </a:lnTo>
                  <a:lnTo>
                    <a:pt x="840967" y="1318381"/>
                  </a:lnTo>
                  <a:lnTo>
                    <a:pt x="786822" y="1312911"/>
                  </a:lnTo>
                  <a:lnTo>
                    <a:pt x="733706" y="1305361"/>
                  </a:lnTo>
                  <a:lnTo>
                    <a:pt x="681709" y="1295793"/>
                  </a:lnTo>
                  <a:lnTo>
                    <a:pt x="630920" y="1284268"/>
                  </a:lnTo>
                  <a:lnTo>
                    <a:pt x="581429" y="1270849"/>
                  </a:lnTo>
                  <a:lnTo>
                    <a:pt x="533325" y="1255598"/>
                  </a:lnTo>
                  <a:lnTo>
                    <a:pt x="486698" y="1238577"/>
                  </a:lnTo>
                  <a:lnTo>
                    <a:pt x="441636" y="1219848"/>
                  </a:lnTo>
                  <a:lnTo>
                    <a:pt x="398228" y="1199473"/>
                  </a:lnTo>
                  <a:lnTo>
                    <a:pt x="356565" y="1177514"/>
                  </a:lnTo>
                  <a:lnTo>
                    <a:pt x="316735" y="1154033"/>
                  </a:lnTo>
                  <a:lnTo>
                    <a:pt x="278828" y="1129093"/>
                  </a:lnTo>
                  <a:lnTo>
                    <a:pt x="242933" y="1102755"/>
                  </a:lnTo>
                  <a:lnTo>
                    <a:pt x="209139" y="1075082"/>
                  </a:lnTo>
                  <a:lnTo>
                    <a:pt x="177535" y="1046134"/>
                  </a:lnTo>
                  <a:lnTo>
                    <a:pt x="148211" y="1015976"/>
                  </a:lnTo>
                  <a:lnTo>
                    <a:pt x="121256" y="984668"/>
                  </a:lnTo>
                  <a:lnTo>
                    <a:pt x="96759" y="952273"/>
                  </a:lnTo>
                  <a:lnTo>
                    <a:pt x="74810" y="918852"/>
                  </a:lnTo>
                  <a:lnTo>
                    <a:pt x="55498" y="884469"/>
                  </a:lnTo>
                  <a:lnTo>
                    <a:pt x="38912" y="849184"/>
                  </a:lnTo>
                  <a:lnTo>
                    <a:pt x="25142" y="813060"/>
                  </a:lnTo>
                  <a:lnTo>
                    <a:pt x="14276" y="776159"/>
                  </a:lnTo>
                  <a:lnTo>
                    <a:pt x="6404" y="738544"/>
                  </a:lnTo>
                  <a:lnTo>
                    <a:pt x="1616" y="700275"/>
                  </a:lnTo>
                  <a:lnTo>
                    <a:pt x="0" y="661415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66790" y="3331590"/>
            <a:ext cx="1200150" cy="4826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22580" marR="5080" indent="-309880">
              <a:lnSpc>
                <a:spcPts val="1680"/>
              </a:lnSpc>
              <a:spcBef>
                <a:spcPts val="355"/>
              </a:spcBef>
            </a:pP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s 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délais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657596" y="5475287"/>
            <a:ext cx="12306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8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Maximise</a:t>
            </a:r>
            <a:r>
              <a:rPr sz="1600" b="1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les</a:t>
            </a:r>
            <a:endParaRPr sz="1600" dirty="0">
              <a:latin typeface="Cambria"/>
              <a:cs typeface="Cambria"/>
            </a:endParaRPr>
          </a:p>
          <a:p>
            <a:pPr algn="ctr">
              <a:lnSpc>
                <a:spcPts val="1800"/>
              </a:lnSpc>
            </a:pP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profits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0129" y="5475287"/>
            <a:ext cx="11982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ts val="18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Cambria"/>
                <a:cs typeface="Cambria"/>
              </a:rPr>
              <a:t>Fait</a:t>
            </a:r>
            <a:r>
              <a:rPr sz="16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ce</a:t>
            </a:r>
            <a:r>
              <a:rPr sz="16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qu’on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ts val="1800"/>
              </a:lnSpc>
            </a:pP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attend</a:t>
            </a:r>
            <a:r>
              <a:rPr sz="1600" b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b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lui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5841" y="3295650"/>
            <a:ext cx="1204595" cy="6991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635" algn="ctr">
              <a:lnSpc>
                <a:spcPct val="881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Respecte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les </a:t>
            </a:r>
            <a:r>
              <a:rPr sz="1600" b="1" spc="-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exigences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1600" b="1" spc="-3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qualité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r>
              <a:rPr lang="fr-FR" b="1" spc="135" dirty="0" smtClean="0">
                <a:solidFill>
                  <a:srgbClr val="554A3B"/>
                </a:solidFill>
                <a:cs typeface="Calibri"/>
              </a:rPr>
              <a:t>         </a:t>
            </a:r>
            <a:r>
              <a:rPr lang="fr-FR" sz="2400" b="1" spc="135" dirty="0" smtClean="0">
                <a:solidFill>
                  <a:srgbClr val="554A3B"/>
                </a:solidFill>
                <a:cs typeface="Calibri"/>
              </a:rPr>
              <a:t>Objectifs</a:t>
            </a:r>
            <a:r>
              <a:rPr lang="fr-FR" sz="2400" b="1" spc="220" dirty="0" smtClean="0">
                <a:solidFill>
                  <a:srgbClr val="554A3B"/>
                </a:solidFill>
                <a:cs typeface="Calibri"/>
              </a:rPr>
              <a:t> </a:t>
            </a:r>
            <a:r>
              <a:rPr lang="fr-FR" sz="2400" b="1" spc="80" dirty="0">
                <a:solidFill>
                  <a:srgbClr val="554A3B"/>
                </a:solidFill>
                <a:cs typeface="Calibri"/>
              </a:rPr>
              <a:t>du</a:t>
            </a:r>
            <a:r>
              <a:rPr lang="fr-FR" sz="2400" b="1" spc="240" dirty="0">
                <a:solidFill>
                  <a:srgbClr val="554A3B"/>
                </a:solidFill>
                <a:cs typeface="Calibri"/>
              </a:rPr>
              <a:t> </a:t>
            </a:r>
            <a:r>
              <a:rPr lang="fr-FR" sz="2400" b="1" spc="120" dirty="0">
                <a:solidFill>
                  <a:srgbClr val="554A3B"/>
                </a:solidFill>
                <a:cs typeface="Calibri"/>
              </a:rPr>
              <a:t>cours</a:t>
            </a:r>
            <a:endParaRPr lang="fr-FR" sz="2400" dirty="0">
              <a:cs typeface="Calibri"/>
            </a:endParaRPr>
          </a:p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5459" y="1863899"/>
            <a:ext cx="8257541" cy="2259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buClr>
                <a:srgbClr val="92A199"/>
              </a:buClr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lang="fr-FR" sz="2400" spc="140" dirty="0" smtClean="0">
                <a:latin typeface="Cambria"/>
                <a:cs typeface="Cambria"/>
              </a:rPr>
              <a:t>Sensibilisation</a:t>
            </a:r>
            <a:r>
              <a:rPr sz="2400" spc="229" dirty="0" smtClean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au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rôle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du</a:t>
            </a:r>
            <a:r>
              <a:rPr sz="2400" spc="285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logiciel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dans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le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135" dirty="0" err="1" smtClean="0">
                <a:latin typeface="Cambria"/>
                <a:cs typeface="Cambria"/>
              </a:rPr>
              <a:t>quotidien</a:t>
            </a:r>
            <a:endParaRPr sz="2400" dirty="0">
              <a:latin typeface="Cambria"/>
              <a:cs typeface="Cambria"/>
            </a:endParaRPr>
          </a:p>
          <a:p>
            <a:pPr marL="354965" indent="-342900" algn="just">
              <a:lnSpc>
                <a:spcPct val="100000"/>
              </a:lnSpc>
              <a:spcBef>
                <a:spcPts val="2020"/>
              </a:spcBef>
              <a:buClr>
                <a:srgbClr val="92A199"/>
              </a:buClr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sz="2400" spc="135" dirty="0">
                <a:latin typeface="Cambria"/>
                <a:cs typeface="Cambria"/>
              </a:rPr>
              <a:t>Impact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de</a:t>
            </a:r>
            <a:r>
              <a:rPr sz="2400" spc="2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la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qualité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du</a:t>
            </a:r>
            <a:r>
              <a:rPr sz="2400" spc="275" dirty="0">
                <a:latin typeface="Cambria"/>
                <a:cs typeface="Cambria"/>
              </a:rPr>
              <a:t> </a:t>
            </a:r>
            <a:r>
              <a:rPr sz="2400" spc="135" dirty="0" err="1" smtClean="0">
                <a:latin typeface="Cambria"/>
                <a:cs typeface="Cambria"/>
              </a:rPr>
              <a:t>logiciel</a:t>
            </a:r>
            <a:endParaRPr sz="2400" dirty="0">
              <a:latin typeface="Cambria"/>
              <a:cs typeface="Cambria"/>
            </a:endParaRPr>
          </a:p>
          <a:p>
            <a:pPr marL="354965" indent="-342900" algn="just">
              <a:lnSpc>
                <a:spcPct val="100000"/>
              </a:lnSpc>
              <a:spcBef>
                <a:spcPts val="2025"/>
              </a:spcBef>
              <a:buClr>
                <a:srgbClr val="92A199"/>
              </a:buClr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sz="2400" spc="130" dirty="0">
                <a:latin typeface="Cambria"/>
                <a:cs typeface="Cambria"/>
              </a:rPr>
              <a:t>Processus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de</a:t>
            </a:r>
            <a:r>
              <a:rPr sz="2400" spc="285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développement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des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135" dirty="0" err="1" smtClean="0">
                <a:latin typeface="Cambria"/>
                <a:cs typeface="Cambria"/>
              </a:rPr>
              <a:t>logiciels</a:t>
            </a:r>
            <a:endParaRPr sz="2400" dirty="0">
              <a:latin typeface="Cambria"/>
              <a:cs typeface="Cambria"/>
            </a:endParaRPr>
          </a:p>
          <a:p>
            <a:pPr marL="354965" indent="-342900" algn="just">
              <a:lnSpc>
                <a:spcPct val="100000"/>
              </a:lnSpc>
              <a:spcBef>
                <a:spcPts val="2000"/>
              </a:spcBef>
              <a:buClr>
                <a:srgbClr val="92A199"/>
              </a:buClr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sz="2400" spc="135" dirty="0">
                <a:latin typeface="Cambria"/>
                <a:cs typeface="Cambria"/>
              </a:rPr>
              <a:t>Familiarisation</a:t>
            </a:r>
            <a:r>
              <a:rPr sz="2400" spc="2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avec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le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130" dirty="0" smtClean="0">
                <a:latin typeface="Cambria"/>
                <a:cs typeface="Cambria"/>
              </a:rPr>
              <a:t>module</a:t>
            </a:r>
            <a:r>
              <a:rPr lang="en-US" sz="2400" spc="130" dirty="0" smtClean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4454" y="426084"/>
            <a:ext cx="2224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 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9691" y="6563359"/>
            <a:ext cx="102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54A3B"/>
                </a:solidFill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52894" y="303847"/>
            <a:ext cx="1791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24180" y="1253490"/>
            <a:ext cx="8567420" cy="4644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554A3B"/>
                </a:solidFill>
                <a:latin typeface="Calibri"/>
                <a:cs typeface="Calibri"/>
              </a:rPr>
              <a:t>Faits</a:t>
            </a:r>
            <a:r>
              <a:rPr sz="2400" b="1" spc="23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05" dirty="0">
                <a:solidFill>
                  <a:srgbClr val="554A3B"/>
                </a:solidFill>
                <a:latin typeface="Calibri"/>
                <a:cs typeface="Calibri"/>
              </a:rPr>
              <a:t>sur</a:t>
            </a:r>
            <a:r>
              <a:rPr sz="2400" b="1" spc="24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554A3B"/>
                </a:solidFill>
                <a:latin typeface="Calibri"/>
                <a:cs typeface="Calibri"/>
              </a:rPr>
              <a:t>le</a:t>
            </a:r>
            <a:r>
              <a:rPr sz="2400" b="1" spc="27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5" dirty="0">
                <a:solidFill>
                  <a:srgbClr val="554A3B"/>
                </a:solidFill>
                <a:latin typeface="Calibri"/>
                <a:cs typeface="Calibri"/>
              </a:rPr>
              <a:t>développement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Calibri"/>
              <a:cs typeface="Calibri"/>
            </a:endParaRPr>
          </a:p>
          <a:p>
            <a:pPr marL="299720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développement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logiciels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n’est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une opération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facile</a:t>
            </a:r>
            <a:endParaRPr sz="2000" dirty="0">
              <a:latin typeface="Cambria"/>
              <a:cs typeface="Cambria"/>
            </a:endParaRPr>
          </a:p>
          <a:p>
            <a:pPr marL="299720" indent="-287020" algn="just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développement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est</a:t>
            </a:r>
            <a:r>
              <a:rPr sz="2000" spc="-5" dirty="0">
                <a:latin typeface="Cambria"/>
                <a:cs typeface="Cambria"/>
              </a:rPr>
              <a:t> un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ensemble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d’activités</a:t>
            </a:r>
            <a:endParaRPr sz="2000" dirty="0">
              <a:latin typeface="Cambria"/>
              <a:cs typeface="Cambria"/>
            </a:endParaRPr>
          </a:p>
          <a:p>
            <a:pPr marL="299720" marR="5080" indent="-287020" algn="just">
              <a:lnSpc>
                <a:spcPct val="1167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La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programmation</a:t>
            </a:r>
            <a:r>
              <a:rPr sz="2000" spc="-5" dirty="0">
                <a:latin typeface="Cambria"/>
                <a:cs typeface="Cambria"/>
              </a:rPr>
              <a:t> (le codage)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n’est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le</a:t>
            </a:r>
            <a:r>
              <a:rPr sz="2000" spc="-10" dirty="0">
                <a:latin typeface="Cambria"/>
                <a:cs typeface="Cambria"/>
              </a:rPr>
              <a:t> développement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mais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une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 </a:t>
            </a:r>
            <a:r>
              <a:rPr sz="2000" spc="-10" dirty="0">
                <a:latin typeface="Cambria"/>
                <a:cs typeface="Cambria"/>
              </a:rPr>
              <a:t>activités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du développement</a:t>
            </a:r>
            <a:endParaRPr sz="2000" dirty="0">
              <a:latin typeface="Cambria"/>
              <a:cs typeface="Cambria"/>
            </a:endParaRPr>
          </a:p>
          <a:p>
            <a:pPr marL="299720" indent="-287020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mbria"/>
                <a:cs typeface="Cambria"/>
              </a:rPr>
              <a:t>Il</a:t>
            </a:r>
            <a:r>
              <a:rPr sz="2000" spc="5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n’y</a:t>
            </a:r>
            <a:r>
              <a:rPr sz="2000" spc="5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5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pas</a:t>
            </a:r>
            <a:r>
              <a:rPr sz="2000" spc="5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une</a:t>
            </a:r>
            <a:r>
              <a:rPr sz="2000" spc="5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seule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façon</a:t>
            </a:r>
            <a:r>
              <a:rPr sz="2000" spc="5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</a:t>
            </a:r>
            <a:r>
              <a:rPr sz="2000" spc="5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développer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</a:t>
            </a:r>
            <a:r>
              <a:rPr sz="2000" spc="5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logiciel</a:t>
            </a:r>
            <a:r>
              <a:rPr sz="2000" spc="5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donné</a:t>
            </a:r>
            <a:r>
              <a:rPr sz="2000" spc="5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mais</a:t>
            </a:r>
            <a:endParaRPr sz="2000" dirty="0">
              <a:latin typeface="Cambria"/>
              <a:cs typeface="Cambria"/>
            </a:endParaRPr>
          </a:p>
          <a:p>
            <a:pPr marL="299720" algn="just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Cambria"/>
                <a:cs typeface="Cambria"/>
              </a:rPr>
              <a:t>plusieurs</a:t>
            </a:r>
            <a:endParaRPr sz="2000" dirty="0">
              <a:latin typeface="Cambria"/>
              <a:cs typeface="Cambria"/>
            </a:endParaRPr>
          </a:p>
          <a:p>
            <a:pPr marL="299720" indent="-287020" algn="just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mbria"/>
                <a:cs typeface="Cambria"/>
              </a:rPr>
              <a:t>Il </a:t>
            </a:r>
            <a:r>
              <a:rPr sz="2000" dirty="0">
                <a:latin typeface="Cambria"/>
                <a:cs typeface="Cambria"/>
              </a:rPr>
              <a:t>y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différence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entre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développer</a:t>
            </a:r>
            <a:r>
              <a:rPr sz="2000" dirty="0">
                <a:latin typeface="Cambria"/>
                <a:cs typeface="Cambria"/>
              </a:rPr>
              <a:t> et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«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développer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bien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»</a:t>
            </a:r>
          </a:p>
          <a:p>
            <a:pPr marL="299720" marR="5080" indent="-287020" algn="just">
              <a:lnSpc>
                <a:spcPts val="2800"/>
              </a:lnSpc>
              <a:spcBef>
                <a:spcPts val="1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projets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développement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sont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souvent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longs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coûteux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(50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%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coûts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dans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maintenance).</a:t>
            </a:r>
            <a:endParaRPr sz="2000" dirty="0">
              <a:latin typeface="Cambria"/>
              <a:cs typeface="Cambria"/>
            </a:endParaRPr>
          </a:p>
          <a:p>
            <a:pPr marL="299720" marR="5080" indent="-287020" algn="just">
              <a:lnSpc>
                <a:spcPts val="2800"/>
              </a:lnSpc>
              <a:buFont typeface="Arial MT"/>
              <a:buChar char="•"/>
              <a:tabLst>
                <a:tab pos="299085" algn="l"/>
                <a:tab pos="299720" algn="l"/>
                <a:tab pos="850265" algn="l"/>
                <a:tab pos="1795780" algn="l"/>
                <a:tab pos="2240280" algn="l"/>
                <a:tab pos="4102735" algn="l"/>
                <a:tab pos="4717415" algn="l"/>
                <a:tab pos="5749290" algn="l"/>
                <a:tab pos="7016750" algn="l"/>
              </a:tabLst>
            </a:pPr>
            <a:r>
              <a:rPr sz="2000" dirty="0">
                <a:latin typeface="Cambria"/>
                <a:cs typeface="Cambria"/>
              </a:rPr>
              <a:t>Les	</a:t>
            </a:r>
            <a:r>
              <a:rPr sz="2000" spc="5" dirty="0">
                <a:latin typeface="Cambria"/>
                <a:cs typeface="Cambria"/>
              </a:rPr>
              <a:t>p</a:t>
            </a:r>
            <a:r>
              <a:rPr sz="2000" spc="-3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o</a:t>
            </a:r>
            <a:r>
              <a:rPr sz="2000" spc="-15" dirty="0">
                <a:latin typeface="Cambria"/>
                <a:cs typeface="Cambria"/>
              </a:rPr>
              <a:t>j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s	</a:t>
            </a:r>
            <a:r>
              <a:rPr sz="2000" spc="-10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e	</a:t>
            </a:r>
            <a:r>
              <a:rPr sz="2000" spc="-10" dirty="0">
                <a:latin typeface="Cambria"/>
                <a:cs typeface="Cambria"/>
              </a:rPr>
              <a:t>d</a:t>
            </a:r>
            <a:r>
              <a:rPr sz="2000" spc="-20" dirty="0">
                <a:latin typeface="Cambria"/>
                <a:cs typeface="Cambria"/>
              </a:rPr>
              <a:t>é</a:t>
            </a:r>
            <a:r>
              <a:rPr sz="2000" spc="-50" dirty="0">
                <a:latin typeface="Cambria"/>
                <a:cs typeface="Cambria"/>
              </a:rPr>
              <a:t>v</a:t>
            </a:r>
            <a:r>
              <a:rPr sz="2000" dirty="0">
                <a:latin typeface="Cambria"/>
                <a:cs typeface="Cambria"/>
              </a:rPr>
              <a:t>elo</a:t>
            </a:r>
            <a:r>
              <a:rPr sz="2000" spc="5" dirty="0">
                <a:latin typeface="Cambria"/>
                <a:cs typeface="Cambria"/>
              </a:rPr>
              <a:t>pp</a:t>
            </a:r>
            <a:r>
              <a:rPr sz="2000" dirty="0">
                <a:latin typeface="Cambria"/>
                <a:cs typeface="Cambria"/>
              </a:rPr>
              <a:t>eme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t	</a:t>
            </a:r>
            <a:r>
              <a:rPr sz="2000" spc="-30" dirty="0">
                <a:latin typeface="Cambria"/>
                <a:cs typeface="Cambria"/>
              </a:rPr>
              <a:t>f</a:t>
            </a:r>
            <a:r>
              <a:rPr sz="2000" dirty="0">
                <a:latin typeface="Cambria"/>
                <a:cs typeface="Cambria"/>
              </a:rPr>
              <a:t>o</a:t>
            </a:r>
            <a:r>
              <a:rPr sz="2000" spc="-2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t	so</a:t>
            </a:r>
            <a:r>
              <a:rPr sz="2000" spc="-50" dirty="0">
                <a:latin typeface="Cambria"/>
                <a:cs typeface="Cambria"/>
              </a:rPr>
              <a:t>uv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t	i</a:t>
            </a:r>
            <a:r>
              <a:rPr sz="2000" spc="5" dirty="0">
                <a:latin typeface="Cambria"/>
                <a:cs typeface="Cambria"/>
              </a:rPr>
              <a:t>n</a:t>
            </a:r>
            <a:r>
              <a:rPr sz="2000" spc="-2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er</a:t>
            </a:r>
            <a:r>
              <a:rPr sz="2000" spc="-55" dirty="0">
                <a:latin typeface="Cambria"/>
                <a:cs typeface="Cambria"/>
              </a:rPr>
              <a:t>v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ir	</a:t>
            </a:r>
            <a:r>
              <a:rPr sz="2000" spc="5" dirty="0">
                <a:latin typeface="Cambria"/>
                <a:cs typeface="Cambria"/>
              </a:rPr>
              <a:t>p</a:t>
            </a:r>
            <a:r>
              <a:rPr sz="2000" spc="-5" dirty="0">
                <a:latin typeface="Cambria"/>
                <a:cs typeface="Cambria"/>
              </a:rPr>
              <a:t>lu</a:t>
            </a:r>
            <a:r>
              <a:rPr sz="2000" spc="-10" dirty="0">
                <a:latin typeface="Cambria"/>
                <a:cs typeface="Cambria"/>
              </a:rPr>
              <a:t>s</a:t>
            </a:r>
            <a:r>
              <a:rPr sz="2000" spc="-20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eu</a:t>
            </a:r>
            <a:r>
              <a:rPr sz="2000" spc="-3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s  </a:t>
            </a:r>
            <a:r>
              <a:rPr sz="2000" spc="-5" dirty="0">
                <a:latin typeface="Cambria"/>
                <a:cs typeface="Cambria"/>
              </a:rPr>
              <a:t>personnes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compétences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différentes.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52894" y="303847"/>
            <a:ext cx="1791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80987" y="1253490"/>
            <a:ext cx="4501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10" dirty="0">
                <a:solidFill>
                  <a:srgbClr val="554A3B"/>
                </a:solidFill>
                <a:latin typeface="Calibri"/>
                <a:cs typeface="Calibri"/>
              </a:rPr>
              <a:t>Que</a:t>
            </a:r>
            <a:r>
              <a:rPr sz="2000" b="1" spc="27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25" dirty="0">
                <a:solidFill>
                  <a:srgbClr val="554A3B"/>
                </a:solidFill>
                <a:latin typeface="Calibri"/>
                <a:cs typeface="Calibri"/>
              </a:rPr>
              <a:t>faut-il</a:t>
            </a:r>
            <a:r>
              <a:rPr sz="2000" b="1" spc="229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20" dirty="0">
                <a:solidFill>
                  <a:srgbClr val="554A3B"/>
                </a:solidFill>
                <a:latin typeface="Calibri"/>
                <a:cs typeface="Calibri"/>
              </a:rPr>
              <a:t>pour</a:t>
            </a:r>
            <a:r>
              <a:rPr sz="2000" b="1" spc="25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80" dirty="0">
                <a:solidFill>
                  <a:srgbClr val="554A3B"/>
                </a:solidFill>
                <a:latin typeface="Calibri"/>
                <a:cs typeface="Calibri"/>
              </a:rPr>
              <a:t>le</a:t>
            </a:r>
            <a:r>
              <a:rPr sz="2000" b="1" spc="27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développement</a:t>
            </a:r>
            <a:r>
              <a:rPr sz="2000" b="1" spc="229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40810" y="3488563"/>
            <a:ext cx="2273300" cy="1249045"/>
            <a:chOff x="3440810" y="3488563"/>
            <a:chExt cx="2273300" cy="1249045"/>
          </a:xfrm>
        </p:grpSpPr>
        <p:sp>
          <p:nvSpPr>
            <p:cNvPr id="8" name="object 8"/>
            <p:cNvSpPr/>
            <p:nvPr/>
          </p:nvSpPr>
          <p:spPr>
            <a:xfrm>
              <a:off x="3450335" y="3498088"/>
              <a:ext cx="2254250" cy="1229995"/>
            </a:xfrm>
            <a:custGeom>
              <a:avLst/>
              <a:gdLst/>
              <a:ahLst/>
              <a:cxnLst/>
              <a:rect l="l" t="t" r="r" b="b"/>
              <a:pathLst>
                <a:path w="2254250" h="1229995">
                  <a:moveTo>
                    <a:pt x="1126998" y="0"/>
                  </a:moveTo>
                  <a:lnTo>
                    <a:pt x="1065162" y="909"/>
                  </a:lnTo>
                  <a:lnTo>
                    <a:pt x="1004198" y="3608"/>
                  </a:lnTo>
                  <a:lnTo>
                    <a:pt x="944192" y="8049"/>
                  </a:lnTo>
                  <a:lnTo>
                    <a:pt x="885229" y="14184"/>
                  </a:lnTo>
                  <a:lnTo>
                    <a:pt x="827396" y="21967"/>
                  </a:lnTo>
                  <a:lnTo>
                    <a:pt x="770778" y="31351"/>
                  </a:lnTo>
                  <a:lnTo>
                    <a:pt x="715461" y="42290"/>
                  </a:lnTo>
                  <a:lnTo>
                    <a:pt x="661532" y="54735"/>
                  </a:lnTo>
                  <a:lnTo>
                    <a:pt x="609076" y="68641"/>
                  </a:lnTo>
                  <a:lnTo>
                    <a:pt x="558179" y="83961"/>
                  </a:lnTo>
                  <a:lnTo>
                    <a:pt x="508927" y="100647"/>
                  </a:lnTo>
                  <a:lnTo>
                    <a:pt x="461406" y="118652"/>
                  </a:lnTo>
                  <a:lnTo>
                    <a:pt x="415702" y="137930"/>
                  </a:lnTo>
                  <a:lnTo>
                    <a:pt x="371901" y="158434"/>
                  </a:lnTo>
                  <a:lnTo>
                    <a:pt x="330088" y="180117"/>
                  </a:lnTo>
                  <a:lnTo>
                    <a:pt x="290351" y="202932"/>
                  </a:lnTo>
                  <a:lnTo>
                    <a:pt x="252774" y="226832"/>
                  </a:lnTo>
                  <a:lnTo>
                    <a:pt x="217444" y="251770"/>
                  </a:lnTo>
                  <a:lnTo>
                    <a:pt x="184446" y="277700"/>
                  </a:lnTo>
                  <a:lnTo>
                    <a:pt x="153867" y="304574"/>
                  </a:lnTo>
                  <a:lnTo>
                    <a:pt x="125792" y="332345"/>
                  </a:lnTo>
                  <a:lnTo>
                    <a:pt x="100308" y="360967"/>
                  </a:lnTo>
                  <a:lnTo>
                    <a:pt x="57454" y="420575"/>
                  </a:lnTo>
                  <a:lnTo>
                    <a:pt x="25993" y="483022"/>
                  </a:lnTo>
                  <a:lnTo>
                    <a:pt x="6613" y="547933"/>
                  </a:lnTo>
                  <a:lnTo>
                    <a:pt x="0" y="614934"/>
                  </a:lnTo>
                  <a:lnTo>
                    <a:pt x="1667" y="648684"/>
                  </a:lnTo>
                  <a:lnTo>
                    <a:pt x="14750" y="714708"/>
                  </a:lnTo>
                  <a:lnTo>
                    <a:pt x="40257" y="778454"/>
                  </a:lnTo>
                  <a:lnTo>
                    <a:pt x="77500" y="839544"/>
                  </a:lnTo>
                  <a:lnTo>
                    <a:pt x="125792" y="897605"/>
                  </a:lnTo>
                  <a:lnTo>
                    <a:pt x="153867" y="925383"/>
                  </a:lnTo>
                  <a:lnTo>
                    <a:pt x="184446" y="952262"/>
                  </a:lnTo>
                  <a:lnTo>
                    <a:pt x="217444" y="978196"/>
                  </a:lnTo>
                  <a:lnTo>
                    <a:pt x="252774" y="1003139"/>
                  </a:lnTo>
                  <a:lnTo>
                    <a:pt x="290351" y="1027043"/>
                  </a:lnTo>
                  <a:lnTo>
                    <a:pt x="330088" y="1049861"/>
                  </a:lnTo>
                  <a:lnTo>
                    <a:pt x="371901" y="1071547"/>
                  </a:lnTo>
                  <a:lnTo>
                    <a:pt x="415702" y="1092053"/>
                  </a:lnTo>
                  <a:lnTo>
                    <a:pt x="461406" y="1111334"/>
                  </a:lnTo>
                  <a:lnTo>
                    <a:pt x="508927" y="1129341"/>
                  </a:lnTo>
                  <a:lnTo>
                    <a:pt x="558179" y="1146029"/>
                  </a:lnTo>
                  <a:lnTo>
                    <a:pt x="609076" y="1161349"/>
                  </a:lnTo>
                  <a:lnTo>
                    <a:pt x="661532" y="1175256"/>
                  </a:lnTo>
                  <a:lnTo>
                    <a:pt x="715461" y="1187703"/>
                  </a:lnTo>
                  <a:lnTo>
                    <a:pt x="770778" y="1198642"/>
                  </a:lnTo>
                  <a:lnTo>
                    <a:pt x="827396" y="1208026"/>
                  </a:lnTo>
                  <a:lnTo>
                    <a:pt x="885229" y="1215810"/>
                  </a:lnTo>
                  <a:lnTo>
                    <a:pt x="944192" y="1221945"/>
                  </a:lnTo>
                  <a:lnTo>
                    <a:pt x="1004198" y="1226386"/>
                  </a:lnTo>
                  <a:lnTo>
                    <a:pt x="1065162" y="1229085"/>
                  </a:lnTo>
                  <a:lnTo>
                    <a:pt x="1126998" y="1229995"/>
                  </a:lnTo>
                  <a:lnTo>
                    <a:pt x="1188833" y="1229085"/>
                  </a:lnTo>
                  <a:lnTo>
                    <a:pt x="1249797" y="1226386"/>
                  </a:lnTo>
                  <a:lnTo>
                    <a:pt x="1309803" y="1221945"/>
                  </a:lnTo>
                  <a:lnTo>
                    <a:pt x="1368766" y="1215810"/>
                  </a:lnTo>
                  <a:lnTo>
                    <a:pt x="1426599" y="1208026"/>
                  </a:lnTo>
                  <a:lnTo>
                    <a:pt x="1483217" y="1198642"/>
                  </a:lnTo>
                  <a:lnTo>
                    <a:pt x="1538534" y="1187703"/>
                  </a:lnTo>
                  <a:lnTo>
                    <a:pt x="1592463" y="1175256"/>
                  </a:lnTo>
                  <a:lnTo>
                    <a:pt x="1644919" y="1161349"/>
                  </a:lnTo>
                  <a:lnTo>
                    <a:pt x="1695816" y="1146029"/>
                  </a:lnTo>
                  <a:lnTo>
                    <a:pt x="1745068" y="1129341"/>
                  </a:lnTo>
                  <a:lnTo>
                    <a:pt x="1792589" y="1111334"/>
                  </a:lnTo>
                  <a:lnTo>
                    <a:pt x="1838293" y="1092053"/>
                  </a:lnTo>
                  <a:lnTo>
                    <a:pt x="1882094" y="1071547"/>
                  </a:lnTo>
                  <a:lnTo>
                    <a:pt x="1923907" y="1049861"/>
                  </a:lnTo>
                  <a:lnTo>
                    <a:pt x="1963644" y="1027043"/>
                  </a:lnTo>
                  <a:lnTo>
                    <a:pt x="2001221" y="1003139"/>
                  </a:lnTo>
                  <a:lnTo>
                    <a:pt x="2036551" y="978196"/>
                  </a:lnTo>
                  <a:lnTo>
                    <a:pt x="2069549" y="952262"/>
                  </a:lnTo>
                  <a:lnTo>
                    <a:pt x="2100128" y="925383"/>
                  </a:lnTo>
                  <a:lnTo>
                    <a:pt x="2128203" y="897605"/>
                  </a:lnTo>
                  <a:lnTo>
                    <a:pt x="2153687" y="868977"/>
                  </a:lnTo>
                  <a:lnTo>
                    <a:pt x="2196541" y="809354"/>
                  </a:lnTo>
                  <a:lnTo>
                    <a:pt x="2228002" y="746889"/>
                  </a:lnTo>
                  <a:lnTo>
                    <a:pt x="2247382" y="681957"/>
                  </a:lnTo>
                  <a:lnTo>
                    <a:pt x="2253996" y="614934"/>
                  </a:lnTo>
                  <a:lnTo>
                    <a:pt x="2252328" y="581196"/>
                  </a:lnTo>
                  <a:lnTo>
                    <a:pt x="2239245" y="515193"/>
                  </a:lnTo>
                  <a:lnTo>
                    <a:pt x="2213738" y="451467"/>
                  </a:lnTo>
                  <a:lnTo>
                    <a:pt x="2176495" y="390392"/>
                  </a:lnTo>
                  <a:lnTo>
                    <a:pt x="2128203" y="332345"/>
                  </a:lnTo>
                  <a:lnTo>
                    <a:pt x="2100128" y="304574"/>
                  </a:lnTo>
                  <a:lnTo>
                    <a:pt x="2069549" y="277700"/>
                  </a:lnTo>
                  <a:lnTo>
                    <a:pt x="2036551" y="251770"/>
                  </a:lnTo>
                  <a:lnTo>
                    <a:pt x="2001221" y="226832"/>
                  </a:lnTo>
                  <a:lnTo>
                    <a:pt x="1963644" y="202932"/>
                  </a:lnTo>
                  <a:lnTo>
                    <a:pt x="1923907" y="180117"/>
                  </a:lnTo>
                  <a:lnTo>
                    <a:pt x="1882094" y="158434"/>
                  </a:lnTo>
                  <a:lnTo>
                    <a:pt x="1838293" y="137930"/>
                  </a:lnTo>
                  <a:lnTo>
                    <a:pt x="1792589" y="118652"/>
                  </a:lnTo>
                  <a:lnTo>
                    <a:pt x="1745068" y="100647"/>
                  </a:lnTo>
                  <a:lnTo>
                    <a:pt x="1695816" y="83961"/>
                  </a:lnTo>
                  <a:lnTo>
                    <a:pt x="1644919" y="68641"/>
                  </a:lnTo>
                  <a:lnTo>
                    <a:pt x="1592463" y="54735"/>
                  </a:lnTo>
                  <a:lnTo>
                    <a:pt x="1538534" y="42290"/>
                  </a:lnTo>
                  <a:lnTo>
                    <a:pt x="1483217" y="31351"/>
                  </a:lnTo>
                  <a:lnTo>
                    <a:pt x="1426599" y="21967"/>
                  </a:lnTo>
                  <a:lnTo>
                    <a:pt x="1368766" y="14184"/>
                  </a:lnTo>
                  <a:lnTo>
                    <a:pt x="1309803" y="8049"/>
                  </a:lnTo>
                  <a:lnTo>
                    <a:pt x="1249797" y="3608"/>
                  </a:lnTo>
                  <a:lnTo>
                    <a:pt x="1188833" y="909"/>
                  </a:lnTo>
                  <a:lnTo>
                    <a:pt x="1126998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50335" y="3498088"/>
              <a:ext cx="2254250" cy="1229995"/>
            </a:xfrm>
            <a:custGeom>
              <a:avLst/>
              <a:gdLst/>
              <a:ahLst/>
              <a:cxnLst/>
              <a:rect l="l" t="t" r="r" b="b"/>
              <a:pathLst>
                <a:path w="2254250" h="1229995">
                  <a:moveTo>
                    <a:pt x="0" y="614934"/>
                  </a:moveTo>
                  <a:lnTo>
                    <a:pt x="6613" y="547933"/>
                  </a:lnTo>
                  <a:lnTo>
                    <a:pt x="25993" y="483022"/>
                  </a:lnTo>
                  <a:lnTo>
                    <a:pt x="57454" y="420575"/>
                  </a:lnTo>
                  <a:lnTo>
                    <a:pt x="100308" y="360967"/>
                  </a:lnTo>
                  <a:lnTo>
                    <a:pt x="125792" y="332345"/>
                  </a:lnTo>
                  <a:lnTo>
                    <a:pt x="153867" y="304574"/>
                  </a:lnTo>
                  <a:lnTo>
                    <a:pt x="184446" y="277700"/>
                  </a:lnTo>
                  <a:lnTo>
                    <a:pt x="217444" y="251770"/>
                  </a:lnTo>
                  <a:lnTo>
                    <a:pt x="252774" y="226832"/>
                  </a:lnTo>
                  <a:lnTo>
                    <a:pt x="290351" y="202932"/>
                  </a:lnTo>
                  <a:lnTo>
                    <a:pt x="330088" y="180117"/>
                  </a:lnTo>
                  <a:lnTo>
                    <a:pt x="371901" y="158434"/>
                  </a:lnTo>
                  <a:lnTo>
                    <a:pt x="415702" y="137930"/>
                  </a:lnTo>
                  <a:lnTo>
                    <a:pt x="461406" y="118652"/>
                  </a:lnTo>
                  <a:lnTo>
                    <a:pt x="508927" y="100647"/>
                  </a:lnTo>
                  <a:lnTo>
                    <a:pt x="558179" y="83961"/>
                  </a:lnTo>
                  <a:lnTo>
                    <a:pt x="609076" y="68641"/>
                  </a:lnTo>
                  <a:lnTo>
                    <a:pt x="661532" y="54735"/>
                  </a:lnTo>
                  <a:lnTo>
                    <a:pt x="715461" y="42290"/>
                  </a:lnTo>
                  <a:lnTo>
                    <a:pt x="770778" y="31351"/>
                  </a:lnTo>
                  <a:lnTo>
                    <a:pt x="827396" y="21967"/>
                  </a:lnTo>
                  <a:lnTo>
                    <a:pt x="885229" y="14184"/>
                  </a:lnTo>
                  <a:lnTo>
                    <a:pt x="944192" y="8049"/>
                  </a:lnTo>
                  <a:lnTo>
                    <a:pt x="1004198" y="3608"/>
                  </a:lnTo>
                  <a:lnTo>
                    <a:pt x="1065162" y="909"/>
                  </a:lnTo>
                  <a:lnTo>
                    <a:pt x="1126998" y="0"/>
                  </a:lnTo>
                  <a:lnTo>
                    <a:pt x="1188833" y="909"/>
                  </a:lnTo>
                  <a:lnTo>
                    <a:pt x="1249797" y="3608"/>
                  </a:lnTo>
                  <a:lnTo>
                    <a:pt x="1309803" y="8049"/>
                  </a:lnTo>
                  <a:lnTo>
                    <a:pt x="1368766" y="14184"/>
                  </a:lnTo>
                  <a:lnTo>
                    <a:pt x="1426599" y="21967"/>
                  </a:lnTo>
                  <a:lnTo>
                    <a:pt x="1483217" y="31351"/>
                  </a:lnTo>
                  <a:lnTo>
                    <a:pt x="1538534" y="42290"/>
                  </a:lnTo>
                  <a:lnTo>
                    <a:pt x="1592463" y="54735"/>
                  </a:lnTo>
                  <a:lnTo>
                    <a:pt x="1644919" y="68641"/>
                  </a:lnTo>
                  <a:lnTo>
                    <a:pt x="1695816" y="83961"/>
                  </a:lnTo>
                  <a:lnTo>
                    <a:pt x="1745068" y="100647"/>
                  </a:lnTo>
                  <a:lnTo>
                    <a:pt x="1792589" y="118652"/>
                  </a:lnTo>
                  <a:lnTo>
                    <a:pt x="1838293" y="137930"/>
                  </a:lnTo>
                  <a:lnTo>
                    <a:pt x="1882094" y="158434"/>
                  </a:lnTo>
                  <a:lnTo>
                    <a:pt x="1923907" y="180117"/>
                  </a:lnTo>
                  <a:lnTo>
                    <a:pt x="1963644" y="202932"/>
                  </a:lnTo>
                  <a:lnTo>
                    <a:pt x="2001221" y="226832"/>
                  </a:lnTo>
                  <a:lnTo>
                    <a:pt x="2036551" y="251770"/>
                  </a:lnTo>
                  <a:lnTo>
                    <a:pt x="2069549" y="277700"/>
                  </a:lnTo>
                  <a:lnTo>
                    <a:pt x="2100128" y="304574"/>
                  </a:lnTo>
                  <a:lnTo>
                    <a:pt x="2128203" y="332345"/>
                  </a:lnTo>
                  <a:lnTo>
                    <a:pt x="2153687" y="360967"/>
                  </a:lnTo>
                  <a:lnTo>
                    <a:pt x="2196541" y="420575"/>
                  </a:lnTo>
                  <a:lnTo>
                    <a:pt x="2228002" y="483022"/>
                  </a:lnTo>
                  <a:lnTo>
                    <a:pt x="2247382" y="547933"/>
                  </a:lnTo>
                  <a:lnTo>
                    <a:pt x="2253996" y="614934"/>
                  </a:lnTo>
                  <a:lnTo>
                    <a:pt x="2252328" y="648684"/>
                  </a:lnTo>
                  <a:lnTo>
                    <a:pt x="2239245" y="714708"/>
                  </a:lnTo>
                  <a:lnTo>
                    <a:pt x="2213738" y="778454"/>
                  </a:lnTo>
                  <a:lnTo>
                    <a:pt x="2176495" y="839544"/>
                  </a:lnTo>
                  <a:lnTo>
                    <a:pt x="2128203" y="897605"/>
                  </a:lnTo>
                  <a:lnTo>
                    <a:pt x="2100128" y="925383"/>
                  </a:lnTo>
                  <a:lnTo>
                    <a:pt x="2069549" y="952262"/>
                  </a:lnTo>
                  <a:lnTo>
                    <a:pt x="2036551" y="978196"/>
                  </a:lnTo>
                  <a:lnTo>
                    <a:pt x="2001221" y="1003139"/>
                  </a:lnTo>
                  <a:lnTo>
                    <a:pt x="1963644" y="1027043"/>
                  </a:lnTo>
                  <a:lnTo>
                    <a:pt x="1923907" y="1049861"/>
                  </a:lnTo>
                  <a:lnTo>
                    <a:pt x="1882094" y="1071547"/>
                  </a:lnTo>
                  <a:lnTo>
                    <a:pt x="1838293" y="1092053"/>
                  </a:lnTo>
                  <a:lnTo>
                    <a:pt x="1792589" y="1111334"/>
                  </a:lnTo>
                  <a:lnTo>
                    <a:pt x="1745068" y="1129341"/>
                  </a:lnTo>
                  <a:lnTo>
                    <a:pt x="1695816" y="1146029"/>
                  </a:lnTo>
                  <a:lnTo>
                    <a:pt x="1644919" y="1161349"/>
                  </a:lnTo>
                  <a:lnTo>
                    <a:pt x="1592463" y="1175256"/>
                  </a:lnTo>
                  <a:lnTo>
                    <a:pt x="1538534" y="1187703"/>
                  </a:lnTo>
                  <a:lnTo>
                    <a:pt x="1483217" y="1198642"/>
                  </a:lnTo>
                  <a:lnTo>
                    <a:pt x="1426599" y="1208026"/>
                  </a:lnTo>
                  <a:lnTo>
                    <a:pt x="1368766" y="1215810"/>
                  </a:lnTo>
                  <a:lnTo>
                    <a:pt x="1309803" y="1221945"/>
                  </a:lnTo>
                  <a:lnTo>
                    <a:pt x="1249797" y="1226386"/>
                  </a:lnTo>
                  <a:lnTo>
                    <a:pt x="1188833" y="1229085"/>
                  </a:lnTo>
                  <a:lnTo>
                    <a:pt x="1126998" y="1229995"/>
                  </a:lnTo>
                  <a:lnTo>
                    <a:pt x="1065162" y="1229085"/>
                  </a:lnTo>
                  <a:lnTo>
                    <a:pt x="1004198" y="1226386"/>
                  </a:lnTo>
                  <a:lnTo>
                    <a:pt x="944192" y="1221945"/>
                  </a:lnTo>
                  <a:lnTo>
                    <a:pt x="885229" y="1215810"/>
                  </a:lnTo>
                  <a:lnTo>
                    <a:pt x="827396" y="1208026"/>
                  </a:lnTo>
                  <a:lnTo>
                    <a:pt x="770778" y="1198642"/>
                  </a:lnTo>
                  <a:lnTo>
                    <a:pt x="715461" y="1187703"/>
                  </a:lnTo>
                  <a:lnTo>
                    <a:pt x="661532" y="1175256"/>
                  </a:lnTo>
                  <a:lnTo>
                    <a:pt x="609076" y="1161349"/>
                  </a:lnTo>
                  <a:lnTo>
                    <a:pt x="558179" y="1146029"/>
                  </a:lnTo>
                  <a:lnTo>
                    <a:pt x="508927" y="1129341"/>
                  </a:lnTo>
                  <a:lnTo>
                    <a:pt x="461406" y="1111334"/>
                  </a:lnTo>
                  <a:lnTo>
                    <a:pt x="415702" y="1092053"/>
                  </a:lnTo>
                  <a:lnTo>
                    <a:pt x="371901" y="1071547"/>
                  </a:lnTo>
                  <a:lnTo>
                    <a:pt x="330088" y="1049861"/>
                  </a:lnTo>
                  <a:lnTo>
                    <a:pt x="290351" y="1027043"/>
                  </a:lnTo>
                  <a:lnTo>
                    <a:pt x="252774" y="1003139"/>
                  </a:lnTo>
                  <a:lnTo>
                    <a:pt x="217444" y="978196"/>
                  </a:lnTo>
                  <a:lnTo>
                    <a:pt x="184446" y="952262"/>
                  </a:lnTo>
                  <a:lnTo>
                    <a:pt x="153867" y="925383"/>
                  </a:lnTo>
                  <a:lnTo>
                    <a:pt x="125792" y="897605"/>
                  </a:lnTo>
                  <a:lnTo>
                    <a:pt x="100308" y="868977"/>
                  </a:lnTo>
                  <a:lnTo>
                    <a:pt x="57454" y="809354"/>
                  </a:lnTo>
                  <a:lnTo>
                    <a:pt x="25993" y="746889"/>
                  </a:lnTo>
                  <a:lnTo>
                    <a:pt x="6613" y="681957"/>
                  </a:lnTo>
                  <a:lnTo>
                    <a:pt x="0" y="61493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42384" y="3854450"/>
            <a:ext cx="1472565" cy="4826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147320">
              <a:lnSpc>
                <a:spcPts val="1680"/>
              </a:lnSpc>
              <a:spcBef>
                <a:spcPts val="355"/>
              </a:spcBef>
            </a:pP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Un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projet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Cambria"/>
                <a:cs typeface="Cambria"/>
              </a:rPr>
              <a:t>é</a:t>
            </a:r>
            <a:r>
              <a:rPr sz="1600" b="1" spc="-50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lo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pp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8291" y="3129279"/>
            <a:ext cx="418465" cy="260985"/>
          </a:xfrm>
          <a:custGeom>
            <a:avLst/>
            <a:gdLst/>
            <a:ahLst/>
            <a:cxnLst/>
            <a:rect l="l" t="t" r="r" b="b"/>
            <a:pathLst>
              <a:path w="418464" h="260985">
                <a:moveTo>
                  <a:pt x="209042" y="0"/>
                </a:moveTo>
                <a:lnTo>
                  <a:pt x="0" y="130302"/>
                </a:lnTo>
                <a:lnTo>
                  <a:pt x="83566" y="130302"/>
                </a:lnTo>
                <a:lnTo>
                  <a:pt x="83566" y="260604"/>
                </a:lnTo>
                <a:lnTo>
                  <a:pt x="334518" y="260604"/>
                </a:lnTo>
                <a:lnTo>
                  <a:pt x="334518" y="130302"/>
                </a:lnTo>
                <a:lnTo>
                  <a:pt x="418084" y="130302"/>
                </a:lnTo>
                <a:lnTo>
                  <a:pt x="209042" y="0"/>
                </a:lnTo>
                <a:close/>
              </a:path>
            </a:pathLst>
          </a:custGeom>
          <a:solidFill>
            <a:srgbClr val="CF53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580384" y="1766823"/>
            <a:ext cx="1993900" cy="1249045"/>
            <a:chOff x="3580384" y="1766823"/>
            <a:chExt cx="1993900" cy="1249045"/>
          </a:xfrm>
        </p:grpSpPr>
        <p:sp>
          <p:nvSpPr>
            <p:cNvPr id="13" name="object 13"/>
            <p:cNvSpPr/>
            <p:nvPr/>
          </p:nvSpPr>
          <p:spPr>
            <a:xfrm>
              <a:off x="3589909" y="1776348"/>
              <a:ext cx="1974850" cy="1229995"/>
            </a:xfrm>
            <a:custGeom>
              <a:avLst/>
              <a:gdLst/>
              <a:ahLst/>
              <a:cxnLst/>
              <a:rect l="l" t="t" r="r" b="b"/>
              <a:pathLst>
                <a:path w="1974850" h="1229995">
                  <a:moveTo>
                    <a:pt x="987425" y="0"/>
                  </a:moveTo>
                  <a:lnTo>
                    <a:pt x="929406" y="1043"/>
                  </a:lnTo>
                  <a:lnTo>
                    <a:pt x="872270" y="4137"/>
                  </a:lnTo>
                  <a:lnTo>
                    <a:pt x="816110" y="9222"/>
                  </a:lnTo>
                  <a:lnTo>
                    <a:pt x="761018" y="16241"/>
                  </a:lnTo>
                  <a:lnTo>
                    <a:pt x="707086" y="25137"/>
                  </a:lnTo>
                  <a:lnTo>
                    <a:pt x="654407" y="35852"/>
                  </a:lnTo>
                  <a:lnTo>
                    <a:pt x="603075" y="48327"/>
                  </a:lnTo>
                  <a:lnTo>
                    <a:pt x="553181" y="62506"/>
                  </a:lnTo>
                  <a:lnTo>
                    <a:pt x="504818" y="78330"/>
                  </a:lnTo>
                  <a:lnTo>
                    <a:pt x="458078" y="95742"/>
                  </a:lnTo>
                  <a:lnTo>
                    <a:pt x="413055" y="114685"/>
                  </a:lnTo>
                  <a:lnTo>
                    <a:pt x="369841" y="135100"/>
                  </a:lnTo>
                  <a:lnTo>
                    <a:pt x="328529" y="156930"/>
                  </a:lnTo>
                  <a:lnTo>
                    <a:pt x="289210" y="180117"/>
                  </a:lnTo>
                  <a:lnTo>
                    <a:pt x="251979" y="204604"/>
                  </a:lnTo>
                  <a:lnTo>
                    <a:pt x="216926" y="230332"/>
                  </a:lnTo>
                  <a:lnTo>
                    <a:pt x="184146" y="257245"/>
                  </a:lnTo>
                  <a:lnTo>
                    <a:pt x="153730" y="285284"/>
                  </a:lnTo>
                  <a:lnTo>
                    <a:pt x="125772" y="314391"/>
                  </a:lnTo>
                  <a:lnTo>
                    <a:pt x="100363" y="344510"/>
                  </a:lnTo>
                  <a:lnTo>
                    <a:pt x="77596" y="375582"/>
                  </a:lnTo>
                  <a:lnTo>
                    <a:pt x="40362" y="440355"/>
                  </a:lnTo>
                  <a:lnTo>
                    <a:pt x="14808" y="508250"/>
                  </a:lnTo>
                  <a:lnTo>
                    <a:pt x="1676" y="578804"/>
                  </a:lnTo>
                  <a:lnTo>
                    <a:pt x="0" y="614934"/>
                  </a:lnTo>
                  <a:lnTo>
                    <a:pt x="1676" y="651077"/>
                  </a:lnTo>
                  <a:lnTo>
                    <a:pt x="14808" y="721654"/>
                  </a:lnTo>
                  <a:lnTo>
                    <a:pt x="40362" y="789568"/>
                  </a:lnTo>
                  <a:lnTo>
                    <a:pt x="77597" y="854358"/>
                  </a:lnTo>
                  <a:lnTo>
                    <a:pt x="100363" y="885438"/>
                  </a:lnTo>
                  <a:lnTo>
                    <a:pt x="125772" y="915563"/>
                  </a:lnTo>
                  <a:lnTo>
                    <a:pt x="153730" y="944676"/>
                  </a:lnTo>
                  <a:lnTo>
                    <a:pt x="184146" y="972721"/>
                  </a:lnTo>
                  <a:lnTo>
                    <a:pt x="216926" y="999638"/>
                  </a:lnTo>
                  <a:lnTo>
                    <a:pt x="251979" y="1025371"/>
                  </a:lnTo>
                  <a:lnTo>
                    <a:pt x="289210" y="1049861"/>
                  </a:lnTo>
                  <a:lnTo>
                    <a:pt x="328529" y="1073051"/>
                  </a:lnTo>
                  <a:lnTo>
                    <a:pt x="369841" y="1094884"/>
                  </a:lnTo>
                  <a:lnTo>
                    <a:pt x="413055" y="1115301"/>
                  </a:lnTo>
                  <a:lnTo>
                    <a:pt x="458078" y="1134246"/>
                  </a:lnTo>
                  <a:lnTo>
                    <a:pt x="504818" y="1151660"/>
                  </a:lnTo>
                  <a:lnTo>
                    <a:pt x="553181" y="1167485"/>
                  </a:lnTo>
                  <a:lnTo>
                    <a:pt x="603075" y="1181665"/>
                  </a:lnTo>
                  <a:lnTo>
                    <a:pt x="654407" y="1194141"/>
                  </a:lnTo>
                  <a:lnTo>
                    <a:pt x="707086" y="1204856"/>
                  </a:lnTo>
                  <a:lnTo>
                    <a:pt x="761018" y="1213752"/>
                  </a:lnTo>
                  <a:lnTo>
                    <a:pt x="816110" y="1220772"/>
                  </a:lnTo>
                  <a:lnTo>
                    <a:pt x="872270" y="1225857"/>
                  </a:lnTo>
                  <a:lnTo>
                    <a:pt x="929406" y="1228951"/>
                  </a:lnTo>
                  <a:lnTo>
                    <a:pt x="987425" y="1229995"/>
                  </a:lnTo>
                  <a:lnTo>
                    <a:pt x="1045443" y="1228951"/>
                  </a:lnTo>
                  <a:lnTo>
                    <a:pt x="1102579" y="1225857"/>
                  </a:lnTo>
                  <a:lnTo>
                    <a:pt x="1158739" y="1220772"/>
                  </a:lnTo>
                  <a:lnTo>
                    <a:pt x="1213831" y="1213752"/>
                  </a:lnTo>
                  <a:lnTo>
                    <a:pt x="1267763" y="1204856"/>
                  </a:lnTo>
                  <a:lnTo>
                    <a:pt x="1320442" y="1194141"/>
                  </a:lnTo>
                  <a:lnTo>
                    <a:pt x="1371774" y="1181665"/>
                  </a:lnTo>
                  <a:lnTo>
                    <a:pt x="1421668" y="1167485"/>
                  </a:lnTo>
                  <a:lnTo>
                    <a:pt x="1470031" y="1151660"/>
                  </a:lnTo>
                  <a:lnTo>
                    <a:pt x="1516771" y="1134246"/>
                  </a:lnTo>
                  <a:lnTo>
                    <a:pt x="1561794" y="1115301"/>
                  </a:lnTo>
                  <a:lnTo>
                    <a:pt x="1605008" y="1094884"/>
                  </a:lnTo>
                  <a:lnTo>
                    <a:pt x="1646320" y="1073051"/>
                  </a:lnTo>
                  <a:lnTo>
                    <a:pt x="1685639" y="1049861"/>
                  </a:lnTo>
                  <a:lnTo>
                    <a:pt x="1722870" y="1025371"/>
                  </a:lnTo>
                  <a:lnTo>
                    <a:pt x="1757923" y="999638"/>
                  </a:lnTo>
                  <a:lnTo>
                    <a:pt x="1790703" y="972721"/>
                  </a:lnTo>
                  <a:lnTo>
                    <a:pt x="1821119" y="944676"/>
                  </a:lnTo>
                  <a:lnTo>
                    <a:pt x="1849077" y="915563"/>
                  </a:lnTo>
                  <a:lnTo>
                    <a:pt x="1874486" y="885438"/>
                  </a:lnTo>
                  <a:lnTo>
                    <a:pt x="1897253" y="854358"/>
                  </a:lnTo>
                  <a:lnTo>
                    <a:pt x="1934487" y="789568"/>
                  </a:lnTo>
                  <a:lnTo>
                    <a:pt x="1960041" y="721654"/>
                  </a:lnTo>
                  <a:lnTo>
                    <a:pt x="1973173" y="651077"/>
                  </a:lnTo>
                  <a:lnTo>
                    <a:pt x="1974850" y="614934"/>
                  </a:lnTo>
                  <a:lnTo>
                    <a:pt x="1973173" y="578804"/>
                  </a:lnTo>
                  <a:lnTo>
                    <a:pt x="1960041" y="508250"/>
                  </a:lnTo>
                  <a:lnTo>
                    <a:pt x="1934487" y="440355"/>
                  </a:lnTo>
                  <a:lnTo>
                    <a:pt x="1897252" y="375582"/>
                  </a:lnTo>
                  <a:lnTo>
                    <a:pt x="1874486" y="344510"/>
                  </a:lnTo>
                  <a:lnTo>
                    <a:pt x="1849077" y="314391"/>
                  </a:lnTo>
                  <a:lnTo>
                    <a:pt x="1821119" y="285284"/>
                  </a:lnTo>
                  <a:lnTo>
                    <a:pt x="1790703" y="257245"/>
                  </a:lnTo>
                  <a:lnTo>
                    <a:pt x="1757923" y="230332"/>
                  </a:lnTo>
                  <a:lnTo>
                    <a:pt x="1722870" y="204604"/>
                  </a:lnTo>
                  <a:lnTo>
                    <a:pt x="1685639" y="180117"/>
                  </a:lnTo>
                  <a:lnTo>
                    <a:pt x="1646320" y="156930"/>
                  </a:lnTo>
                  <a:lnTo>
                    <a:pt x="1605008" y="135100"/>
                  </a:lnTo>
                  <a:lnTo>
                    <a:pt x="1561794" y="114685"/>
                  </a:lnTo>
                  <a:lnTo>
                    <a:pt x="1516771" y="95742"/>
                  </a:lnTo>
                  <a:lnTo>
                    <a:pt x="1470031" y="78330"/>
                  </a:lnTo>
                  <a:lnTo>
                    <a:pt x="1421668" y="62506"/>
                  </a:lnTo>
                  <a:lnTo>
                    <a:pt x="1371774" y="48327"/>
                  </a:lnTo>
                  <a:lnTo>
                    <a:pt x="1320442" y="35852"/>
                  </a:lnTo>
                  <a:lnTo>
                    <a:pt x="1267763" y="25137"/>
                  </a:lnTo>
                  <a:lnTo>
                    <a:pt x="1213831" y="16241"/>
                  </a:lnTo>
                  <a:lnTo>
                    <a:pt x="1158739" y="9222"/>
                  </a:lnTo>
                  <a:lnTo>
                    <a:pt x="1102579" y="4137"/>
                  </a:lnTo>
                  <a:lnTo>
                    <a:pt x="1045443" y="1043"/>
                  </a:lnTo>
                  <a:lnTo>
                    <a:pt x="987425" y="0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9909" y="1776348"/>
              <a:ext cx="1974850" cy="1229995"/>
            </a:xfrm>
            <a:custGeom>
              <a:avLst/>
              <a:gdLst/>
              <a:ahLst/>
              <a:cxnLst/>
              <a:rect l="l" t="t" r="r" b="b"/>
              <a:pathLst>
                <a:path w="1974850" h="1229995">
                  <a:moveTo>
                    <a:pt x="0" y="614934"/>
                  </a:moveTo>
                  <a:lnTo>
                    <a:pt x="6643" y="543223"/>
                  </a:lnTo>
                  <a:lnTo>
                    <a:pt x="26078" y="473941"/>
                  </a:lnTo>
                  <a:lnTo>
                    <a:pt x="57565" y="407550"/>
                  </a:lnTo>
                  <a:lnTo>
                    <a:pt x="100363" y="344510"/>
                  </a:lnTo>
                  <a:lnTo>
                    <a:pt x="125772" y="314391"/>
                  </a:lnTo>
                  <a:lnTo>
                    <a:pt x="153730" y="285284"/>
                  </a:lnTo>
                  <a:lnTo>
                    <a:pt x="184146" y="257245"/>
                  </a:lnTo>
                  <a:lnTo>
                    <a:pt x="216926" y="230332"/>
                  </a:lnTo>
                  <a:lnTo>
                    <a:pt x="251979" y="204604"/>
                  </a:lnTo>
                  <a:lnTo>
                    <a:pt x="289210" y="180117"/>
                  </a:lnTo>
                  <a:lnTo>
                    <a:pt x="328529" y="156930"/>
                  </a:lnTo>
                  <a:lnTo>
                    <a:pt x="369841" y="135100"/>
                  </a:lnTo>
                  <a:lnTo>
                    <a:pt x="413055" y="114685"/>
                  </a:lnTo>
                  <a:lnTo>
                    <a:pt x="458078" y="95742"/>
                  </a:lnTo>
                  <a:lnTo>
                    <a:pt x="504818" y="78330"/>
                  </a:lnTo>
                  <a:lnTo>
                    <a:pt x="553181" y="62506"/>
                  </a:lnTo>
                  <a:lnTo>
                    <a:pt x="603075" y="48327"/>
                  </a:lnTo>
                  <a:lnTo>
                    <a:pt x="654407" y="35852"/>
                  </a:lnTo>
                  <a:lnTo>
                    <a:pt x="707086" y="25137"/>
                  </a:lnTo>
                  <a:lnTo>
                    <a:pt x="761018" y="16241"/>
                  </a:lnTo>
                  <a:lnTo>
                    <a:pt x="816110" y="9222"/>
                  </a:lnTo>
                  <a:lnTo>
                    <a:pt x="872270" y="4137"/>
                  </a:lnTo>
                  <a:lnTo>
                    <a:pt x="929406" y="1043"/>
                  </a:lnTo>
                  <a:lnTo>
                    <a:pt x="987425" y="0"/>
                  </a:lnTo>
                  <a:lnTo>
                    <a:pt x="1045443" y="1043"/>
                  </a:lnTo>
                  <a:lnTo>
                    <a:pt x="1102579" y="4137"/>
                  </a:lnTo>
                  <a:lnTo>
                    <a:pt x="1158739" y="9222"/>
                  </a:lnTo>
                  <a:lnTo>
                    <a:pt x="1213831" y="16241"/>
                  </a:lnTo>
                  <a:lnTo>
                    <a:pt x="1267763" y="25137"/>
                  </a:lnTo>
                  <a:lnTo>
                    <a:pt x="1320442" y="35852"/>
                  </a:lnTo>
                  <a:lnTo>
                    <a:pt x="1371774" y="48327"/>
                  </a:lnTo>
                  <a:lnTo>
                    <a:pt x="1421668" y="62506"/>
                  </a:lnTo>
                  <a:lnTo>
                    <a:pt x="1470031" y="78330"/>
                  </a:lnTo>
                  <a:lnTo>
                    <a:pt x="1516771" y="95742"/>
                  </a:lnTo>
                  <a:lnTo>
                    <a:pt x="1561794" y="114685"/>
                  </a:lnTo>
                  <a:lnTo>
                    <a:pt x="1605008" y="135100"/>
                  </a:lnTo>
                  <a:lnTo>
                    <a:pt x="1646320" y="156930"/>
                  </a:lnTo>
                  <a:lnTo>
                    <a:pt x="1685639" y="180117"/>
                  </a:lnTo>
                  <a:lnTo>
                    <a:pt x="1722870" y="204604"/>
                  </a:lnTo>
                  <a:lnTo>
                    <a:pt x="1757923" y="230332"/>
                  </a:lnTo>
                  <a:lnTo>
                    <a:pt x="1790703" y="257245"/>
                  </a:lnTo>
                  <a:lnTo>
                    <a:pt x="1821119" y="285284"/>
                  </a:lnTo>
                  <a:lnTo>
                    <a:pt x="1849077" y="314391"/>
                  </a:lnTo>
                  <a:lnTo>
                    <a:pt x="1874486" y="344510"/>
                  </a:lnTo>
                  <a:lnTo>
                    <a:pt x="1897252" y="375582"/>
                  </a:lnTo>
                  <a:lnTo>
                    <a:pt x="1934487" y="440355"/>
                  </a:lnTo>
                  <a:lnTo>
                    <a:pt x="1960041" y="508250"/>
                  </a:lnTo>
                  <a:lnTo>
                    <a:pt x="1973173" y="578804"/>
                  </a:lnTo>
                  <a:lnTo>
                    <a:pt x="1974850" y="614934"/>
                  </a:lnTo>
                  <a:lnTo>
                    <a:pt x="1973173" y="651077"/>
                  </a:lnTo>
                  <a:lnTo>
                    <a:pt x="1960041" y="721654"/>
                  </a:lnTo>
                  <a:lnTo>
                    <a:pt x="1934487" y="789568"/>
                  </a:lnTo>
                  <a:lnTo>
                    <a:pt x="1897253" y="854358"/>
                  </a:lnTo>
                  <a:lnTo>
                    <a:pt x="1874486" y="885438"/>
                  </a:lnTo>
                  <a:lnTo>
                    <a:pt x="1849077" y="915563"/>
                  </a:lnTo>
                  <a:lnTo>
                    <a:pt x="1821119" y="944676"/>
                  </a:lnTo>
                  <a:lnTo>
                    <a:pt x="1790703" y="972721"/>
                  </a:lnTo>
                  <a:lnTo>
                    <a:pt x="1757923" y="999638"/>
                  </a:lnTo>
                  <a:lnTo>
                    <a:pt x="1722870" y="1025371"/>
                  </a:lnTo>
                  <a:lnTo>
                    <a:pt x="1685639" y="1049861"/>
                  </a:lnTo>
                  <a:lnTo>
                    <a:pt x="1646320" y="1073051"/>
                  </a:lnTo>
                  <a:lnTo>
                    <a:pt x="1605008" y="1094884"/>
                  </a:lnTo>
                  <a:lnTo>
                    <a:pt x="1561794" y="1115301"/>
                  </a:lnTo>
                  <a:lnTo>
                    <a:pt x="1516771" y="1134246"/>
                  </a:lnTo>
                  <a:lnTo>
                    <a:pt x="1470031" y="1151660"/>
                  </a:lnTo>
                  <a:lnTo>
                    <a:pt x="1421668" y="1167485"/>
                  </a:lnTo>
                  <a:lnTo>
                    <a:pt x="1371774" y="1181665"/>
                  </a:lnTo>
                  <a:lnTo>
                    <a:pt x="1320442" y="1194141"/>
                  </a:lnTo>
                  <a:lnTo>
                    <a:pt x="1267763" y="1204856"/>
                  </a:lnTo>
                  <a:lnTo>
                    <a:pt x="1213831" y="1213752"/>
                  </a:lnTo>
                  <a:lnTo>
                    <a:pt x="1158739" y="1220772"/>
                  </a:lnTo>
                  <a:lnTo>
                    <a:pt x="1102579" y="1225857"/>
                  </a:lnTo>
                  <a:lnTo>
                    <a:pt x="1045443" y="1228951"/>
                  </a:lnTo>
                  <a:lnTo>
                    <a:pt x="987425" y="1229995"/>
                  </a:lnTo>
                  <a:lnTo>
                    <a:pt x="929406" y="1228951"/>
                  </a:lnTo>
                  <a:lnTo>
                    <a:pt x="872270" y="1225857"/>
                  </a:lnTo>
                  <a:lnTo>
                    <a:pt x="816110" y="1220772"/>
                  </a:lnTo>
                  <a:lnTo>
                    <a:pt x="761018" y="1213752"/>
                  </a:lnTo>
                  <a:lnTo>
                    <a:pt x="707086" y="1204856"/>
                  </a:lnTo>
                  <a:lnTo>
                    <a:pt x="654407" y="1194141"/>
                  </a:lnTo>
                  <a:lnTo>
                    <a:pt x="603075" y="1181665"/>
                  </a:lnTo>
                  <a:lnTo>
                    <a:pt x="553181" y="1167485"/>
                  </a:lnTo>
                  <a:lnTo>
                    <a:pt x="504818" y="1151660"/>
                  </a:lnTo>
                  <a:lnTo>
                    <a:pt x="458078" y="1134246"/>
                  </a:lnTo>
                  <a:lnTo>
                    <a:pt x="413055" y="1115301"/>
                  </a:lnTo>
                  <a:lnTo>
                    <a:pt x="369841" y="1094884"/>
                  </a:lnTo>
                  <a:lnTo>
                    <a:pt x="328529" y="1073051"/>
                  </a:lnTo>
                  <a:lnTo>
                    <a:pt x="289210" y="1049861"/>
                  </a:lnTo>
                  <a:lnTo>
                    <a:pt x="251979" y="1025371"/>
                  </a:lnTo>
                  <a:lnTo>
                    <a:pt x="216926" y="999638"/>
                  </a:lnTo>
                  <a:lnTo>
                    <a:pt x="184146" y="972721"/>
                  </a:lnTo>
                  <a:lnTo>
                    <a:pt x="153730" y="944676"/>
                  </a:lnTo>
                  <a:lnTo>
                    <a:pt x="125772" y="915563"/>
                  </a:lnTo>
                  <a:lnTo>
                    <a:pt x="100363" y="885438"/>
                  </a:lnTo>
                  <a:lnTo>
                    <a:pt x="77597" y="854358"/>
                  </a:lnTo>
                  <a:lnTo>
                    <a:pt x="40362" y="789568"/>
                  </a:lnTo>
                  <a:lnTo>
                    <a:pt x="14808" y="721654"/>
                  </a:lnTo>
                  <a:lnTo>
                    <a:pt x="1676" y="651077"/>
                  </a:lnTo>
                  <a:lnTo>
                    <a:pt x="0" y="6149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40251" y="2239390"/>
            <a:ext cx="1077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Une</a:t>
            </a:r>
            <a:r>
              <a:rPr sz="1600" b="1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équipe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17996" y="3905122"/>
            <a:ext cx="274955" cy="418465"/>
          </a:xfrm>
          <a:custGeom>
            <a:avLst/>
            <a:gdLst/>
            <a:ahLst/>
            <a:cxnLst/>
            <a:rect l="l" t="t" r="r" b="b"/>
            <a:pathLst>
              <a:path w="274954" h="418464">
                <a:moveTo>
                  <a:pt x="137413" y="0"/>
                </a:moveTo>
                <a:lnTo>
                  <a:pt x="137413" y="83693"/>
                </a:lnTo>
                <a:lnTo>
                  <a:pt x="253" y="83565"/>
                </a:lnTo>
                <a:lnTo>
                  <a:pt x="0" y="334518"/>
                </a:lnTo>
                <a:lnTo>
                  <a:pt x="137160" y="334644"/>
                </a:lnTo>
                <a:lnTo>
                  <a:pt x="137032" y="418210"/>
                </a:lnTo>
                <a:lnTo>
                  <a:pt x="274447" y="209295"/>
                </a:lnTo>
                <a:lnTo>
                  <a:pt x="137413" y="0"/>
                </a:lnTo>
                <a:close/>
              </a:path>
            </a:pathLst>
          </a:custGeom>
          <a:solidFill>
            <a:srgbClr val="C57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212204" y="3490848"/>
            <a:ext cx="2120265" cy="1249045"/>
            <a:chOff x="6212204" y="3490848"/>
            <a:chExt cx="2120265" cy="1249045"/>
          </a:xfrm>
        </p:grpSpPr>
        <p:sp>
          <p:nvSpPr>
            <p:cNvPr id="18" name="object 18"/>
            <p:cNvSpPr/>
            <p:nvPr/>
          </p:nvSpPr>
          <p:spPr>
            <a:xfrm>
              <a:off x="6221729" y="3500373"/>
              <a:ext cx="2101215" cy="1229995"/>
            </a:xfrm>
            <a:custGeom>
              <a:avLst/>
              <a:gdLst/>
              <a:ahLst/>
              <a:cxnLst/>
              <a:rect l="l" t="t" r="r" b="b"/>
              <a:pathLst>
                <a:path w="2101215" h="1229995">
                  <a:moveTo>
                    <a:pt x="1050290" y="0"/>
                  </a:moveTo>
                  <a:lnTo>
                    <a:pt x="990695" y="973"/>
                  </a:lnTo>
                  <a:lnTo>
                    <a:pt x="931972" y="3859"/>
                  </a:lnTo>
                  <a:lnTo>
                    <a:pt x="874209" y="8606"/>
                  </a:lnTo>
                  <a:lnTo>
                    <a:pt x="817495" y="15161"/>
                  </a:lnTo>
                  <a:lnTo>
                    <a:pt x="761918" y="23473"/>
                  </a:lnTo>
                  <a:lnTo>
                    <a:pt x="707568" y="33490"/>
                  </a:lnTo>
                  <a:lnTo>
                    <a:pt x="654533" y="45159"/>
                  </a:lnTo>
                  <a:lnTo>
                    <a:pt x="602902" y="58430"/>
                  </a:lnTo>
                  <a:lnTo>
                    <a:pt x="552763" y="73250"/>
                  </a:lnTo>
                  <a:lnTo>
                    <a:pt x="504206" y="89568"/>
                  </a:lnTo>
                  <a:lnTo>
                    <a:pt x="457318" y="107330"/>
                  </a:lnTo>
                  <a:lnTo>
                    <a:pt x="412189" y="126487"/>
                  </a:lnTo>
                  <a:lnTo>
                    <a:pt x="368907" y="146984"/>
                  </a:lnTo>
                  <a:lnTo>
                    <a:pt x="327560" y="168772"/>
                  </a:lnTo>
                  <a:lnTo>
                    <a:pt x="288239" y="191797"/>
                  </a:lnTo>
                  <a:lnTo>
                    <a:pt x="251031" y="216009"/>
                  </a:lnTo>
                  <a:lnTo>
                    <a:pt x="216025" y="241354"/>
                  </a:lnTo>
                  <a:lnTo>
                    <a:pt x="183310" y="267781"/>
                  </a:lnTo>
                  <a:lnTo>
                    <a:pt x="152974" y="295239"/>
                  </a:lnTo>
                  <a:lnTo>
                    <a:pt x="125106" y="323675"/>
                  </a:lnTo>
                  <a:lnTo>
                    <a:pt x="99795" y="353037"/>
                  </a:lnTo>
                  <a:lnTo>
                    <a:pt x="57199" y="414334"/>
                  </a:lnTo>
                  <a:lnTo>
                    <a:pt x="25895" y="478713"/>
                  </a:lnTo>
                  <a:lnTo>
                    <a:pt x="6592" y="545761"/>
                  </a:lnTo>
                  <a:lnTo>
                    <a:pt x="0" y="615061"/>
                  </a:lnTo>
                  <a:lnTo>
                    <a:pt x="1662" y="649953"/>
                  </a:lnTo>
                  <a:lnTo>
                    <a:pt x="14699" y="718156"/>
                  </a:lnTo>
                  <a:lnTo>
                    <a:pt x="40091" y="783902"/>
                  </a:lnTo>
                  <a:lnTo>
                    <a:pt x="77130" y="846775"/>
                  </a:lnTo>
                  <a:lnTo>
                    <a:pt x="125106" y="906361"/>
                  </a:lnTo>
                  <a:lnTo>
                    <a:pt x="152974" y="934791"/>
                  </a:lnTo>
                  <a:lnTo>
                    <a:pt x="183310" y="962243"/>
                  </a:lnTo>
                  <a:lnTo>
                    <a:pt x="216025" y="988666"/>
                  </a:lnTo>
                  <a:lnTo>
                    <a:pt x="251031" y="1014007"/>
                  </a:lnTo>
                  <a:lnTo>
                    <a:pt x="288239" y="1038214"/>
                  </a:lnTo>
                  <a:lnTo>
                    <a:pt x="327560" y="1061236"/>
                  </a:lnTo>
                  <a:lnTo>
                    <a:pt x="368907" y="1083021"/>
                  </a:lnTo>
                  <a:lnTo>
                    <a:pt x="412189" y="1103516"/>
                  </a:lnTo>
                  <a:lnTo>
                    <a:pt x="457318" y="1122671"/>
                  </a:lnTo>
                  <a:lnTo>
                    <a:pt x="504206" y="1140432"/>
                  </a:lnTo>
                  <a:lnTo>
                    <a:pt x="552763" y="1156748"/>
                  </a:lnTo>
                  <a:lnTo>
                    <a:pt x="602902" y="1171566"/>
                  </a:lnTo>
                  <a:lnTo>
                    <a:pt x="654533" y="1184836"/>
                  </a:lnTo>
                  <a:lnTo>
                    <a:pt x="707568" y="1196506"/>
                  </a:lnTo>
                  <a:lnTo>
                    <a:pt x="761918" y="1206522"/>
                  </a:lnTo>
                  <a:lnTo>
                    <a:pt x="817495" y="1214834"/>
                  </a:lnTo>
                  <a:lnTo>
                    <a:pt x="874209" y="1221389"/>
                  </a:lnTo>
                  <a:lnTo>
                    <a:pt x="931972" y="1226135"/>
                  </a:lnTo>
                  <a:lnTo>
                    <a:pt x="990695" y="1229021"/>
                  </a:lnTo>
                  <a:lnTo>
                    <a:pt x="1050290" y="1229995"/>
                  </a:lnTo>
                  <a:lnTo>
                    <a:pt x="1109897" y="1229021"/>
                  </a:lnTo>
                  <a:lnTo>
                    <a:pt x="1168632" y="1226135"/>
                  </a:lnTo>
                  <a:lnTo>
                    <a:pt x="1226406" y="1221389"/>
                  </a:lnTo>
                  <a:lnTo>
                    <a:pt x="1283130" y="1214834"/>
                  </a:lnTo>
                  <a:lnTo>
                    <a:pt x="1338716" y="1206522"/>
                  </a:lnTo>
                  <a:lnTo>
                    <a:pt x="1393074" y="1196506"/>
                  </a:lnTo>
                  <a:lnTo>
                    <a:pt x="1446117" y="1184836"/>
                  </a:lnTo>
                  <a:lnTo>
                    <a:pt x="1497756" y="1171566"/>
                  </a:lnTo>
                  <a:lnTo>
                    <a:pt x="1547901" y="1156748"/>
                  </a:lnTo>
                  <a:lnTo>
                    <a:pt x="1596465" y="1140432"/>
                  </a:lnTo>
                  <a:lnTo>
                    <a:pt x="1643358" y="1122671"/>
                  </a:lnTo>
                  <a:lnTo>
                    <a:pt x="1688492" y="1103516"/>
                  </a:lnTo>
                  <a:lnTo>
                    <a:pt x="1731778" y="1083021"/>
                  </a:lnTo>
                  <a:lnTo>
                    <a:pt x="1773128" y="1061236"/>
                  </a:lnTo>
                  <a:lnTo>
                    <a:pt x="1812453" y="1038214"/>
                  </a:lnTo>
                  <a:lnTo>
                    <a:pt x="1849664" y="1014007"/>
                  </a:lnTo>
                  <a:lnTo>
                    <a:pt x="1884672" y="988666"/>
                  </a:lnTo>
                  <a:lnTo>
                    <a:pt x="1917389" y="962243"/>
                  </a:lnTo>
                  <a:lnTo>
                    <a:pt x="1947727" y="934791"/>
                  </a:lnTo>
                  <a:lnTo>
                    <a:pt x="1975596" y="906361"/>
                  </a:lnTo>
                  <a:lnTo>
                    <a:pt x="2000908" y="877005"/>
                  </a:lnTo>
                  <a:lnTo>
                    <a:pt x="2043506" y="815724"/>
                  </a:lnTo>
                  <a:lnTo>
                    <a:pt x="2074811" y="751362"/>
                  </a:lnTo>
                  <a:lnTo>
                    <a:pt x="2094114" y="684336"/>
                  </a:lnTo>
                  <a:lnTo>
                    <a:pt x="2100706" y="615061"/>
                  </a:lnTo>
                  <a:lnTo>
                    <a:pt x="2099044" y="580155"/>
                  </a:lnTo>
                  <a:lnTo>
                    <a:pt x="2086007" y="511929"/>
                  </a:lnTo>
                  <a:lnTo>
                    <a:pt x="2060614" y="446164"/>
                  </a:lnTo>
                  <a:lnTo>
                    <a:pt x="2023574" y="383274"/>
                  </a:lnTo>
                  <a:lnTo>
                    <a:pt x="1975596" y="323675"/>
                  </a:lnTo>
                  <a:lnTo>
                    <a:pt x="1947727" y="295239"/>
                  </a:lnTo>
                  <a:lnTo>
                    <a:pt x="1917389" y="267781"/>
                  </a:lnTo>
                  <a:lnTo>
                    <a:pt x="1884672" y="241354"/>
                  </a:lnTo>
                  <a:lnTo>
                    <a:pt x="1849664" y="216009"/>
                  </a:lnTo>
                  <a:lnTo>
                    <a:pt x="1812453" y="191797"/>
                  </a:lnTo>
                  <a:lnTo>
                    <a:pt x="1773128" y="168772"/>
                  </a:lnTo>
                  <a:lnTo>
                    <a:pt x="1731778" y="146984"/>
                  </a:lnTo>
                  <a:lnTo>
                    <a:pt x="1688492" y="126487"/>
                  </a:lnTo>
                  <a:lnTo>
                    <a:pt x="1643358" y="107330"/>
                  </a:lnTo>
                  <a:lnTo>
                    <a:pt x="1596465" y="89568"/>
                  </a:lnTo>
                  <a:lnTo>
                    <a:pt x="1547901" y="73250"/>
                  </a:lnTo>
                  <a:lnTo>
                    <a:pt x="1497756" y="58430"/>
                  </a:lnTo>
                  <a:lnTo>
                    <a:pt x="1446117" y="45159"/>
                  </a:lnTo>
                  <a:lnTo>
                    <a:pt x="1393074" y="33490"/>
                  </a:lnTo>
                  <a:lnTo>
                    <a:pt x="1338716" y="23473"/>
                  </a:lnTo>
                  <a:lnTo>
                    <a:pt x="1283130" y="15161"/>
                  </a:lnTo>
                  <a:lnTo>
                    <a:pt x="1226406" y="8606"/>
                  </a:lnTo>
                  <a:lnTo>
                    <a:pt x="1168632" y="3859"/>
                  </a:lnTo>
                  <a:lnTo>
                    <a:pt x="1109897" y="973"/>
                  </a:lnTo>
                  <a:lnTo>
                    <a:pt x="1050290" y="0"/>
                  </a:lnTo>
                  <a:close/>
                </a:path>
              </a:pathLst>
            </a:custGeom>
            <a:solidFill>
              <a:srgbClr val="C57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21729" y="3500373"/>
              <a:ext cx="2101215" cy="1229995"/>
            </a:xfrm>
            <a:custGeom>
              <a:avLst/>
              <a:gdLst/>
              <a:ahLst/>
              <a:cxnLst/>
              <a:rect l="l" t="t" r="r" b="b"/>
              <a:pathLst>
                <a:path w="2101215" h="1229995">
                  <a:moveTo>
                    <a:pt x="0" y="615061"/>
                  </a:moveTo>
                  <a:lnTo>
                    <a:pt x="6592" y="545761"/>
                  </a:lnTo>
                  <a:lnTo>
                    <a:pt x="25895" y="478713"/>
                  </a:lnTo>
                  <a:lnTo>
                    <a:pt x="57199" y="414334"/>
                  </a:lnTo>
                  <a:lnTo>
                    <a:pt x="99795" y="353037"/>
                  </a:lnTo>
                  <a:lnTo>
                    <a:pt x="125106" y="323675"/>
                  </a:lnTo>
                  <a:lnTo>
                    <a:pt x="152974" y="295239"/>
                  </a:lnTo>
                  <a:lnTo>
                    <a:pt x="183310" y="267781"/>
                  </a:lnTo>
                  <a:lnTo>
                    <a:pt x="216025" y="241354"/>
                  </a:lnTo>
                  <a:lnTo>
                    <a:pt x="251031" y="216009"/>
                  </a:lnTo>
                  <a:lnTo>
                    <a:pt x="288239" y="191797"/>
                  </a:lnTo>
                  <a:lnTo>
                    <a:pt x="327560" y="168772"/>
                  </a:lnTo>
                  <a:lnTo>
                    <a:pt x="368907" y="146984"/>
                  </a:lnTo>
                  <a:lnTo>
                    <a:pt x="412189" y="126487"/>
                  </a:lnTo>
                  <a:lnTo>
                    <a:pt x="457318" y="107330"/>
                  </a:lnTo>
                  <a:lnTo>
                    <a:pt x="504206" y="89568"/>
                  </a:lnTo>
                  <a:lnTo>
                    <a:pt x="552763" y="73250"/>
                  </a:lnTo>
                  <a:lnTo>
                    <a:pt x="602902" y="58430"/>
                  </a:lnTo>
                  <a:lnTo>
                    <a:pt x="654533" y="45159"/>
                  </a:lnTo>
                  <a:lnTo>
                    <a:pt x="707568" y="33490"/>
                  </a:lnTo>
                  <a:lnTo>
                    <a:pt x="761918" y="23473"/>
                  </a:lnTo>
                  <a:lnTo>
                    <a:pt x="817495" y="15161"/>
                  </a:lnTo>
                  <a:lnTo>
                    <a:pt x="874209" y="8606"/>
                  </a:lnTo>
                  <a:lnTo>
                    <a:pt x="931972" y="3859"/>
                  </a:lnTo>
                  <a:lnTo>
                    <a:pt x="990695" y="973"/>
                  </a:lnTo>
                  <a:lnTo>
                    <a:pt x="1050290" y="0"/>
                  </a:lnTo>
                  <a:lnTo>
                    <a:pt x="1109897" y="973"/>
                  </a:lnTo>
                  <a:lnTo>
                    <a:pt x="1168632" y="3859"/>
                  </a:lnTo>
                  <a:lnTo>
                    <a:pt x="1226406" y="8606"/>
                  </a:lnTo>
                  <a:lnTo>
                    <a:pt x="1283130" y="15161"/>
                  </a:lnTo>
                  <a:lnTo>
                    <a:pt x="1338716" y="23473"/>
                  </a:lnTo>
                  <a:lnTo>
                    <a:pt x="1393074" y="33490"/>
                  </a:lnTo>
                  <a:lnTo>
                    <a:pt x="1446117" y="45159"/>
                  </a:lnTo>
                  <a:lnTo>
                    <a:pt x="1497756" y="58430"/>
                  </a:lnTo>
                  <a:lnTo>
                    <a:pt x="1547901" y="73250"/>
                  </a:lnTo>
                  <a:lnTo>
                    <a:pt x="1596465" y="89568"/>
                  </a:lnTo>
                  <a:lnTo>
                    <a:pt x="1643358" y="107330"/>
                  </a:lnTo>
                  <a:lnTo>
                    <a:pt x="1688492" y="126487"/>
                  </a:lnTo>
                  <a:lnTo>
                    <a:pt x="1731778" y="146984"/>
                  </a:lnTo>
                  <a:lnTo>
                    <a:pt x="1773128" y="168772"/>
                  </a:lnTo>
                  <a:lnTo>
                    <a:pt x="1812453" y="191797"/>
                  </a:lnTo>
                  <a:lnTo>
                    <a:pt x="1849664" y="216009"/>
                  </a:lnTo>
                  <a:lnTo>
                    <a:pt x="1884672" y="241354"/>
                  </a:lnTo>
                  <a:lnTo>
                    <a:pt x="1917389" y="267781"/>
                  </a:lnTo>
                  <a:lnTo>
                    <a:pt x="1947727" y="295239"/>
                  </a:lnTo>
                  <a:lnTo>
                    <a:pt x="1975596" y="323675"/>
                  </a:lnTo>
                  <a:lnTo>
                    <a:pt x="2000908" y="353037"/>
                  </a:lnTo>
                  <a:lnTo>
                    <a:pt x="2043506" y="414334"/>
                  </a:lnTo>
                  <a:lnTo>
                    <a:pt x="2074811" y="478713"/>
                  </a:lnTo>
                  <a:lnTo>
                    <a:pt x="2094114" y="545761"/>
                  </a:lnTo>
                  <a:lnTo>
                    <a:pt x="2100706" y="615061"/>
                  </a:lnTo>
                  <a:lnTo>
                    <a:pt x="2099044" y="649953"/>
                  </a:lnTo>
                  <a:lnTo>
                    <a:pt x="2086007" y="718156"/>
                  </a:lnTo>
                  <a:lnTo>
                    <a:pt x="2060614" y="783902"/>
                  </a:lnTo>
                  <a:lnTo>
                    <a:pt x="2023574" y="846775"/>
                  </a:lnTo>
                  <a:lnTo>
                    <a:pt x="1975596" y="906361"/>
                  </a:lnTo>
                  <a:lnTo>
                    <a:pt x="1947727" y="934791"/>
                  </a:lnTo>
                  <a:lnTo>
                    <a:pt x="1917389" y="962243"/>
                  </a:lnTo>
                  <a:lnTo>
                    <a:pt x="1884672" y="988666"/>
                  </a:lnTo>
                  <a:lnTo>
                    <a:pt x="1849664" y="1014007"/>
                  </a:lnTo>
                  <a:lnTo>
                    <a:pt x="1812453" y="1038214"/>
                  </a:lnTo>
                  <a:lnTo>
                    <a:pt x="1773128" y="1061236"/>
                  </a:lnTo>
                  <a:lnTo>
                    <a:pt x="1731778" y="1083021"/>
                  </a:lnTo>
                  <a:lnTo>
                    <a:pt x="1688492" y="1103516"/>
                  </a:lnTo>
                  <a:lnTo>
                    <a:pt x="1643358" y="1122671"/>
                  </a:lnTo>
                  <a:lnTo>
                    <a:pt x="1596465" y="1140432"/>
                  </a:lnTo>
                  <a:lnTo>
                    <a:pt x="1547901" y="1156748"/>
                  </a:lnTo>
                  <a:lnTo>
                    <a:pt x="1497756" y="1171566"/>
                  </a:lnTo>
                  <a:lnTo>
                    <a:pt x="1446117" y="1184836"/>
                  </a:lnTo>
                  <a:lnTo>
                    <a:pt x="1393074" y="1196506"/>
                  </a:lnTo>
                  <a:lnTo>
                    <a:pt x="1338716" y="1206522"/>
                  </a:lnTo>
                  <a:lnTo>
                    <a:pt x="1283130" y="1214834"/>
                  </a:lnTo>
                  <a:lnTo>
                    <a:pt x="1226406" y="1221389"/>
                  </a:lnTo>
                  <a:lnTo>
                    <a:pt x="1168632" y="1226135"/>
                  </a:lnTo>
                  <a:lnTo>
                    <a:pt x="1109897" y="1229021"/>
                  </a:lnTo>
                  <a:lnTo>
                    <a:pt x="1050290" y="1229995"/>
                  </a:lnTo>
                  <a:lnTo>
                    <a:pt x="990695" y="1229021"/>
                  </a:lnTo>
                  <a:lnTo>
                    <a:pt x="931972" y="1226135"/>
                  </a:lnTo>
                  <a:lnTo>
                    <a:pt x="874209" y="1221389"/>
                  </a:lnTo>
                  <a:lnTo>
                    <a:pt x="817495" y="1214834"/>
                  </a:lnTo>
                  <a:lnTo>
                    <a:pt x="761918" y="1206522"/>
                  </a:lnTo>
                  <a:lnTo>
                    <a:pt x="707568" y="1196506"/>
                  </a:lnTo>
                  <a:lnTo>
                    <a:pt x="654533" y="1184836"/>
                  </a:lnTo>
                  <a:lnTo>
                    <a:pt x="602902" y="1171566"/>
                  </a:lnTo>
                  <a:lnTo>
                    <a:pt x="552763" y="1156748"/>
                  </a:lnTo>
                  <a:lnTo>
                    <a:pt x="504206" y="1140432"/>
                  </a:lnTo>
                  <a:lnTo>
                    <a:pt x="457318" y="1122671"/>
                  </a:lnTo>
                  <a:lnTo>
                    <a:pt x="412189" y="1103516"/>
                  </a:lnTo>
                  <a:lnTo>
                    <a:pt x="368907" y="1083021"/>
                  </a:lnTo>
                  <a:lnTo>
                    <a:pt x="327560" y="1061236"/>
                  </a:lnTo>
                  <a:lnTo>
                    <a:pt x="288239" y="1038214"/>
                  </a:lnTo>
                  <a:lnTo>
                    <a:pt x="251031" y="1014007"/>
                  </a:lnTo>
                  <a:lnTo>
                    <a:pt x="216025" y="988666"/>
                  </a:lnTo>
                  <a:lnTo>
                    <a:pt x="183310" y="962243"/>
                  </a:lnTo>
                  <a:lnTo>
                    <a:pt x="152974" y="934791"/>
                  </a:lnTo>
                  <a:lnTo>
                    <a:pt x="125106" y="906361"/>
                  </a:lnTo>
                  <a:lnTo>
                    <a:pt x="99795" y="877005"/>
                  </a:lnTo>
                  <a:lnTo>
                    <a:pt x="57199" y="815724"/>
                  </a:lnTo>
                  <a:lnTo>
                    <a:pt x="25895" y="751362"/>
                  </a:lnTo>
                  <a:lnTo>
                    <a:pt x="6592" y="684336"/>
                  </a:lnTo>
                  <a:lnTo>
                    <a:pt x="0" y="61506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29476" y="3963923"/>
            <a:ext cx="1090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b="1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procédé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68291" y="4836286"/>
            <a:ext cx="418465" cy="260985"/>
          </a:xfrm>
          <a:custGeom>
            <a:avLst/>
            <a:gdLst/>
            <a:ahLst/>
            <a:cxnLst/>
            <a:rect l="l" t="t" r="r" b="b"/>
            <a:pathLst>
              <a:path w="418464" h="260985">
                <a:moveTo>
                  <a:pt x="334518" y="0"/>
                </a:moveTo>
                <a:lnTo>
                  <a:pt x="83566" y="0"/>
                </a:lnTo>
                <a:lnTo>
                  <a:pt x="83566" y="130301"/>
                </a:lnTo>
                <a:lnTo>
                  <a:pt x="0" y="130301"/>
                </a:lnTo>
                <a:lnTo>
                  <a:pt x="209042" y="260604"/>
                </a:lnTo>
                <a:lnTo>
                  <a:pt x="418084" y="130301"/>
                </a:lnTo>
                <a:lnTo>
                  <a:pt x="334518" y="130301"/>
                </a:lnTo>
                <a:lnTo>
                  <a:pt x="334518" y="0"/>
                </a:lnTo>
                <a:close/>
              </a:path>
            </a:pathLst>
          </a:custGeom>
          <a:solidFill>
            <a:srgbClr val="BD97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580384" y="5210302"/>
            <a:ext cx="1993900" cy="1249045"/>
            <a:chOff x="3580384" y="5210302"/>
            <a:chExt cx="1993900" cy="1249045"/>
          </a:xfrm>
        </p:grpSpPr>
        <p:sp>
          <p:nvSpPr>
            <p:cNvPr id="23" name="object 23"/>
            <p:cNvSpPr/>
            <p:nvPr/>
          </p:nvSpPr>
          <p:spPr>
            <a:xfrm>
              <a:off x="3589909" y="5219827"/>
              <a:ext cx="1974850" cy="1229995"/>
            </a:xfrm>
            <a:custGeom>
              <a:avLst/>
              <a:gdLst/>
              <a:ahLst/>
              <a:cxnLst/>
              <a:rect l="l" t="t" r="r" b="b"/>
              <a:pathLst>
                <a:path w="1974850" h="1229995">
                  <a:moveTo>
                    <a:pt x="987425" y="0"/>
                  </a:moveTo>
                  <a:lnTo>
                    <a:pt x="929406" y="1043"/>
                  </a:lnTo>
                  <a:lnTo>
                    <a:pt x="872270" y="4137"/>
                  </a:lnTo>
                  <a:lnTo>
                    <a:pt x="816110" y="9222"/>
                  </a:lnTo>
                  <a:lnTo>
                    <a:pt x="761018" y="16242"/>
                  </a:lnTo>
                  <a:lnTo>
                    <a:pt x="707086" y="25137"/>
                  </a:lnTo>
                  <a:lnTo>
                    <a:pt x="654407" y="35852"/>
                  </a:lnTo>
                  <a:lnTo>
                    <a:pt x="603075" y="48328"/>
                  </a:lnTo>
                  <a:lnTo>
                    <a:pt x="553181" y="62507"/>
                  </a:lnTo>
                  <a:lnTo>
                    <a:pt x="504818" y="78332"/>
                  </a:lnTo>
                  <a:lnTo>
                    <a:pt x="458078" y="95745"/>
                  </a:lnTo>
                  <a:lnTo>
                    <a:pt x="413055" y="114689"/>
                  </a:lnTo>
                  <a:lnTo>
                    <a:pt x="369841" y="135105"/>
                  </a:lnTo>
                  <a:lnTo>
                    <a:pt x="328529" y="156936"/>
                  </a:lnTo>
                  <a:lnTo>
                    <a:pt x="289210" y="180125"/>
                  </a:lnTo>
                  <a:lnTo>
                    <a:pt x="251979" y="204614"/>
                  </a:lnTo>
                  <a:lnTo>
                    <a:pt x="216926" y="230344"/>
                  </a:lnTo>
                  <a:lnTo>
                    <a:pt x="184146" y="257259"/>
                  </a:lnTo>
                  <a:lnTo>
                    <a:pt x="153730" y="285301"/>
                  </a:lnTo>
                  <a:lnTo>
                    <a:pt x="125772" y="314411"/>
                  </a:lnTo>
                  <a:lnTo>
                    <a:pt x="100363" y="344533"/>
                  </a:lnTo>
                  <a:lnTo>
                    <a:pt x="77596" y="375609"/>
                  </a:lnTo>
                  <a:lnTo>
                    <a:pt x="40362" y="440391"/>
                  </a:lnTo>
                  <a:lnTo>
                    <a:pt x="14808" y="508295"/>
                  </a:lnTo>
                  <a:lnTo>
                    <a:pt x="1676" y="578860"/>
                  </a:lnTo>
                  <a:lnTo>
                    <a:pt x="0" y="614997"/>
                  </a:lnTo>
                  <a:lnTo>
                    <a:pt x="1676" y="651130"/>
                  </a:lnTo>
                  <a:lnTo>
                    <a:pt x="14808" y="721688"/>
                  </a:lnTo>
                  <a:lnTo>
                    <a:pt x="40362" y="789585"/>
                  </a:lnTo>
                  <a:lnTo>
                    <a:pt x="77597" y="854361"/>
                  </a:lnTo>
                  <a:lnTo>
                    <a:pt x="100363" y="885434"/>
                  </a:lnTo>
                  <a:lnTo>
                    <a:pt x="125772" y="915553"/>
                  </a:lnTo>
                  <a:lnTo>
                    <a:pt x="153730" y="944662"/>
                  </a:lnTo>
                  <a:lnTo>
                    <a:pt x="184146" y="972701"/>
                  </a:lnTo>
                  <a:lnTo>
                    <a:pt x="216926" y="999614"/>
                  </a:lnTo>
                  <a:lnTo>
                    <a:pt x="251979" y="1025342"/>
                  </a:lnTo>
                  <a:lnTo>
                    <a:pt x="289210" y="1049829"/>
                  </a:lnTo>
                  <a:lnTo>
                    <a:pt x="328529" y="1073016"/>
                  </a:lnTo>
                  <a:lnTo>
                    <a:pt x="369841" y="1094846"/>
                  </a:lnTo>
                  <a:lnTo>
                    <a:pt x="413055" y="1115261"/>
                  </a:lnTo>
                  <a:lnTo>
                    <a:pt x="458078" y="1134203"/>
                  </a:lnTo>
                  <a:lnTo>
                    <a:pt x="504818" y="1151615"/>
                  </a:lnTo>
                  <a:lnTo>
                    <a:pt x="553181" y="1167439"/>
                  </a:lnTo>
                  <a:lnTo>
                    <a:pt x="603075" y="1181618"/>
                  </a:lnTo>
                  <a:lnTo>
                    <a:pt x="654407" y="1194093"/>
                  </a:lnTo>
                  <a:lnTo>
                    <a:pt x="707086" y="1204807"/>
                  </a:lnTo>
                  <a:lnTo>
                    <a:pt x="761018" y="1213702"/>
                  </a:lnTo>
                  <a:lnTo>
                    <a:pt x="816110" y="1220721"/>
                  </a:lnTo>
                  <a:lnTo>
                    <a:pt x="872270" y="1225806"/>
                  </a:lnTo>
                  <a:lnTo>
                    <a:pt x="929406" y="1228900"/>
                  </a:lnTo>
                  <a:lnTo>
                    <a:pt x="987425" y="1229944"/>
                  </a:lnTo>
                  <a:lnTo>
                    <a:pt x="1045443" y="1228900"/>
                  </a:lnTo>
                  <a:lnTo>
                    <a:pt x="1102579" y="1225806"/>
                  </a:lnTo>
                  <a:lnTo>
                    <a:pt x="1158739" y="1220721"/>
                  </a:lnTo>
                  <a:lnTo>
                    <a:pt x="1213831" y="1213702"/>
                  </a:lnTo>
                  <a:lnTo>
                    <a:pt x="1267763" y="1204807"/>
                  </a:lnTo>
                  <a:lnTo>
                    <a:pt x="1320442" y="1194093"/>
                  </a:lnTo>
                  <a:lnTo>
                    <a:pt x="1371774" y="1181618"/>
                  </a:lnTo>
                  <a:lnTo>
                    <a:pt x="1421668" y="1167439"/>
                  </a:lnTo>
                  <a:lnTo>
                    <a:pt x="1470031" y="1151615"/>
                  </a:lnTo>
                  <a:lnTo>
                    <a:pt x="1516771" y="1134203"/>
                  </a:lnTo>
                  <a:lnTo>
                    <a:pt x="1561794" y="1115261"/>
                  </a:lnTo>
                  <a:lnTo>
                    <a:pt x="1605008" y="1094846"/>
                  </a:lnTo>
                  <a:lnTo>
                    <a:pt x="1646320" y="1073016"/>
                  </a:lnTo>
                  <a:lnTo>
                    <a:pt x="1685639" y="1049829"/>
                  </a:lnTo>
                  <a:lnTo>
                    <a:pt x="1722870" y="1025342"/>
                  </a:lnTo>
                  <a:lnTo>
                    <a:pt x="1757923" y="999614"/>
                  </a:lnTo>
                  <a:lnTo>
                    <a:pt x="1790703" y="972701"/>
                  </a:lnTo>
                  <a:lnTo>
                    <a:pt x="1821119" y="944662"/>
                  </a:lnTo>
                  <a:lnTo>
                    <a:pt x="1849077" y="915553"/>
                  </a:lnTo>
                  <a:lnTo>
                    <a:pt x="1874486" y="885434"/>
                  </a:lnTo>
                  <a:lnTo>
                    <a:pt x="1897253" y="854361"/>
                  </a:lnTo>
                  <a:lnTo>
                    <a:pt x="1934487" y="789585"/>
                  </a:lnTo>
                  <a:lnTo>
                    <a:pt x="1960041" y="721688"/>
                  </a:lnTo>
                  <a:lnTo>
                    <a:pt x="1973173" y="651130"/>
                  </a:lnTo>
                  <a:lnTo>
                    <a:pt x="1974850" y="614997"/>
                  </a:lnTo>
                  <a:lnTo>
                    <a:pt x="1973173" y="578860"/>
                  </a:lnTo>
                  <a:lnTo>
                    <a:pt x="1960041" y="508295"/>
                  </a:lnTo>
                  <a:lnTo>
                    <a:pt x="1934487" y="440391"/>
                  </a:lnTo>
                  <a:lnTo>
                    <a:pt x="1897252" y="375609"/>
                  </a:lnTo>
                  <a:lnTo>
                    <a:pt x="1874486" y="344533"/>
                  </a:lnTo>
                  <a:lnTo>
                    <a:pt x="1849077" y="314411"/>
                  </a:lnTo>
                  <a:lnTo>
                    <a:pt x="1821119" y="285301"/>
                  </a:lnTo>
                  <a:lnTo>
                    <a:pt x="1790703" y="257259"/>
                  </a:lnTo>
                  <a:lnTo>
                    <a:pt x="1757923" y="230344"/>
                  </a:lnTo>
                  <a:lnTo>
                    <a:pt x="1722870" y="204614"/>
                  </a:lnTo>
                  <a:lnTo>
                    <a:pt x="1685639" y="180125"/>
                  </a:lnTo>
                  <a:lnTo>
                    <a:pt x="1646320" y="156936"/>
                  </a:lnTo>
                  <a:lnTo>
                    <a:pt x="1605008" y="135105"/>
                  </a:lnTo>
                  <a:lnTo>
                    <a:pt x="1561794" y="114689"/>
                  </a:lnTo>
                  <a:lnTo>
                    <a:pt x="1516771" y="95745"/>
                  </a:lnTo>
                  <a:lnTo>
                    <a:pt x="1470031" y="78332"/>
                  </a:lnTo>
                  <a:lnTo>
                    <a:pt x="1421668" y="62507"/>
                  </a:lnTo>
                  <a:lnTo>
                    <a:pt x="1371774" y="48328"/>
                  </a:lnTo>
                  <a:lnTo>
                    <a:pt x="1320442" y="35852"/>
                  </a:lnTo>
                  <a:lnTo>
                    <a:pt x="1267763" y="25137"/>
                  </a:lnTo>
                  <a:lnTo>
                    <a:pt x="1213831" y="16242"/>
                  </a:lnTo>
                  <a:lnTo>
                    <a:pt x="1158739" y="9222"/>
                  </a:lnTo>
                  <a:lnTo>
                    <a:pt x="1102579" y="4137"/>
                  </a:lnTo>
                  <a:lnTo>
                    <a:pt x="1045443" y="1043"/>
                  </a:lnTo>
                  <a:lnTo>
                    <a:pt x="987425" y="0"/>
                  </a:lnTo>
                  <a:close/>
                </a:path>
              </a:pathLst>
            </a:custGeom>
            <a:solidFill>
              <a:srgbClr val="BD9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9909" y="5219827"/>
              <a:ext cx="1974850" cy="1229995"/>
            </a:xfrm>
            <a:custGeom>
              <a:avLst/>
              <a:gdLst/>
              <a:ahLst/>
              <a:cxnLst/>
              <a:rect l="l" t="t" r="r" b="b"/>
              <a:pathLst>
                <a:path w="1974850" h="1229995">
                  <a:moveTo>
                    <a:pt x="0" y="614997"/>
                  </a:moveTo>
                  <a:lnTo>
                    <a:pt x="6643" y="543274"/>
                  </a:lnTo>
                  <a:lnTo>
                    <a:pt x="26078" y="473981"/>
                  </a:lnTo>
                  <a:lnTo>
                    <a:pt x="57565" y="407581"/>
                  </a:lnTo>
                  <a:lnTo>
                    <a:pt x="100363" y="344533"/>
                  </a:lnTo>
                  <a:lnTo>
                    <a:pt x="125772" y="314411"/>
                  </a:lnTo>
                  <a:lnTo>
                    <a:pt x="153730" y="285301"/>
                  </a:lnTo>
                  <a:lnTo>
                    <a:pt x="184146" y="257259"/>
                  </a:lnTo>
                  <a:lnTo>
                    <a:pt x="216926" y="230344"/>
                  </a:lnTo>
                  <a:lnTo>
                    <a:pt x="251979" y="204614"/>
                  </a:lnTo>
                  <a:lnTo>
                    <a:pt x="289210" y="180125"/>
                  </a:lnTo>
                  <a:lnTo>
                    <a:pt x="328529" y="156936"/>
                  </a:lnTo>
                  <a:lnTo>
                    <a:pt x="369841" y="135105"/>
                  </a:lnTo>
                  <a:lnTo>
                    <a:pt x="413055" y="114689"/>
                  </a:lnTo>
                  <a:lnTo>
                    <a:pt x="458078" y="95745"/>
                  </a:lnTo>
                  <a:lnTo>
                    <a:pt x="504818" y="78332"/>
                  </a:lnTo>
                  <a:lnTo>
                    <a:pt x="553181" y="62507"/>
                  </a:lnTo>
                  <a:lnTo>
                    <a:pt x="603075" y="48328"/>
                  </a:lnTo>
                  <a:lnTo>
                    <a:pt x="654407" y="35852"/>
                  </a:lnTo>
                  <a:lnTo>
                    <a:pt x="707086" y="25137"/>
                  </a:lnTo>
                  <a:lnTo>
                    <a:pt x="761018" y="16242"/>
                  </a:lnTo>
                  <a:lnTo>
                    <a:pt x="816110" y="9222"/>
                  </a:lnTo>
                  <a:lnTo>
                    <a:pt x="872270" y="4137"/>
                  </a:lnTo>
                  <a:lnTo>
                    <a:pt x="929406" y="1043"/>
                  </a:lnTo>
                  <a:lnTo>
                    <a:pt x="987425" y="0"/>
                  </a:lnTo>
                  <a:lnTo>
                    <a:pt x="1045443" y="1043"/>
                  </a:lnTo>
                  <a:lnTo>
                    <a:pt x="1102579" y="4137"/>
                  </a:lnTo>
                  <a:lnTo>
                    <a:pt x="1158739" y="9222"/>
                  </a:lnTo>
                  <a:lnTo>
                    <a:pt x="1213831" y="16242"/>
                  </a:lnTo>
                  <a:lnTo>
                    <a:pt x="1267763" y="25137"/>
                  </a:lnTo>
                  <a:lnTo>
                    <a:pt x="1320442" y="35852"/>
                  </a:lnTo>
                  <a:lnTo>
                    <a:pt x="1371774" y="48328"/>
                  </a:lnTo>
                  <a:lnTo>
                    <a:pt x="1421668" y="62507"/>
                  </a:lnTo>
                  <a:lnTo>
                    <a:pt x="1470031" y="78332"/>
                  </a:lnTo>
                  <a:lnTo>
                    <a:pt x="1516771" y="95745"/>
                  </a:lnTo>
                  <a:lnTo>
                    <a:pt x="1561794" y="114689"/>
                  </a:lnTo>
                  <a:lnTo>
                    <a:pt x="1605008" y="135105"/>
                  </a:lnTo>
                  <a:lnTo>
                    <a:pt x="1646320" y="156936"/>
                  </a:lnTo>
                  <a:lnTo>
                    <a:pt x="1685639" y="180125"/>
                  </a:lnTo>
                  <a:lnTo>
                    <a:pt x="1722870" y="204614"/>
                  </a:lnTo>
                  <a:lnTo>
                    <a:pt x="1757923" y="230344"/>
                  </a:lnTo>
                  <a:lnTo>
                    <a:pt x="1790703" y="257259"/>
                  </a:lnTo>
                  <a:lnTo>
                    <a:pt x="1821119" y="285301"/>
                  </a:lnTo>
                  <a:lnTo>
                    <a:pt x="1849077" y="314411"/>
                  </a:lnTo>
                  <a:lnTo>
                    <a:pt x="1874486" y="344533"/>
                  </a:lnTo>
                  <a:lnTo>
                    <a:pt x="1897252" y="375609"/>
                  </a:lnTo>
                  <a:lnTo>
                    <a:pt x="1934487" y="440391"/>
                  </a:lnTo>
                  <a:lnTo>
                    <a:pt x="1960041" y="508295"/>
                  </a:lnTo>
                  <a:lnTo>
                    <a:pt x="1973173" y="578860"/>
                  </a:lnTo>
                  <a:lnTo>
                    <a:pt x="1974850" y="614997"/>
                  </a:lnTo>
                  <a:lnTo>
                    <a:pt x="1973173" y="651130"/>
                  </a:lnTo>
                  <a:lnTo>
                    <a:pt x="1960041" y="721688"/>
                  </a:lnTo>
                  <a:lnTo>
                    <a:pt x="1934487" y="789585"/>
                  </a:lnTo>
                  <a:lnTo>
                    <a:pt x="1897253" y="854361"/>
                  </a:lnTo>
                  <a:lnTo>
                    <a:pt x="1874486" y="885434"/>
                  </a:lnTo>
                  <a:lnTo>
                    <a:pt x="1849077" y="915553"/>
                  </a:lnTo>
                  <a:lnTo>
                    <a:pt x="1821119" y="944662"/>
                  </a:lnTo>
                  <a:lnTo>
                    <a:pt x="1790703" y="972701"/>
                  </a:lnTo>
                  <a:lnTo>
                    <a:pt x="1757923" y="999614"/>
                  </a:lnTo>
                  <a:lnTo>
                    <a:pt x="1722870" y="1025342"/>
                  </a:lnTo>
                  <a:lnTo>
                    <a:pt x="1685639" y="1049829"/>
                  </a:lnTo>
                  <a:lnTo>
                    <a:pt x="1646320" y="1073016"/>
                  </a:lnTo>
                  <a:lnTo>
                    <a:pt x="1605008" y="1094846"/>
                  </a:lnTo>
                  <a:lnTo>
                    <a:pt x="1561794" y="1115261"/>
                  </a:lnTo>
                  <a:lnTo>
                    <a:pt x="1516771" y="1134203"/>
                  </a:lnTo>
                  <a:lnTo>
                    <a:pt x="1470031" y="1151615"/>
                  </a:lnTo>
                  <a:lnTo>
                    <a:pt x="1421668" y="1167439"/>
                  </a:lnTo>
                  <a:lnTo>
                    <a:pt x="1371774" y="1181618"/>
                  </a:lnTo>
                  <a:lnTo>
                    <a:pt x="1320442" y="1194093"/>
                  </a:lnTo>
                  <a:lnTo>
                    <a:pt x="1267763" y="1204807"/>
                  </a:lnTo>
                  <a:lnTo>
                    <a:pt x="1213831" y="1213702"/>
                  </a:lnTo>
                  <a:lnTo>
                    <a:pt x="1158739" y="1220721"/>
                  </a:lnTo>
                  <a:lnTo>
                    <a:pt x="1102579" y="1225806"/>
                  </a:lnTo>
                  <a:lnTo>
                    <a:pt x="1045443" y="1228900"/>
                  </a:lnTo>
                  <a:lnTo>
                    <a:pt x="987425" y="1229944"/>
                  </a:lnTo>
                  <a:lnTo>
                    <a:pt x="929406" y="1228900"/>
                  </a:lnTo>
                  <a:lnTo>
                    <a:pt x="872270" y="1225806"/>
                  </a:lnTo>
                  <a:lnTo>
                    <a:pt x="816110" y="1220721"/>
                  </a:lnTo>
                  <a:lnTo>
                    <a:pt x="761018" y="1213702"/>
                  </a:lnTo>
                  <a:lnTo>
                    <a:pt x="707086" y="1204807"/>
                  </a:lnTo>
                  <a:lnTo>
                    <a:pt x="654407" y="1194093"/>
                  </a:lnTo>
                  <a:lnTo>
                    <a:pt x="603075" y="1181618"/>
                  </a:lnTo>
                  <a:lnTo>
                    <a:pt x="553181" y="1167439"/>
                  </a:lnTo>
                  <a:lnTo>
                    <a:pt x="504818" y="1151615"/>
                  </a:lnTo>
                  <a:lnTo>
                    <a:pt x="458078" y="1134203"/>
                  </a:lnTo>
                  <a:lnTo>
                    <a:pt x="413055" y="1115261"/>
                  </a:lnTo>
                  <a:lnTo>
                    <a:pt x="369841" y="1094846"/>
                  </a:lnTo>
                  <a:lnTo>
                    <a:pt x="328529" y="1073016"/>
                  </a:lnTo>
                  <a:lnTo>
                    <a:pt x="289210" y="1049829"/>
                  </a:lnTo>
                  <a:lnTo>
                    <a:pt x="251979" y="1025342"/>
                  </a:lnTo>
                  <a:lnTo>
                    <a:pt x="216926" y="999614"/>
                  </a:lnTo>
                  <a:lnTo>
                    <a:pt x="184146" y="972701"/>
                  </a:lnTo>
                  <a:lnTo>
                    <a:pt x="153730" y="944662"/>
                  </a:lnTo>
                  <a:lnTo>
                    <a:pt x="125772" y="915553"/>
                  </a:lnTo>
                  <a:lnTo>
                    <a:pt x="100363" y="885434"/>
                  </a:lnTo>
                  <a:lnTo>
                    <a:pt x="77597" y="854361"/>
                  </a:lnTo>
                  <a:lnTo>
                    <a:pt x="40362" y="789585"/>
                  </a:lnTo>
                  <a:lnTo>
                    <a:pt x="14808" y="721688"/>
                  </a:lnTo>
                  <a:lnTo>
                    <a:pt x="1676" y="651130"/>
                  </a:lnTo>
                  <a:lnTo>
                    <a:pt x="0" y="61499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03751" y="5684202"/>
            <a:ext cx="946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Des</a:t>
            </a:r>
            <a:r>
              <a:rPr sz="1600" b="1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outils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13023" y="3905122"/>
            <a:ext cx="238760" cy="418465"/>
          </a:xfrm>
          <a:custGeom>
            <a:avLst/>
            <a:gdLst/>
            <a:ahLst/>
            <a:cxnLst/>
            <a:rect l="l" t="t" r="r" b="b"/>
            <a:pathLst>
              <a:path w="238760" h="418464">
                <a:moveTo>
                  <a:pt x="118999" y="0"/>
                </a:moveTo>
                <a:lnTo>
                  <a:pt x="0" y="209295"/>
                </a:lnTo>
                <a:lnTo>
                  <a:pt x="119380" y="418210"/>
                </a:lnTo>
                <a:lnTo>
                  <a:pt x="119252" y="334644"/>
                </a:lnTo>
                <a:lnTo>
                  <a:pt x="238505" y="334518"/>
                </a:lnTo>
                <a:lnTo>
                  <a:pt x="238251" y="83565"/>
                </a:lnTo>
                <a:lnTo>
                  <a:pt x="118999" y="83693"/>
                </a:lnTo>
                <a:lnTo>
                  <a:pt x="118999" y="0"/>
                </a:lnTo>
                <a:close/>
              </a:path>
            </a:pathLst>
          </a:custGeom>
          <a:solidFill>
            <a:srgbClr val="B5A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69061" y="3490976"/>
            <a:ext cx="2141220" cy="1249045"/>
            <a:chOff x="869061" y="3490976"/>
            <a:chExt cx="2141220" cy="1249045"/>
          </a:xfrm>
        </p:grpSpPr>
        <p:sp>
          <p:nvSpPr>
            <p:cNvPr id="28" name="object 28"/>
            <p:cNvSpPr/>
            <p:nvPr/>
          </p:nvSpPr>
          <p:spPr>
            <a:xfrm>
              <a:off x="878586" y="3500501"/>
              <a:ext cx="2122170" cy="1229995"/>
            </a:xfrm>
            <a:custGeom>
              <a:avLst/>
              <a:gdLst/>
              <a:ahLst/>
              <a:cxnLst/>
              <a:rect l="l" t="t" r="r" b="b"/>
              <a:pathLst>
                <a:path w="2122170" h="1229995">
                  <a:moveTo>
                    <a:pt x="1060958" y="0"/>
                  </a:moveTo>
                  <a:lnTo>
                    <a:pt x="1000750" y="973"/>
                  </a:lnTo>
                  <a:lnTo>
                    <a:pt x="941424" y="3857"/>
                  </a:lnTo>
                  <a:lnTo>
                    <a:pt x="883069" y="8602"/>
                  </a:lnTo>
                  <a:lnTo>
                    <a:pt x="825774" y="15154"/>
                  </a:lnTo>
                  <a:lnTo>
                    <a:pt x="769630" y="23463"/>
                  </a:lnTo>
                  <a:lnTo>
                    <a:pt x="714725" y="33475"/>
                  </a:lnTo>
                  <a:lnTo>
                    <a:pt x="661149" y="45141"/>
                  </a:lnTo>
                  <a:lnTo>
                    <a:pt x="608992" y="58407"/>
                  </a:lnTo>
                  <a:lnTo>
                    <a:pt x="558343" y="73221"/>
                  </a:lnTo>
                  <a:lnTo>
                    <a:pt x="509292" y="89533"/>
                  </a:lnTo>
                  <a:lnTo>
                    <a:pt x="461929" y="107289"/>
                  </a:lnTo>
                  <a:lnTo>
                    <a:pt x="416342" y="126439"/>
                  </a:lnTo>
                  <a:lnTo>
                    <a:pt x="372622" y="146931"/>
                  </a:lnTo>
                  <a:lnTo>
                    <a:pt x="330857" y="168712"/>
                  </a:lnTo>
                  <a:lnTo>
                    <a:pt x="291139" y="191730"/>
                  </a:lnTo>
                  <a:lnTo>
                    <a:pt x="253555" y="215935"/>
                  </a:lnTo>
                  <a:lnTo>
                    <a:pt x="218196" y="241274"/>
                  </a:lnTo>
                  <a:lnTo>
                    <a:pt x="185151" y="267695"/>
                  </a:lnTo>
                  <a:lnTo>
                    <a:pt x="154509" y="295147"/>
                  </a:lnTo>
                  <a:lnTo>
                    <a:pt x="126361" y="323577"/>
                  </a:lnTo>
                  <a:lnTo>
                    <a:pt x="100796" y="352934"/>
                  </a:lnTo>
                  <a:lnTo>
                    <a:pt x="57772" y="414221"/>
                  </a:lnTo>
                  <a:lnTo>
                    <a:pt x="26154" y="478593"/>
                  </a:lnTo>
                  <a:lnTo>
                    <a:pt x="6657" y="545635"/>
                  </a:lnTo>
                  <a:lnTo>
                    <a:pt x="0" y="614934"/>
                  </a:lnTo>
                  <a:lnTo>
                    <a:pt x="1679" y="649826"/>
                  </a:lnTo>
                  <a:lnTo>
                    <a:pt x="14846" y="718029"/>
                  </a:lnTo>
                  <a:lnTo>
                    <a:pt x="40492" y="783775"/>
                  </a:lnTo>
                  <a:lnTo>
                    <a:pt x="77903" y="846648"/>
                  </a:lnTo>
                  <a:lnTo>
                    <a:pt x="126361" y="906234"/>
                  </a:lnTo>
                  <a:lnTo>
                    <a:pt x="154509" y="934664"/>
                  </a:lnTo>
                  <a:lnTo>
                    <a:pt x="185151" y="962116"/>
                  </a:lnTo>
                  <a:lnTo>
                    <a:pt x="218196" y="988539"/>
                  </a:lnTo>
                  <a:lnTo>
                    <a:pt x="253555" y="1013880"/>
                  </a:lnTo>
                  <a:lnTo>
                    <a:pt x="291139" y="1038087"/>
                  </a:lnTo>
                  <a:lnTo>
                    <a:pt x="330857" y="1061109"/>
                  </a:lnTo>
                  <a:lnTo>
                    <a:pt x="372622" y="1082894"/>
                  </a:lnTo>
                  <a:lnTo>
                    <a:pt x="416342" y="1103389"/>
                  </a:lnTo>
                  <a:lnTo>
                    <a:pt x="461929" y="1122544"/>
                  </a:lnTo>
                  <a:lnTo>
                    <a:pt x="509292" y="1140305"/>
                  </a:lnTo>
                  <a:lnTo>
                    <a:pt x="558343" y="1156621"/>
                  </a:lnTo>
                  <a:lnTo>
                    <a:pt x="608992" y="1171439"/>
                  </a:lnTo>
                  <a:lnTo>
                    <a:pt x="661149" y="1184709"/>
                  </a:lnTo>
                  <a:lnTo>
                    <a:pt x="714725" y="1196379"/>
                  </a:lnTo>
                  <a:lnTo>
                    <a:pt x="769630" y="1206395"/>
                  </a:lnTo>
                  <a:lnTo>
                    <a:pt x="825774" y="1214707"/>
                  </a:lnTo>
                  <a:lnTo>
                    <a:pt x="883069" y="1221262"/>
                  </a:lnTo>
                  <a:lnTo>
                    <a:pt x="941424" y="1226008"/>
                  </a:lnTo>
                  <a:lnTo>
                    <a:pt x="1000750" y="1228894"/>
                  </a:lnTo>
                  <a:lnTo>
                    <a:pt x="1060958" y="1229868"/>
                  </a:lnTo>
                  <a:lnTo>
                    <a:pt x="1121165" y="1228894"/>
                  </a:lnTo>
                  <a:lnTo>
                    <a:pt x="1180491" y="1226008"/>
                  </a:lnTo>
                  <a:lnTo>
                    <a:pt x="1238846" y="1221262"/>
                  </a:lnTo>
                  <a:lnTo>
                    <a:pt x="1296141" y="1214707"/>
                  </a:lnTo>
                  <a:lnTo>
                    <a:pt x="1352285" y="1206395"/>
                  </a:lnTo>
                  <a:lnTo>
                    <a:pt x="1407190" y="1196379"/>
                  </a:lnTo>
                  <a:lnTo>
                    <a:pt x="1460766" y="1184709"/>
                  </a:lnTo>
                  <a:lnTo>
                    <a:pt x="1512923" y="1171439"/>
                  </a:lnTo>
                  <a:lnTo>
                    <a:pt x="1563572" y="1156621"/>
                  </a:lnTo>
                  <a:lnTo>
                    <a:pt x="1612623" y="1140305"/>
                  </a:lnTo>
                  <a:lnTo>
                    <a:pt x="1659986" y="1122544"/>
                  </a:lnTo>
                  <a:lnTo>
                    <a:pt x="1705573" y="1103389"/>
                  </a:lnTo>
                  <a:lnTo>
                    <a:pt x="1749293" y="1082894"/>
                  </a:lnTo>
                  <a:lnTo>
                    <a:pt x="1791058" y="1061109"/>
                  </a:lnTo>
                  <a:lnTo>
                    <a:pt x="1830776" y="1038087"/>
                  </a:lnTo>
                  <a:lnTo>
                    <a:pt x="1868360" y="1013880"/>
                  </a:lnTo>
                  <a:lnTo>
                    <a:pt x="1903719" y="988539"/>
                  </a:lnTo>
                  <a:lnTo>
                    <a:pt x="1936764" y="962116"/>
                  </a:lnTo>
                  <a:lnTo>
                    <a:pt x="1967406" y="934664"/>
                  </a:lnTo>
                  <a:lnTo>
                    <a:pt x="1995554" y="906234"/>
                  </a:lnTo>
                  <a:lnTo>
                    <a:pt x="2021119" y="876878"/>
                  </a:lnTo>
                  <a:lnTo>
                    <a:pt x="2064143" y="815597"/>
                  </a:lnTo>
                  <a:lnTo>
                    <a:pt x="2095761" y="751235"/>
                  </a:lnTo>
                  <a:lnTo>
                    <a:pt x="2115258" y="684209"/>
                  </a:lnTo>
                  <a:lnTo>
                    <a:pt x="2121916" y="614934"/>
                  </a:lnTo>
                  <a:lnTo>
                    <a:pt x="2120236" y="580028"/>
                  </a:lnTo>
                  <a:lnTo>
                    <a:pt x="2107069" y="511806"/>
                  </a:lnTo>
                  <a:lnTo>
                    <a:pt x="2081423" y="446047"/>
                  </a:lnTo>
                  <a:lnTo>
                    <a:pt x="2044012" y="383166"/>
                  </a:lnTo>
                  <a:lnTo>
                    <a:pt x="1995554" y="323577"/>
                  </a:lnTo>
                  <a:lnTo>
                    <a:pt x="1967406" y="295147"/>
                  </a:lnTo>
                  <a:lnTo>
                    <a:pt x="1936764" y="267695"/>
                  </a:lnTo>
                  <a:lnTo>
                    <a:pt x="1903719" y="241274"/>
                  </a:lnTo>
                  <a:lnTo>
                    <a:pt x="1868360" y="215935"/>
                  </a:lnTo>
                  <a:lnTo>
                    <a:pt x="1830776" y="191730"/>
                  </a:lnTo>
                  <a:lnTo>
                    <a:pt x="1791058" y="168712"/>
                  </a:lnTo>
                  <a:lnTo>
                    <a:pt x="1749293" y="146931"/>
                  </a:lnTo>
                  <a:lnTo>
                    <a:pt x="1705573" y="126439"/>
                  </a:lnTo>
                  <a:lnTo>
                    <a:pt x="1659986" y="107289"/>
                  </a:lnTo>
                  <a:lnTo>
                    <a:pt x="1612623" y="89533"/>
                  </a:lnTo>
                  <a:lnTo>
                    <a:pt x="1563572" y="73221"/>
                  </a:lnTo>
                  <a:lnTo>
                    <a:pt x="1512923" y="58407"/>
                  </a:lnTo>
                  <a:lnTo>
                    <a:pt x="1460766" y="45141"/>
                  </a:lnTo>
                  <a:lnTo>
                    <a:pt x="1407190" y="33475"/>
                  </a:lnTo>
                  <a:lnTo>
                    <a:pt x="1352285" y="23463"/>
                  </a:lnTo>
                  <a:lnTo>
                    <a:pt x="1296141" y="15154"/>
                  </a:lnTo>
                  <a:lnTo>
                    <a:pt x="1238846" y="8602"/>
                  </a:lnTo>
                  <a:lnTo>
                    <a:pt x="1180491" y="3857"/>
                  </a:lnTo>
                  <a:lnTo>
                    <a:pt x="1121165" y="973"/>
                  </a:lnTo>
                  <a:lnTo>
                    <a:pt x="1060958" y="0"/>
                  </a:lnTo>
                  <a:close/>
                </a:path>
              </a:pathLst>
            </a:custGeom>
            <a:solidFill>
              <a:srgbClr val="B5A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8586" y="3500501"/>
              <a:ext cx="2122170" cy="1229995"/>
            </a:xfrm>
            <a:custGeom>
              <a:avLst/>
              <a:gdLst/>
              <a:ahLst/>
              <a:cxnLst/>
              <a:rect l="l" t="t" r="r" b="b"/>
              <a:pathLst>
                <a:path w="2122170" h="1229995">
                  <a:moveTo>
                    <a:pt x="0" y="614934"/>
                  </a:moveTo>
                  <a:lnTo>
                    <a:pt x="6657" y="545635"/>
                  </a:lnTo>
                  <a:lnTo>
                    <a:pt x="26154" y="478593"/>
                  </a:lnTo>
                  <a:lnTo>
                    <a:pt x="57772" y="414221"/>
                  </a:lnTo>
                  <a:lnTo>
                    <a:pt x="100796" y="352934"/>
                  </a:lnTo>
                  <a:lnTo>
                    <a:pt x="126361" y="323577"/>
                  </a:lnTo>
                  <a:lnTo>
                    <a:pt x="154509" y="295147"/>
                  </a:lnTo>
                  <a:lnTo>
                    <a:pt x="185151" y="267695"/>
                  </a:lnTo>
                  <a:lnTo>
                    <a:pt x="218196" y="241274"/>
                  </a:lnTo>
                  <a:lnTo>
                    <a:pt x="253555" y="215935"/>
                  </a:lnTo>
                  <a:lnTo>
                    <a:pt x="291139" y="191730"/>
                  </a:lnTo>
                  <a:lnTo>
                    <a:pt x="330857" y="168712"/>
                  </a:lnTo>
                  <a:lnTo>
                    <a:pt x="372622" y="146931"/>
                  </a:lnTo>
                  <a:lnTo>
                    <a:pt x="416342" y="126439"/>
                  </a:lnTo>
                  <a:lnTo>
                    <a:pt x="461929" y="107289"/>
                  </a:lnTo>
                  <a:lnTo>
                    <a:pt x="509292" y="89533"/>
                  </a:lnTo>
                  <a:lnTo>
                    <a:pt x="558343" y="73221"/>
                  </a:lnTo>
                  <a:lnTo>
                    <a:pt x="608992" y="58407"/>
                  </a:lnTo>
                  <a:lnTo>
                    <a:pt x="661149" y="45141"/>
                  </a:lnTo>
                  <a:lnTo>
                    <a:pt x="714725" y="33475"/>
                  </a:lnTo>
                  <a:lnTo>
                    <a:pt x="769630" y="23463"/>
                  </a:lnTo>
                  <a:lnTo>
                    <a:pt x="825774" y="15154"/>
                  </a:lnTo>
                  <a:lnTo>
                    <a:pt x="883069" y="8602"/>
                  </a:lnTo>
                  <a:lnTo>
                    <a:pt x="941424" y="3857"/>
                  </a:lnTo>
                  <a:lnTo>
                    <a:pt x="1000750" y="973"/>
                  </a:lnTo>
                  <a:lnTo>
                    <a:pt x="1060958" y="0"/>
                  </a:lnTo>
                  <a:lnTo>
                    <a:pt x="1121165" y="973"/>
                  </a:lnTo>
                  <a:lnTo>
                    <a:pt x="1180491" y="3857"/>
                  </a:lnTo>
                  <a:lnTo>
                    <a:pt x="1238846" y="8602"/>
                  </a:lnTo>
                  <a:lnTo>
                    <a:pt x="1296141" y="15154"/>
                  </a:lnTo>
                  <a:lnTo>
                    <a:pt x="1352285" y="23463"/>
                  </a:lnTo>
                  <a:lnTo>
                    <a:pt x="1407190" y="33475"/>
                  </a:lnTo>
                  <a:lnTo>
                    <a:pt x="1460766" y="45141"/>
                  </a:lnTo>
                  <a:lnTo>
                    <a:pt x="1512923" y="58407"/>
                  </a:lnTo>
                  <a:lnTo>
                    <a:pt x="1563572" y="73221"/>
                  </a:lnTo>
                  <a:lnTo>
                    <a:pt x="1612623" y="89533"/>
                  </a:lnTo>
                  <a:lnTo>
                    <a:pt x="1659986" y="107289"/>
                  </a:lnTo>
                  <a:lnTo>
                    <a:pt x="1705573" y="126439"/>
                  </a:lnTo>
                  <a:lnTo>
                    <a:pt x="1749293" y="146931"/>
                  </a:lnTo>
                  <a:lnTo>
                    <a:pt x="1791058" y="168712"/>
                  </a:lnTo>
                  <a:lnTo>
                    <a:pt x="1830776" y="191730"/>
                  </a:lnTo>
                  <a:lnTo>
                    <a:pt x="1868360" y="215935"/>
                  </a:lnTo>
                  <a:lnTo>
                    <a:pt x="1903719" y="241274"/>
                  </a:lnTo>
                  <a:lnTo>
                    <a:pt x="1936764" y="267695"/>
                  </a:lnTo>
                  <a:lnTo>
                    <a:pt x="1967406" y="295147"/>
                  </a:lnTo>
                  <a:lnTo>
                    <a:pt x="1995554" y="323577"/>
                  </a:lnTo>
                  <a:lnTo>
                    <a:pt x="2021119" y="352934"/>
                  </a:lnTo>
                  <a:lnTo>
                    <a:pt x="2064143" y="414221"/>
                  </a:lnTo>
                  <a:lnTo>
                    <a:pt x="2095761" y="478593"/>
                  </a:lnTo>
                  <a:lnTo>
                    <a:pt x="2115258" y="545635"/>
                  </a:lnTo>
                  <a:lnTo>
                    <a:pt x="2121916" y="614934"/>
                  </a:lnTo>
                  <a:lnTo>
                    <a:pt x="2120236" y="649826"/>
                  </a:lnTo>
                  <a:lnTo>
                    <a:pt x="2107069" y="718029"/>
                  </a:lnTo>
                  <a:lnTo>
                    <a:pt x="2081423" y="783775"/>
                  </a:lnTo>
                  <a:lnTo>
                    <a:pt x="2044012" y="846648"/>
                  </a:lnTo>
                  <a:lnTo>
                    <a:pt x="1995554" y="906234"/>
                  </a:lnTo>
                  <a:lnTo>
                    <a:pt x="1967406" y="934664"/>
                  </a:lnTo>
                  <a:lnTo>
                    <a:pt x="1936764" y="962116"/>
                  </a:lnTo>
                  <a:lnTo>
                    <a:pt x="1903719" y="988539"/>
                  </a:lnTo>
                  <a:lnTo>
                    <a:pt x="1868360" y="1013880"/>
                  </a:lnTo>
                  <a:lnTo>
                    <a:pt x="1830776" y="1038087"/>
                  </a:lnTo>
                  <a:lnTo>
                    <a:pt x="1791058" y="1061109"/>
                  </a:lnTo>
                  <a:lnTo>
                    <a:pt x="1749293" y="1082894"/>
                  </a:lnTo>
                  <a:lnTo>
                    <a:pt x="1705573" y="1103389"/>
                  </a:lnTo>
                  <a:lnTo>
                    <a:pt x="1659986" y="1122544"/>
                  </a:lnTo>
                  <a:lnTo>
                    <a:pt x="1612623" y="1140305"/>
                  </a:lnTo>
                  <a:lnTo>
                    <a:pt x="1563572" y="1156621"/>
                  </a:lnTo>
                  <a:lnTo>
                    <a:pt x="1512923" y="1171439"/>
                  </a:lnTo>
                  <a:lnTo>
                    <a:pt x="1460766" y="1184709"/>
                  </a:lnTo>
                  <a:lnTo>
                    <a:pt x="1407190" y="1196379"/>
                  </a:lnTo>
                  <a:lnTo>
                    <a:pt x="1352285" y="1206395"/>
                  </a:lnTo>
                  <a:lnTo>
                    <a:pt x="1296141" y="1214707"/>
                  </a:lnTo>
                  <a:lnTo>
                    <a:pt x="1238846" y="1221262"/>
                  </a:lnTo>
                  <a:lnTo>
                    <a:pt x="1180491" y="1226008"/>
                  </a:lnTo>
                  <a:lnTo>
                    <a:pt x="1121165" y="1228894"/>
                  </a:lnTo>
                  <a:lnTo>
                    <a:pt x="1060958" y="1229868"/>
                  </a:lnTo>
                  <a:lnTo>
                    <a:pt x="1000750" y="1228894"/>
                  </a:lnTo>
                  <a:lnTo>
                    <a:pt x="941424" y="1226008"/>
                  </a:lnTo>
                  <a:lnTo>
                    <a:pt x="883069" y="1221262"/>
                  </a:lnTo>
                  <a:lnTo>
                    <a:pt x="825774" y="1214707"/>
                  </a:lnTo>
                  <a:lnTo>
                    <a:pt x="769630" y="1206395"/>
                  </a:lnTo>
                  <a:lnTo>
                    <a:pt x="714725" y="1196379"/>
                  </a:lnTo>
                  <a:lnTo>
                    <a:pt x="661149" y="1184709"/>
                  </a:lnTo>
                  <a:lnTo>
                    <a:pt x="608992" y="1171439"/>
                  </a:lnTo>
                  <a:lnTo>
                    <a:pt x="558343" y="1156621"/>
                  </a:lnTo>
                  <a:lnTo>
                    <a:pt x="509292" y="1140305"/>
                  </a:lnTo>
                  <a:lnTo>
                    <a:pt x="461929" y="1122544"/>
                  </a:lnTo>
                  <a:lnTo>
                    <a:pt x="416342" y="1103389"/>
                  </a:lnTo>
                  <a:lnTo>
                    <a:pt x="372622" y="1082894"/>
                  </a:lnTo>
                  <a:lnTo>
                    <a:pt x="330857" y="1061109"/>
                  </a:lnTo>
                  <a:lnTo>
                    <a:pt x="291139" y="1038087"/>
                  </a:lnTo>
                  <a:lnTo>
                    <a:pt x="253555" y="1013880"/>
                  </a:lnTo>
                  <a:lnTo>
                    <a:pt x="218196" y="988539"/>
                  </a:lnTo>
                  <a:lnTo>
                    <a:pt x="185151" y="962116"/>
                  </a:lnTo>
                  <a:lnTo>
                    <a:pt x="154509" y="934664"/>
                  </a:lnTo>
                  <a:lnTo>
                    <a:pt x="126361" y="906234"/>
                  </a:lnTo>
                  <a:lnTo>
                    <a:pt x="100796" y="876878"/>
                  </a:lnTo>
                  <a:lnTo>
                    <a:pt x="57772" y="815597"/>
                  </a:lnTo>
                  <a:lnTo>
                    <a:pt x="26154" y="751235"/>
                  </a:lnTo>
                  <a:lnTo>
                    <a:pt x="6657" y="684209"/>
                  </a:lnTo>
                  <a:lnTo>
                    <a:pt x="0" y="6149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97292" y="3856608"/>
            <a:ext cx="14865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8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endParaRPr sz="1600">
              <a:latin typeface="Cambria"/>
              <a:cs typeface="Cambria"/>
            </a:endParaRPr>
          </a:p>
          <a:p>
            <a:pPr algn="ctr">
              <a:lnSpc>
                <a:spcPts val="1800"/>
              </a:lnSpc>
            </a:pP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communication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2" name="Rectangle 31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1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52894" y="303847"/>
            <a:ext cx="1791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80987" y="1253490"/>
            <a:ext cx="8176895" cy="308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10" dirty="0">
                <a:solidFill>
                  <a:srgbClr val="554A3B"/>
                </a:solidFill>
                <a:latin typeface="Calibri"/>
                <a:cs typeface="Calibri"/>
              </a:rPr>
              <a:t>Que</a:t>
            </a:r>
            <a:r>
              <a:rPr sz="2000" b="1" spc="27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25" dirty="0">
                <a:solidFill>
                  <a:srgbClr val="554A3B"/>
                </a:solidFill>
                <a:latin typeface="Calibri"/>
                <a:cs typeface="Calibri"/>
              </a:rPr>
              <a:t>faut-il</a:t>
            </a:r>
            <a:r>
              <a:rPr sz="2000" b="1" spc="229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20" dirty="0">
                <a:solidFill>
                  <a:srgbClr val="554A3B"/>
                </a:solidFill>
                <a:latin typeface="Calibri"/>
                <a:cs typeface="Calibri"/>
              </a:rPr>
              <a:t>pour</a:t>
            </a:r>
            <a:r>
              <a:rPr sz="2000" b="1" spc="25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80" dirty="0">
                <a:solidFill>
                  <a:srgbClr val="554A3B"/>
                </a:solidFill>
                <a:latin typeface="Calibri"/>
                <a:cs typeface="Calibri"/>
              </a:rPr>
              <a:t>le</a:t>
            </a:r>
            <a:r>
              <a:rPr sz="2000" b="1" spc="27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développement</a:t>
            </a:r>
            <a:r>
              <a:rPr sz="2000" b="1" spc="229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?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442595" indent="-287655">
              <a:lnSpc>
                <a:spcPct val="100000"/>
              </a:lnSpc>
              <a:buFont typeface="Arial MT"/>
              <a:buChar char="•"/>
              <a:tabLst>
                <a:tab pos="442595" algn="l"/>
                <a:tab pos="443230" algn="l"/>
                <a:tab pos="1509395" algn="l"/>
                <a:tab pos="2175510" algn="l"/>
                <a:tab pos="2711450" algn="l"/>
                <a:tab pos="4187825" algn="l"/>
                <a:tab pos="5440045" algn="l"/>
                <a:tab pos="5864225" algn="l"/>
                <a:tab pos="7650480" algn="l"/>
              </a:tabLst>
            </a:pPr>
            <a:r>
              <a:rPr sz="2000" spc="-200" dirty="0">
                <a:latin typeface="Cambria"/>
                <a:cs typeface="Cambria"/>
              </a:rPr>
              <a:t>L</a:t>
            </a:r>
            <a:r>
              <a:rPr sz="2000" spc="-5" dirty="0">
                <a:latin typeface="Cambria"/>
                <a:cs typeface="Cambria"/>
              </a:rPr>
              <a:t>’équ</a:t>
            </a:r>
            <a:r>
              <a:rPr sz="2000" spc="-20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pe	</a:t>
            </a:r>
            <a:r>
              <a:rPr sz="2000" spc="-80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’es</a:t>
            </a:r>
            <a:r>
              <a:rPr sz="2000" dirty="0">
                <a:latin typeface="Cambria"/>
                <a:cs typeface="Cambria"/>
              </a:rPr>
              <a:t>t	p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s	</a:t>
            </a:r>
            <a:r>
              <a:rPr sz="2000" spc="-5" dirty="0">
                <a:latin typeface="Cambria"/>
                <a:cs typeface="Cambria"/>
              </a:rPr>
              <a:t>u</a:t>
            </a:r>
            <a:r>
              <a:rPr sz="2000" spc="-2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5" dirty="0">
                <a:latin typeface="Cambria"/>
                <a:cs typeface="Cambria"/>
              </a:rPr>
              <a:t>q</a:t>
            </a:r>
            <a:r>
              <a:rPr sz="2000" spc="-5" dirty="0">
                <a:latin typeface="Cambria"/>
                <a:cs typeface="Cambria"/>
              </a:rPr>
              <a:t>ue</a:t>
            </a:r>
            <a:r>
              <a:rPr sz="2000" spc="-10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ent	c</a:t>
            </a:r>
            <a:r>
              <a:rPr sz="2000" spc="-10" dirty="0">
                <a:latin typeface="Cambria"/>
                <a:cs typeface="Cambria"/>
              </a:rPr>
              <a:t>om</a:t>
            </a:r>
            <a:r>
              <a:rPr sz="2000" dirty="0">
                <a:latin typeface="Cambria"/>
                <a:cs typeface="Cambria"/>
              </a:rPr>
              <a:t>posée	</a:t>
            </a:r>
            <a:r>
              <a:rPr sz="2000" spc="-1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e	p</a:t>
            </a:r>
            <a:r>
              <a:rPr sz="2000" spc="-3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o</a:t>
            </a:r>
            <a:r>
              <a:rPr sz="2000" spc="-15" dirty="0">
                <a:latin typeface="Cambria"/>
                <a:cs typeface="Cambria"/>
              </a:rPr>
              <a:t>g</a:t>
            </a:r>
            <a:r>
              <a:rPr sz="2000" spc="-50" dirty="0">
                <a:latin typeface="Cambria"/>
                <a:cs typeface="Cambria"/>
              </a:rPr>
              <a:t>r</a:t>
            </a:r>
            <a:r>
              <a:rPr sz="2000" spc="-5" dirty="0">
                <a:latin typeface="Cambria"/>
                <a:cs typeface="Cambria"/>
              </a:rPr>
              <a:t>am</a:t>
            </a:r>
            <a:r>
              <a:rPr sz="2000" spc="-15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eu</a:t>
            </a:r>
            <a:r>
              <a:rPr sz="2000" spc="-15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s	</a:t>
            </a:r>
            <a:r>
              <a:rPr sz="2000" spc="-10" dirty="0">
                <a:latin typeface="Cambria"/>
                <a:cs typeface="Cambria"/>
              </a:rPr>
              <a:t>m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s</a:t>
            </a:r>
          </a:p>
          <a:p>
            <a:pPr marL="44259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mbria"/>
                <a:cs typeface="Cambria"/>
              </a:rPr>
              <a:t>d’autres</a:t>
            </a:r>
            <a:r>
              <a:rPr sz="2000" spc="-5" dirty="0">
                <a:latin typeface="Cambria"/>
                <a:cs typeface="Cambria"/>
              </a:rPr>
              <a:t> acteurs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chefs</a:t>
            </a:r>
            <a:r>
              <a:rPr sz="2000" spc="-5" dirty="0">
                <a:latin typeface="Cambria"/>
                <a:cs typeface="Cambria"/>
              </a:rPr>
              <a:t> 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projets,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testeurs,…</a:t>
            </a:r>
            <a:endParaRPr sz="2000" dirty="0">
              <a:latin typeface="Cambria"/>
              <a:cs typeface="Cambria"/>
            </a:endParaRPr>
          </a:p>
          <a:p>
            <a:pPr marL="442595" marR="5715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442595" algn="l"/>
                <a:tab pos="443230" algn="l"/>
              </a:tabLst>
            </a:pPr>
            <a:r>
              <a:rPr sz="2000" spc="-5" dirty="0">
                <a:latin typeface="Cambria"/>
                <a:cs typeface="Cambria"/>
              </a:rPr>
              <a:t>Il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existe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une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panoplie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d’outils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relatifs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au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développement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compilateurs,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environnements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tests,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éditeurs,…</a:t>
            </a:r>
            <a:endParaRPr sz="2000" dirty="0">
              <a:latin typeface="Cambria"/>
              <a:cs typeface="Cambria"/>
            </a:endParaRPr>
          </a:p>
          <a:p>
            <a:pPr marL="442595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42595" algn="l"/>
                <a:tab pos="443230" algn="l"/>
              </a:tabLst>
            </a:pPr>
            <a:r>
              <a:rPr sz="2000" dirty="0">
                <a:latin typeface="Cambria"/>
                <a:cs typeface="Cambria"/>
              </a:rPr>
              <a:t>La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communication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est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essentielle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dans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projet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 développement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91" y="153923"/>
            <a:ext cx="6705600" cy="6553200"/>
          </a:xfrm>
          <a:custGeom>
            <a:avLst/>
            <a:gdLst/>
            <a:ahLst/>
            <a:cxnLst/>
            <a:rect l="l" t="t" r="r" b="b"/>
            <a:pathLst>
              <a:path w="6705600" h="6553200">
                <a:moveTo>
                  <a:pt x="6705600" y="0"/>
                </a:moveTo>
                <a:lnTo>
                  <a:pt x="0" y="0"/>
                </a:lnTo>
                <a:lnTo>
                  <a:pt x="0" y="6553200"/>
                </a:lnTo>
                <a:lnTo>
                  <a:pt x="6705600" y="6553200"/>
                </a:lnTo>
                <a:lnTo>
                  <a:pt x="6705600" y="0"/>
                </a:lnTo>
                <a:close/>
              </a:path>
            </a:pathLst>
          </a:custGeom>
          <a:solidFill>
            <a:srgbClr val="EBE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0" y="150876"/>
            <a:ext cx="1981200" cy="5294630"/>
          </a:xfrm>
          <a:prstGeom prst="rect">
            <a:avLst/>
          </a:prstGeom>
          <a:solidFill>
            <a:srgbClr val="92A1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1215"/>
              </a:spcBef>
            </a:pP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libri"/>
                <a:cs typeface="Calibri"/>
              </a:rPr>
              <a:t>IGL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242570" marR="280035">
              <a:lnSpc>
                <a:spcPct val="100000"/>
              </a:lnSpc>
            </a:pP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n 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au</a:t>
            </a:r>
            <a:r>
              <a:rPr sz="18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Génie</a:t>
            </a:r>
            <a:endParaRPr sz="1800">
              <a:latin typeface="Cambria"/>
              <a:cs typeface="Cambria"/>
            </a:endParaRPr>
          </a:p>
          <a:p>
            <a:pPr marL="242570">
              <a:lnSpc>
                <a:spcPct val="100000"/>
              </a:lnSpc>
            </a:pP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Logiciel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mbria"/>
              <a:cs typeface="Cambria"/>
            </a:endParaRPr>
          </a:p>
          <a:p>
            <a:pPr marL="5080" algn="ctr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Cambria"/>
                <a:cs typeface="Cambria"/>
              </a:rPr>
              <a:t>25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59" y="6482052"/>
            <a:ext cx="2004695" cy="1892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" dirty="0">
                <a:solidFill>
                  <a:srgbClr val="92A199"/>
                </a:solidFill>
                <a:latin typeface="Cambria"/>
                <a:cs typeface="Cambria"/>
              </a:rPr>
              <a:t>Cours </a:t>
            </a:r>
            <a:r>
              <a:rPr sz="1100" dirty="0">
                <a:solidFill>
                  <a:srgbClr val="92A199"/>
                </a:solidFill>
                <a:latin typeface="Cambria"/>
                <a:cs typeface="Cambria"/>
              </a:rPr>
              <a:t>IGL,</a:t>
            </a:r>
            <a:r>
              <a:rPr sz="1100" spc="-20" dirty="0">
                <a:solidFill>
                  <a:srgbClr val="92A199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92A199"/>
                </a:solidFill>
                <a:latin typeface="Cambria"/>
                <a:cs typeface="Cambria"/>
              </a:rPr>
              <a:t>Copyright</a:t>
            </a:r>
            <a:r>
              <a:rPr sz="1100" spc="-25" dirty="0">
                <a:solidFill>
                  <a:srgbClr val="92A199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92A199"/>
                </a:solidFill>
                <a:latin typeface="Cambria"/>
                <a:cs typeface="Cambria"/>
              </a:rPr>
              <a:t>©</a:t>
            </a:r>
            <a:r>
              <a:rPr sz="1100" spc="-10" dirty="0">
                <a:solidFill>
                  <a:srgbClr val="92A199"/>
                </a:solidFill>
                <a:latin typeface="Cambria"/>
                <a:cs typeface="Cambria"/>
              </a:rPr>
              <a:t> 2011,</a:t>
            </a:r>
            <a:r>
              <a:rPr sz="1100" spc="40" dirty="0">
                <a:solidFill>
                  <a:srgbClr val="92A199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92A199"/>
                </a:solidFill>
                <a:latin typeface="Cambria"/>
                <a:cs typeface="Cambria"/>
              </a:rPr>
              <a:t>ESI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0" y="1125474"/>
            <a:ext cx="5688330" cy="3959225"/>
          </a:xfrm>
          <a:prstGeom prst="rect">
            <a:avLst/>
          </a:prstGeom>
          <a:solidFill>
            <a:srgbClr val="E8B54D"/>
          </a:solidFill>
          <a:ln w="28575">
            <a:solidFill>
              <a:srgbClr val="CF53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spcBef>
                <a:spcPts val="5"/>
              </a:spcBef>
            </a:pPr>
            <a:r>
              <a:rPr sz="3200" spc="130" dirty="0">
                <a:solidFill>
                  <a:srgbClr val="554A3B"/>
                </a:solidFill>
                <a:latin typeface="Cambria"/>
                <a:cs typeface="Cambria"/>
              </a:rPr>
              <a:t>Section</a:t>
            </a:r>
            <a:r>
              <a:rPr sz="3200" spc="229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554A3B"/>
                </a:solidFill>
                <a:latin typeface="Cambria"/>
                <a:cs typeface="Cambria"/>
              </a:rPr>
              <a:t>3</a:t>
            </a:r>
            <a:r>
              <a:rPr sz="3200" spc="285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554A3B"/>
                </a:solidFill>
                <a:latin typeface="Cambria"/>
                <a:cs typeface="Cambria"/>
              </a:rPr>
              <a:t>:</a:t>
            </a:r>
            <a:r>
              <a:rPr sz="3200" spc="300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spc="75" dirty="0">
                <a:solidFill>
                  <a:srgbClr val="554A3B"/>
                </a:solidFill>
                <a:latin typeface="Cambria"/>
                <a:cs typeface="Cambria"/>
              </a:rPr>
              <a:t>Le</a:t>
            </a:r>
            <a:r>
              <a:rPr sz="3200" spc="254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spc="120" dirty="0">
                <a:solidFill>
                  <a:srgbClr val="554A3B"/>
                </a:solidFill>
                <a:latin typeface="Cambria"/>
                <a:cs typeface="Cambria"/>
              </a:rPr>
              <a:t>Génie</a:t>
            </a:r>
            <a:r>
              <a:rPr sz="3200" spc="240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554A3B"/>
                </a:solidFill>
                <a:latin typeface="Cambria"/>
                <a:cs typeface="Cambria"/>
              </a:rPr>
              <a:t>Logiciel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181600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pSp>
        <p:nvGrpSpPr>
          <p:cNvPr id="16" name="Groupe 15"/>
          <p:cNvGrpSpPr/>
          <p:nvPr/>
        </p:nvGrpSpPr>
        <p:grpSpPr>
          <a:xfrm>
            <a:off x="2722943" y="2487676"/>
            <a:ext cx="3747135" cy="3746500"/>
            <a:chOff x="2722943" y="2487676"/>
            <a:chExt cx="3747135" cy="3746500"/>
          </a:xfrm>
        </p:grpSpPr>
        <p:grpSp>
          <p:nvGrpSpPr>
            <p:cNvPr id="6" name="object 6"/>
            <p:cNvGrpSpPr/>
            <p:nvPr/>
          </p:nvGrpSpPr>
          <p:grpSpPr>
            <a:xfrm>
              <a:off x="2722943" y="2487676"/>
              <a:ext cx="3747135" cy="3746500"/>
              <a:chOff x="2722943" y="2487676"/>
              <a:chExt cx="3747135" cy="374650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4225797" y="2487676"/>
                <a:ext cx="2244090" cy="3746500"/>
              </a:xfrm>
              <a:custGeom>
                <a:avLst/>
                <a:gdLst/>
                <a:ahLst/>
                <a:cxnLst/>
                <a:rect l="l" t="t" r="r" b="b"/>
                <a:pathLst>
                  <a:path w="2244090" h="3746500">
                    <a:moveTo>
                      <a:pt x="370331" y="0"/>
                    </a:moveTo>
                    <a:lnTo>
                      <a:pt x="370331" y="1872996"/>
                    </a:lnTo>
                    <a:lnTo>
                      <a:pt x="0" y="3709098"/>
                    </a:lnTo>
                    <a:lnTo>
                      <a:pt x="47507" y="3718059"/>
                    </a:lnTo>
                    <a:lnTo>
                      <a:pt x="94960" y="3725770"/>
                    </a:lnTo>
                    <a:lnTo>
                      <a:pt x="142339" y="3732244"/>
                    </a:lnTo>
                    <a:lnTo>
                      <a:pt x="189628" y="3737491"/>
                    </a:lnTo>
                    <a:lnTo>
                      <a:pt x="236810" y="3741523"/>
                    </a:lnTo>
                    <a:lnTo>
                      <a:pt x="283867" y="3744352"/>
                    </a:lnTo>
                    <a:lnTo>
                      <a:pt x="330782" y="3745990"/>
                    </a:lnTo>
                    <a:lnTo>
                      <a:pt x="377538" y="3746447"/>
                    </a:lnTo>
                    <a:lnTo>
                      <a:pt x="424116" y="3745735"/>
                    </a:lnTo>
                    <a:lnTo>
                      <a:pt x="470501" y="3743866"/>
                    </a:lnTo>
                    <a:lnTo>
                      <a:pt x="516674" y="3740851"/>
                    </a:lnTo>
                    <a:lnTo>
                      <a:pt x="562618" y="3736702"/>
                    </a:lnTo>
                    <a:lnTo>
                      <a:pt x="608316" y="3731430"/>
                    </a:lnTo>
                    <a:lnTo>
                      <a:pt x="653750" y="3725047"/>
                    </a:lnTo>
                    <a:lnTo>
                      <a:pt x="698904" y="3717564"/>
                    </a:lnTo>
                    <a:lnTo>
                      <a:pt x="743759" y="3708993"/>
                    </a:lnTo>
                    <a:lnTo>
                      <a:pt x="788299" y="3699345"/>
                    </a:lnTo>
                    <a:lnTo>
                      <a:pt x="832506" y="3688632"/>
                    </a:lnTo>
                    <a:lnTo>
                      <a:pt x="876363" y="3676866"/>
                    </a:lnTo>
                    <a:lnTo>
                      <a:pt x="919852" y="3664057"/>
                    </a:lnTo>
                    <a:lnTo>
                      <a:pt x="962957" y="3650218"/>
                    </a:lnTo>
                    <a:lnTo>
                      <a:pt x="1005659" y="3635359"/>
                    </a:lnTo>
                    <a:lnTo>
                      <a:pt x="1047942" y="3619493"/>
                    </a:lnTo>
                    <a:lnTo>
                      <a:pt x="1089787" y="3602630"/>
                    </a:lnTo>
                    <a:lnTo>
                      <a:pt x="1131179" y="3584783"/>
                    </a:lnTo>
                    <a:lnTo>
                      <a:pt x="1172099" y="3565963"/>
                    </a:lnTo>
                    <a:lnTo>
                      <a:pt x="1212530" y="3546182"/>
                    </a:lnTo>
                    <a:lnTo>
                      <a:pt x="1252456" y="3525450"/>
                    </a:lnTo>
                    <a:lnTo>
                      <a:pt x="1291857" y="3503780"/>
                    </a:lnTo>
                    <a:lnTo>
                      <a:pt x="1330718" y="3481182"/>
                    </a:lnTo>
                    <a:lnTo>
                      <a:pt x="1369020" y="3457669"/>
                    </a:lnTo>
                    <a:lnTo>
                      <a:pt x="1406747" y="3433252"/>
                    </a:lnTo>
                    <a:lnTo>
                      <a:pt x="1443881" y="3407943"/>
                    </a:lnTo>
                    <a:lnTo>
                      <a:pt x="1480404" y="3381752"/>
                    </a:lnTo>
                    <a:lnTo>
                      <a:pt x="1516300" y="3354692"/>
                    </a:lnTo>
                    <a:lnTo>
                      <a:pt x="1551552" y="3326774"/>
                    </a:lnTo>
                    <a:lnTo>
                      <a:pt x="1586141" y="3298010"/>
                    </a:lnTo>
                    <a:lnTo>
                      <a:pt x="1620050" y="3268410"/>
                    </a:lnTo>
                    <a:lnTo>
                      <a:pt x="1653263" y="3237987"/>
                    </a:lnTo>
                    <a:lnTo>
                      <a:pt x="1685761" y="3206752"/>
                    </a:lnTo>
                    <a:lnTo>
                      <a:pt x="1717527" y="3174717"/>
                    </a:lnTo>
                    <a:lnTo>
                      <a:pt x="1748545" y="3141893"/>
                    </a:lnTo>
                    <a:lnTo>
                      <a:pt x="1778797" y="3108291"/>
                    </a:lnTo>
                    <a:lnTo>
                      <a:pt x="1808265" y="3073923"/>
                    </a:lnTo>
                    <a:lnTo>
                      <a:pt x="1836932" y="3038801"/>
                    </a:lnTo>
                    <a:lnTo>
                      <a:pt x="1864780" y="3002936"/>
                    </a:lnTo>
                    <a:lnTo>
                      <a:pt x="1891793" y="2966340"/>
                    </a:lnTo>
                    <a:lnTo>
                      <a:pt x="1917954" y="2929024"/>
                    </a:lnTo>
                    <a:lnTo>
                      <a:pt x="1943243" y="2890999"/>
                    </a:lnTo>
                    <a:lnTo>
                      <a:pt x="1967646" y="2852278"/>
                    </a:lnTo>
                    <a:lnTo>
                      <a:pt x="1991143" y="2812871"/>
                    </a:lnTo>
                    <a:lnTo>
                      <a:pt x="2013718" y="2772790"/>
                    </a:lnTo>
                    <a:lnTo>
                      <a:pt x="2035354" y="2732047"/>
                    </a:lnTo>
                    <a:lnTo>
                      <a:pt x="2056032" y="2690654"/>
                    </a:lnTo>
                    <a:lnTo>
                      <a:pt x="2075736" y="2648621"/>
                    </a:lnTo>
                    <a:lnTo>
                      <a:pt x="2094449" y="2605960"/>
                    </a:lnTo>
                    <a:lnTo>
                      <a:pt x="2112152" y="2562683"/>
                    </a:lnTo>
                    <a:lnTo>
                      <a:pt x="2128830" y="2518801"/>
                    </a:lnTo>
                    <a:lnTo>
                      <a:pt x="2144463" y="2474326"/>
                    </a:lnTo>
                    <a:lnTo>
                      <a:pt x="2159036" y="2429269"/>
                    </a:lnTo>
                    <a:lnTo>
                      <a:pt x="2172530" y="2383642"/>
                    </a:lnTo>
                    <a:lnTo>
                      <a:pt x="2184929" y="2337456"/>
                    </a:lnTo>
                    <a:lnTo>
                      <a:pt x="2196215" y="2290723"/>
                    </a:lnTo>
                    <a:lnTo>
                      <a:pt x="2206371" y="2243455"/>
                    </a:lnTo>
                    <a:lnTo>
                      <a:pt x="2215332" y="2195947"/>
                    </a:lnTo>
                    <a:lnTo>
                      <a:pt x="2223045" y="2148494"/>
                    </a:lnTo>
                    <a:lnTo>
                      <a:pt x="2229520" y="2101115"/>
                    </a:lnTo>
                    <a:lnTo>
                      <a:pt x="2234768" y="2053825"/>
                    </a:lnTo>
                    <a:lnTo>
                      <a:pt x="2238801" y="2006644"/>
                    </a:lnTo>
                    <a:lnTo>
                      <a:pt x="2241631" y="1959586"/>
                    </a:lnTo>
                    <a:lnTo>
                      <a:pt x="2243269" y="1912671"/>
                    </a:lnTo>
                    <a:lnTo>
                      <a:pt x="2243727" y="1865916"/>
                    </a:lnTo>
                    <a:lnTo>
                      <a:pt x="2243015" y="1819337"/>
                    </a:lnTo>
                    <a:lnTo>
                      <a:pt x="2241147" y="1772953"/>
                    </a:lnTo>
                    <a:lnTo>
                      <a:pt x="2238133" y="1726780"/>
                    </a:lnTo>
                    <a:lnTo>
                      <a:pt x="2233984" y="1680835"/>
                    </a:lnTo>
                    <a:lnTo>
                      <a:pt x="2228713" y="1635137"/>
                    </a:lnTo>
                    <a:lnTo>
                      <a:pt x="2222330" y="1589703"/>
                    </a:lnTo>
                    <a:lnTo>
                      <a:pt x="2214848" y="1544549"/>
                    </a:lnTo>
                    <a:lnTo>
                      <a:pt x="2206277" y="1499693"/>
                    </a:lnTo>
                    <a:lnTo>
                      <a:pt x="2196630" y="1455153"/>
                    </a:lnTo>
                    <a:lnTo>
                      <a:pt x="2185917" y="1410945"/>
                    </a:lnTo>
                    <a:lnTo>
                      <a:pt x="2174151" y="1367088"/>
                    </a:lnTo>
                    <a:lnTo>
                      <a:pt x="2161343" y="1323598"/>
                    </a:lnTo>
                    <a:lnTo>
                      <a:pt x="2147504" y="1280493"/>
                    </a:lnTo>
                    <a:lnTo>
                      <a:pt x="2132645" y="1237790"/>
                    </a:lnTo>
                    <a:lnTo>
                      <a:pt x="2116779" y="1195506"/>
                    </a:lnTo>
                    <a:lnTo>
                      <a:pt x="2099917" y="1153660"/>
                    </a:lnTo>
                    <a:lnTo>
                      <a:pt x="2082071" y="1112267"/>
                    </a:lnTo>
                    <a:lnTo>
                      <a:pt x="2063251" y="1071346"/>
                    </a:lnTo>
                    <a:lnTo>
                      <a:pt x="2043470" y="1030914"/>
                    </a:lnTo>
                    <a:lnTo>
                      <a:pt x="2022738" y="990988"/>
                    </a:lnTo>
                    <a:lnTo>
                      <a:pt x="2001068" y="951585"/>
                    </a:lnTo>
                    <a:lnTo>
                      <a:pt x="1978471" y="912723"/>
                    </a:lnTo>
                    <a:lnTo>
                      <a:pt x="1954959" y="874420"/>
                    </a:lnTo>
                    <a:lnTo>
                      <a:pt x="1930542" y="836691"/>
                    </a:lnTo>
                    <a:lnTo>
                      <a:pt x="1905233" y="799556"/>
                    </a:lnTo>
                    <a:lnTo>
                      <a:pt x="1879043" y="763031"/>
                    </a:lnTo>
                    <a:lnTo>
                      <a:pt x="1851984" y="727133"/>
                    </a:lnTo>
                    <a:lnTo>
                      <a:pt x="1824066" y="691880"/>
                    </a:lnTo>
                    <a:lnTo>
                      <a:pt x="1795302" y="657289"/>
                    </a:lnTo>
                    <a:lnTo>
                      <a:pt x="1765704" y="623377"/>
                    </a:lnTo>
                    <a:lnTo>
                      <a:pt x="1735281" y="590163"/>
                    </a:lnTo>
                    <a:lnTo>
                      <a:pt x="1704047" y="557662"/>
                    </a:lnTo>
                    <a:lnTo>
                      <a:pt x="1672012" y="525893"/>
                    </a:lnTo>
                    <a:lnTo>
                      <a:pt x="1639189" y="494873"/>
                    </a:lnTo>
                    <a:lnTo>
                      <a:pt x="1605588" y="464619"/>
                    </a:lnTo>
                    <a:lnTo>
                      <a:pt x="1571222" y="435148"/>
                    </a:lnTo>
                    <a:lnTo>
                      <a:pt x="1536101" y="406478"/>
                    </a:lnTo>
                    <a:lnTo>
                      <a:pt x="1500237" y="378627"/>
                    </a:lnTo>
                    <a:lnTo>
                      <a:pt x="1463642" y="351610"/>
                    </a:lnTo>
                    <a:lnTo>
                      <a:pt x="1426327" y="325447"/>
                    </a:lnTo>
                    <a:lnTo>
                      <a:pt x="1388303" y="300154"/>
                    </a:lnTo>
                    <a:lnTo>
                      <a:pt x="1349583" y="275748"/>
                    </a:lnTo>
                    <a:lnTo>
                      <a:pt x="1310178" y="252247"/>
                    </a:lnTo>
                    <a:lnTo>
                      <a:pt x="1270099" y="229668"/>
                    </a:lnTo>
                    <a:lnTo>
                      <a:pt x="1229358" y="208028"/>
                    </a:lnTo>
                    <a:lnTo>
                      <a:pt x="1187966" y="187346"/>
                    </a:lnTo>
                    <a:lnTo>
                      <a:pt x="1145935" y="167637"/>
                    </a:lnTo>
                    <a:lnTo>
                      <a:pt x="1103276" y="148920"/>
                    </a:lnTo>
                    <a:lnTo>
                      <a:pt x="1060001" y="131212"/>
                    </a:lnTo>
                    <a:lnTo>
                      <a:pt x="1016121" y="114530"/>
                    </a:lnTo>
                    <a:lnTo>
                      <a:pt x="971649" y="98891"/>
                    </a:lnTo>
                    <a:lnTo>
                      <a:pt x="926594" y="84313"/>
                    </a:lnTo>
                    <a:lnTo>
                      <a:pt x="880970" y="70814"/>
                    </a:lnTo>
                    <a:lnTo>
                      <a:pt x="834787" y="58409"/>
                    </a:lnTo>
                    <a:lnTo>
                      <a:pt x="788056" y="47118"/>
                    </a:lnTo>
                    <a:lnTo>
                      <a:pt x="740790" y="36957"/>
                    </a:lnTo>
                    <a:lnTo>
                      <a:pt x="688412" y="27192"/>
                    </a:lnTo>
                    <a:lnTo>
                      <a:pt x="635800" y="18911"/>
                    </a:lnTo>
                    <a:lnTo>
                      <a:pt x="582987" y="12120"/>
                    </a:lnTo>
                    <a:lnTo>
                      <a:pt x="530002" y="6828"/>
                    </a:lnTo>
                    <a:lnTo>
                      <a:pt x="476877" y="3039"/>
                    </a:lnTo>
                    <a:lnTo>
                      <a:pt x="423643" y="760"/>
                    </a:lnTo>
                    <a:lnTo>
                      <a:pt x="370331" y="0"/>
                    </a:lnTo>
                    <a:close/>
                  </a:path>
                </a:pathLst>
              </a:custGeom>
              <a:solidFill>
                <a:srgbClr val="C0943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2722943" y="3361055"/>
                <a:ext cx="1873250" cy="2835910"/>
              </a:xfrm>
              <a:custGeom>
                <a:avLst/>
                <a:gdLst/>
                <a:ahLst/>
                <a:cxnLst/>
                <a:rect l="l" t="t" r="r" b="b"/>
                <a:pathLst>
                  <a:path w="1873250" h="2835910">
                    <a:moveTo>
                      <a:pt x="289242" y="0"/>
                    </a:moveTo>
                    <a:lnTo>
                      <a:pt x="263959" y="41208"/>
                    </a:lnTo>
                    <a:lnTo>
                      <a:pt x="239863" y="82809"/>
                    </a:lnTo>
                    <a:lnTo>
                      <a:pt x="216950" y="124782"/>
                    </a:lnTo>
                    <a:lnTo>
                      <a:pt x="195215" y="167108"/>
                    </a:lnTo>
                    <a:lnTo>
                      <a:pt x="174654" y="209765"/>
                    </a:lnTo>
                    <a:lnTo>
                      <a:pt x="155262" y="252734"/>
                    </a:lnTo>
                    <a:lnTo>
                      <a:pt x="137034" y="295994"/>
                    </a:lnTo>
                    <a:lnTo>
                      <a:pt x="119966" y="339525"/>
                    </a:lnTo>
                    <a:lnTo>
                      <a:pt x="104053" y="383307"/>
                    </a:lnTo>
                    <a:lnTo>
                      <a:pt x="89291" y="427319"/>
                    </a:lnTo>
                    <a:lnTo>
                      <a:pt x="75674" y="471541"/>
                    </a:lnTo>
                    <a:lnTo>
                      <a:pt x="63200" y="515953"/>
                    </a:lnTo>
                    <a:lnTo>
                      <a:pt x="51862" y="560535"/>
                    </a:lnTo>
                    <a:lnTo>
                      <a:pt x="41656" y="605265"/>
                    </a:lnTo>
                    <a:lnTo>
                      <a:pt x="32578" y="650125"/>
                    </a:lnTo>
                    <a:lnTo>
                      <a:pt x="24623" y="695093"/>
                    </a:lnTo>
                    <a:lnTo>
                      <a:pt x="17787" y="740150"/>
                    </a:lnTo>
                    <a:lnTo>
                      <a:pt x="12064" y="785275"/>
                    </a:lnTo>
                    <a:lnTo>
                      <a:pt x="7451" y="830447"/>
                    </a:lnTo>
                    <a:lnTo>
                      <a:pt x="3943" y="875647"/>
                    </a:lnTo>
                    <a:lnTo>
                      <a:pt x="1534" y="920854"/>
                    </a:lnTo>
                    <a:lnTo>
                      <a:pt x="221" y="966048"/>
                    </a:lnTo>
                    <a:lnTo>
                      <a:pt x="0" y="1011209"/>
                    </a:lnTo>
                    <a:lnTo>
                      <a:pt x="864" y="1056316"/>
                    </a:lnTo>
                    <a:lnTo>
                      <a:pt x="2810" y="1101349"/>
                    </a:lnTo>
                    <a:lnTo>
                      <a:pt x="5834" y="1146287"/>
                    </a:lnTo>
                    <a:lnTo>
                      <a:pt x="9930" y="1191111"/>
                    </a:lnTo>
                    <a:lnTo>
                      <a:pt x="15094" y="1235801"/>
                    </a:lnTo>
                    <a:lnTo>
                      <a:pt x="21321" y="1280335"/>
                    </a:lnTo>
                    <a:lnTo>
                      <a:pt x="28608" y="1324693"/>
                    </a:lnTo>
                    <a:lnTo>
                      <a:pt x="36948" y="1368856"/>
                    </a:lnTo>
                    <a:lnTo>
                      <a:pt x="46338" y="1412803"/>
                    </a:lnTo>
                    <a:lnTo>
                      <a:pt x="56773" y="1456514"/>
                    </a:lnTo>
                    <a:lnTo>
                      <a:pt x="68249" y="1499968"/>
                    </a:lnTo>
                    <a:lnTo>
                      <a:pt x="80761" y="1543145"/>
                    </a:lnTo>
                    <a:lnTo>
                      <a:pt x="94303" y="1586025"/>
                    </a:lnTo>
                    <a:lnTo>
                      <a:pt x="108873" y="1628587"/>
                    </a:lnTo>
                    <a:lnTo>
                      <a:pt x="124465" y="1670812"/>
                    </a:lnTo>
                    <a:lnTo>
                      <a:pt x="141074" y="1712678"/>
                    </a:lnTo>
                    <a:lnTo>
                      <a:pt x="158696" y="1754167"/>
                    </a:lnTo>
                    <a:lnTo>
                      <a:pt x="177326" y="1795256"/>
                    </a:lnTo>
                    <a:lnTo>
                      <a:pt x="196960" y="1835927"/>
                    </a:lnTo>
                    <a:lnTo>
                      <a:pt x="217594" y="1876158"/>
                    </a:lnTo>
                    <a:lnTo>
                      <a:pt x="239221" y="1915930"/>
                    </a:lnTo>
                    <a:lnTo>
                      <a:pt x="261839" y="1955222"/>
                    </a:lnTo>
                    <a:lnTo>
                      <a:pt x="285442" y="1994014"/>
                    </a:lnTo>
                    <a:lnTo>
                      <a:pt x="310026" y="2032286"/>
                    </a:lnTo>
                    <a:lnTo>
                      <a:pt x="335587" y="2070017"/>
                    </a:lnTo>
                    <a:lnTo>
                      <a:pt x="362118" y="2107187"/>
                    </a:lnTo>
                    <a:lnTo>
                      <a:pt x="389617" y="2143776"/>
                    </a:lnTo>
                    <a:lnTo>
                      <a:pt x="418079" y="2179763"/>
                    </a:lnTo>
                    <a:lnTo>
                      <a:pt x="447498" y="2215129"/>
                    </a:lnTo>
                    <a:lnTo>
                      <a:pt x="477870" y="2249852"/>
                    </a:lnTo>
                    <a:lnTo>
                      <a:pt x="509191" y="2283913"/>
                    </a:lnTo>
                    <a:lnTo>
                      <a:pt x="541456" y="2317291"/>
                    </a:lnTo>
                    <a:lnTo>
                      <a:pt x="574661" y="2349966"/>
                    </a:lnTo>
                    <a:lnTo>
                      <a:pt x="608800" y="2381918"/>
                    </a:lnTo>
                    <a:lnTo>
                      <a:pt x="643870" y="2413126"/>
                    </a:lnTo>
                    <a:lnTo>
                      <a:pt x="679866" y="2443570"/>
                    </a:lnTo>
                    <a:lnTo>
                      <a:pt x="716782" y="2473231"/>
                    </a:lnTo>
                    <a:lnTo>
                      <a:pt x="754616" y="2502086"/>
                    </a:lnTo>
                    <a:lnTo>
                      <a:pt x="793361" y="2530117"/>
                    </a:lnTo>
                    <a:lnTo>
                      <a:pt x="833013" y="2557303"/>
                    </a:lnTo>
                    <a:lnTo>
                      <a:pt x="873569" y="2583624"/>
                    </a:lnTo>
                    <a:lnTo>
                      <a:pt x="918389" y="2611042"/>
                    </a:lnTo>
                    <a:lnTo>
                      <a:pt x="963911" y="2637165"/>
                    </a:lnTo>
                    <a:lnTo>
                      <a:pt x="1010107" y="2661980"/>
                    </a:lnTo>
                    <a:lnTo>
                      <a:pt x="1056948" y="2685477"/>
                    </a:lnTo>
                    <a:lnTo>
                      <a:pt x="1104405" y="2707644"/>
                    </a:lnTo>
                    <a:lnTo>
                      <a:pt x="1152451" y="2728469"/>
                    </a:lnTo>
                    <a:lnTo>
                      <a:pt x="1201057" y="2747941"/>
                    </a:lnTo>
                    <a:lnTo>
                      <a:pt x="1250194" y="2766049"/>
                    </a:lnTo>
                    <a:lnTo>
                      <a:pt x="1299834" y="2782781"/>
                    </a:lnTo>
                    <a:lnTo>
                      <a:pt x="1349948" y="2798125"/>
                    </a:lnTo>
                    <a:lnTo>
                      <a:pt x="1400508" y="2812071"/>
                    </a:lnTo>
                    <a:lnTo>
                      <a:pt x="1451486" y="2824606"/>
                    </a:lnTo>
                    <a:lnTo>
                      <a:pt x="1502854" y="2835719"/>
                    </a:lnTo>
                    <a:lnTo>
                      <a:pt x="1873186" y="999617"/>
                    </a:lnTo>
                    <a:lnTo>
                      <a:pt x="289242" y="0"/>
                    </a:lnTo>
                    <a:close/>
                  </a:path>
                </a:pathLst>
              </a:custGeom>
              <a:solidFill>
                <a:srgbClr val="E8B54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3012185" y="2487676"/>
                <a:ext cx="1584325" cy="1873250"/>
              </a:xfrm>
              <a:custGeom>
                <a:avLst/>
                <a:gdLst/>
                <a:ahLst/>
                <a:cxnLst/>
                <a:rect l="l" t="t" r="r" b="b"/>
                <a:pathLst>
                  <a:path w="1584325" h="1873250">
                    <a:moveTo>
                      <a:pt x="1583943" y="0"/>
                    </a:moveTo>
                    <a:lnTo>
                      <a:pt x="1534584" y="648"/>
                    </a:lnTo>
                    <a:lnTo>
                      <a:pt x="1485423" y="2585"/>
                    </a:lnTo>
                    <a:lnTo>
                      <a:pt x="1436482" y="5799"/>
                    </a:lnTo>
                    <a:lnTo>
                      <a:pt x="1387781" y="10279"/>
                    </a:lnTo>
                    <a:lnTo>
                      <a:pt x="1339343" y="16013"/>
                    </a:lnTo>
                    <a:lnTo>
                      <a:pt x="1291189" y="22988"/>
                    </a:lnTo>
                    <a:lnTo>
                      <a:pt x="1243339" y="31194"/>
                    </a:lnTo>
                    <a:lnTo>
                      <a:pt x="1195815" y="40619"/>
                    </a:lnTo>
                    <a:lnTo>
                      <a:pt x="1148638" y="51250"/>
                    </a:lnTo>
                    <a:lnTo>
                      <a:pt x="1101829" y="63077"/>
                    </a:lnTo>
                    <a:lnTo>
                      <a:pt x="1055410" y="76087"/>
                    </a:lnTo>
                    <a:lnTo>
                      <a:pt x="1009402" y="90270"/>
                    </a:lnTo>
                    <a:lnTo>
                      <a:pt x="963826" y="105612"/>
                    </a:lnTo>
                    <a:lnTo>
                      <a:pt x="918703" y="122102"/>
                    </a:lnTo>
                    <a:lnTo>
                      <a:pt x="874055" y="139730"/>
                    </a:lnTo>
                    <a:lnTo>
                      <a:pt x="829902" y="158482"/>
                    </a:lnTo>
                    <a:lnTo>
                      <a:pt x="786266" y="178348"/>
                    </a:lnTo>
                    <a:lnTo>
                      <a:pt x="743168" y="199315"/>
                    </a:lnTo>
                    <a:lnTo>
                      <a:pt x="700629" y="221373"/>
                    </a:lnTo>
                    <a:lnTo>
                      <a:pt x="658671" y="244508"/>
                    </a:lnTo>
                    <a:lnTo>
                      <a:pt x="617315" y="268710"/>
                    </a:lnTo>
                    <a:lnTo>
                      <a:pt x="576582" y="293967"/>
                    </a:lnTo>
                    <a:lnTo>
                      <a:pt x="536493" y="320267"/>
                    </a:lnTo>
                    <a:lnTo>
                      <a:pt x="497070" y="347598"/>
                    </a:lnTo>
                    <a:lnTo>
                      <a:pt x="458333" y="375949"/>
                    </a:lnTo>
                    <a:lnTo>
                      <a:pt x="420304" y="405308"/>
                    </a:lnTo>
                    <a:lnTo>
                      <a:pt x="383004" y="435664"/>
                    </a:lnTo>
                    <a:lnTo>
                      <a:pt x="346454" y="467003"/>
                    </a:lnTo>
                    <a:lnTo>
                      <a:pt x="310676" y="499316"/>
                    </a:lnTo>
                    <a:lnTo>
                      <a:pt x="275691" y="532590"/>
                    </a:lnTo>
                    <a:lnTo>
                      <a:pt x="241520" y="566814"/>
                    </a:lnTo>
                    <a:lnTo>
                      <a:pt x="208184" y="601975"/>
                    </a:lnTo>
                    <a:lnTo>
                      <a:pt x="175704" y="638062"/>
                    </a:lnTo>
                    <a:lnTo>
                      <a:pt x="144102" y="675064"/>
                    </a:lnTo>
                    <a:lnTo>
                      <a:pt x="113399" y="712968"/>
                    </a:lnTo>
                    <a:lnTo>
                      <a:pt x="83616" y="751764"/>
                    </a:lnTo>
                    <a:lnTo>
                      <a:pt x="54774" y="791438"/>
                    </a:lnTo>
                    <a:lnTo>
                      <a:pt x="26895" y="831980"/>
                    </a:lnTo>
                    <a:lnTo>
                      <a:pt x="0" y="873378"/>
                    </a:lnTo>
                    <a:lnTo>
                      <a:pt x="1583943" y="1872996"/>
                    </a:lnTo>
                    <a:lnTo>
                      <a:pt x="1583943" y="0"/>
                    </a:lnTo>
                    <a:close/>
                  </a:path>
                </a:pathLst>
              </a:custGeom>
              <a:solidFill>
                <a:srgbClr val="EFD2A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5016246" y="4388866"/>
              <a:ext cx="1380490" cy="508634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471805" marR="5080" indent="-459740">
                <a:lnSpc>
                  <a:spcPts val="1880"/>
                </a:lnSpc>
                <a:spcBef>
                  <a:spcPts val="195"/>
                </a:spcBef>
              </a:pPr>
              <a:r>
                <a:rPr sz="1600" b="1" spc="-10" dirty="0">
                  <a:latin typeface="Cambria"/>
                  <a:cs typeface="Cambria"/>
                </a:rPr>
                <a:t>Projets</a:t>
              </a:r>
              <a:r>
                <a:rPr sz="1600" b="1" spc="-60" dirty="0">
                  <a:latin typeface="Cambria"/>
                  <a:cs typeface="Cambria"/>
                </a:rPr>
                <a:t> </a:t>
              </a:r>
              <a:r>
                <a:rPr sz="1600" b="1" spc="-10" dirty="0">
                  <a:latin typeface="Cambria"/>
                  <a:cs typeface="Cambria"/>
                </a:rPr>
                <a:t>altérés </a:t>
              </a:r>
              <a:r>
                <a:rPr sz="1600" b="1" spc="-335" dirty="0">
                  <a:latin typeface="Cambria"/>
                  <a:cs typeface="Cambria"/>
                </a:rPr>
                <a:t> </a:t>
              </a:r>
              <a:r>
                <a:rPr sz="1600" b="1" spc="-10" dirty="0">
                  <a:latin typeface="Cambria"/>
                  <a:cs typeface="Cambria"/>
                </a:rPr>
                <a:t>53%</a:t>
              </a:r>
              <a:endParaRPr sz="1600" dirty="0">
                <a:latin typeface="Cambria"/>
                <a:cs typeface="Cambria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796285" y="4436427"/>
              <a:ext cx="1477010" cy="5086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ts val="1900"/>
                </a:lnSpc>
                <a:spcBef>
                  <a:spcPts val="100"/>
                </a:spcBef>
              </a:pPr>
              <a:r>
                <a:rPr sz="1600" b="1" spc="-10" dirty="0">
                  <a:latin typeface="Cambria"/>
                  <a:cs typeface="Cambria"/>
                </a:rPr>
                <a:t>Projets</a:t>
              </a:r>
              <a:r>
                <a:rPr sz="1600" b="1" spc="-40" dirty="0">
                  <a:latin typeface="Cambria"/>
                  <a:cs typeface="Cambria"/>
                </a:rPr>
                <a:t> </a:t>
              </a:r>
              <a:r>
                <a:rPr sz="1600" b="1" spc="-5" dirty="0">
                  <a:latin typeface="Cambria"/>
                  <a:cs typeface="Cambria"/>
                </a:rPr>
                <a:t>annulés</a:t>
              </a:r>
              <a:endParaRPr sz="1600" dirty="0">
                <a:latin typeface="Cambria"/>
                <a:cs typeface="Cambria"/>
              </a:endParaRPr>
            </a:p>
            <a:p>
              <a:pPr algn="ctr">
                <a:lnSpc>
                  <a:spcPts val="1900"/>
                </a:lnSpc>
              </a:pPr>
              <a:r>
                <a:rPr sz="1600" b="1" spc="-10" dirty="0">
                  <a:latin typeface="Cambria"/>
                  <a:cs typeface="Cambria"/>
                </a:rPr>
                <a:t>31%</a:t>
              </a:r>
              <a:endParaRPr sz="1600" dirty="0">
                <a:latin typeface="Cambria"/>
                <a:cs typeface="Cambria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68014" y="3188334"/>
              <a:ext cx="1403350" cy="50800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482600" marR="5080" indent="-470534">
                <a:lnSpc>
                  <a:spcPts val="1880"/>
                </a:lnSpc>
                <a:spcBef>
                  <a:spcPts val="195"/>
                </a:spcBef>
              </a:pPr>
              <a:r>
                <a:rPr sz="1600" b="1" spc="-10" dirty="0">
                  <a:latin typeface="Cambria"/>
                  <a:cs typeface="Cambria"/>
                </a:rPr>
                <a:t>Projets réussis </a:t>
              </a:r>
              <a:r>
                <a:rPr sz="1600" b="1" spc="-340" dirty="0">
                  <a:latin typeface="Cambria"/>
                  <a:cs typeface="Cambria"/>
                </a:rPr>
                <a:t> </a:t>
              </a:r>
              <a:r>
                <a:rPr sz="1600" b="1" spc="-10" dirty="0">
                  <a:latin typeface="Cambria"/>
                  <a:cs typeface="Cambria"/>
                </a:rPr>
                <a:t>16%</a:t>
              </a:r>
              <a:endParaRPr sz="1600" dirty="0">
                <a:latin typeface="Cambria"/>
                <a:cs typeface="Cambria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5607" y="1268729"/>
            <a:ext cx="6927215" cy="1041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25" dirty="0">
                <a:solidFill>
                  <a:srgbClr val="554A3B"/>
                </a:solidFill>
                <a:latin typeface="Calibri"/>
                <a:cs typeface="Calibri"/>
              </a:rPr>
              <a:t>Echecs</a:t>
            </a:r>
            <a:r>
              <a:rPr sz="2000" b="1" spc="29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00" dirty="0">
                <a:solidFill>
                  <a:srgbClr val="554A3B"/>
                </a:solidFill>
                <a:latin typeface="Calibri"/>
                <a:cs typeface="Calibri"/>
              </a:rPr>
              <a:t>des</a:t>
            </a:r>
            <a:r>
              <a:rPr sz="2000" b="1" spc="22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25" dirty="0">
                <a:solidFill>
                  <a:srgbClr val="554A3B"/>
                </a:solidFill>
                <a:latin typeface="Calibri"/>
                <a:cs typeface="Calibri"/>
              </a:rPr>
              <a:t>projets</a:t>
            </a:r>
            <a:r>
              <a:rPr sz="2000" b="1" spc="25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75" dirty="0">
                <a:solidFill>
                  <a:srgbClr val="554A3B"/>
                </a:solidFill>
                <a:latin typeface="Calibri"/>
                <a:cs typeface="Calibri"/>
              </a:rPr>
              <a:t>de</a:t>
            </a:r>
            <a:r>
              <a:rPr sz="2000" b="1" spc="27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0" dirty="0">
                <a:solidFill>
                  <a:srgbClr val="554A3B"/>
                </a:solidFill>
                <a:latin typeface="Calibri"/>
                <a:cs typeface="Calibri"/>
              </a:rPr>
              <a:t>développement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Calibri"/>
              <a:cs typeface="Calibri"/>
            </a:endParaRPr>
          </a:p>
          <a:p>
            <a:pPr marL="1393190">
              <a:lnSpc>
                <a:spcPct val="100000"/>
              </a:lnSpc>
            </a:pPr>
            <a:r>
              <a:rPr sz="2150" b="1" spc="-40" dirty="0">
                <a:latin typeface="Cambria"/>
                <a:cs typeface="Cambria"/>
              </a:rPr>
              <a:t>Taux</a:t>
            </a:r>
            <a:r>
              <a:rPr sz="2150" b="1" spc="-15" dirty="0">
                <a:latin typeface="Cambria"/>
                <a:cs typeface="Cambria"/>
              </a:rPr>
              <a:t> </a:t>
            </a:r>
            <a:r>
              <a:rPr sz="2150" b="1" spc="-5" dirty="0">
                <a:latin typeface="Cambria"/>
                <a:cs typeface="Cambria"/>
              </a:rPr>
              <a:t>de</a:t>
            </a:r>
            <a:r>
              <a:rPr sz="2150" b="1" spc="20" dirty="0">
                <a:latin typeface="Cambria"/>
                <a:cs typeface="Cambria"/>
              </a:rPr>
              <a:t> </a:t>
            </a:r>
            <a:r>
              <a:rPr sz="2150" b="1" spc="-5" dirty="0">
                <a:latin typeface="Cambria"/>
                <a:cs typeface="Cambria"/>
              </a:rPr>
              <a:t>succès</a:t>
            </a:r>
            <a:r>
              <a:rPr sz="2150" b="1" spc="10" dirty="0">
                <a:latin typeface="Cambria"/>
                <a:cs typeface="Cambria"/>
              </a:rPr>
              <a:t> </a:t>
            </a:r>
            <a:r>
              <a:rPr sz="2150" b="1" spc="-5" dirty="0">
                <a:latin typeface="Cambria"/>
                <a:cs typeface="Cambria"/>
              </a:rPr>
              <a:t>des</a:t>
            </a:r>
            <a:r>
              <a:rPr sz="2150" b="1" spc="5" dirty="0">
                <a:latin typeface="Cambria"/>
                <a:cs typeface="Cambria"/>
              </a:rPr>
              <a:t> </a:t>
            </a:r>
            <a:r>
              <a:rPr sz="2150" b="1" spc="-10" dirty="0">
                <a:latin typeface="Cambria"/>
                <a:cs typeface="Cambria"/>
              </a:rPr>
              <a:t>projets</a:t>
            </a:r>
            <a:r>
              <a:rPr sz="2150" b="1" spc="30" dirty="0">
                <a:latin typeface="Cambria"/>
                <a:cs typeface="Cambria"/>
              </a:rPr>
              <a:t> </a:t>
            </a:r>
            <a:r>
              <a:rPr sz="2150" b="1" spc="-5" dirty="0">
                <a:latin typeface="Cambria"/>
                <a:cs typeface="Cambria"/>
              </a:rPr>
              <a:t>(Standish</a:t>
            </a:r>
            <a:r>
              <a:rPr sz="2150" b="1" spc="15" dirty="0">
                <a:latin typeface="Cambria"/>
                <a:cs typeface="Cambria"/>
              </a:rPr>
              <a:t> </a:t>
            </a:r>
            <a:r>
              <a:rPr sz="2150" b="1" spc="-10" dirty="0">
                <a:latin typeface="Cambria"/>
                <a:cs typeface="Cambria"/>
              </a:rPr>
              <a:t>Group)</a:t>
            </a:r>
            <a:endParaRPr sz="2150" dirty="0"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704" y="1253490"/>
            <a:ext cx="34016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554A3B"/>
                </a:solidFill>
                <a:latin typeface="Calibri"/>
                <a:cs typeface="Calibri"/>
              </a:rPr>
              <a:t>Critères</a:t>
            </a:r>
            <a:r>
              <a:rPr sz="2400" b="1" spc="21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554A3B"/>
                </a:solidFill>
                <a:latin typeface="Calibri"/>
                <a:cs typeface="Calibri"/>
              </a:rPr>
              <a:t>de</a:t>
            </a:r>
            <a:r>
              <a:rPr sz="2400" b="1" spc="24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554A3B"/>
                </a:solidFill>
                <a:latin typeface="Calibri"/>
                <a:cs typeface="Calibri"/>
              </a:rPr>
              <a:t>réussite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26100" y="1665109"/>
            <a:ext cx="5018432" cy="4609285"/>
            <a:chOff x="3026100" y="1665109"/>
            <a:chExt cx="5018432" cy="46092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5252" y="1665109"/>
              <a:ext cx="2791989" cy="2649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65252" y="1665109"/>
              <a:ext cx="2664460" cy="2528570"/>
            </a:xfrm>
            <a:custGeom>
              <a:avLst/>
              <a:gdLst/>
              <a:ahLst/>
              <a:cxnLst/>
              <a:rect l="l" t="t" r="r" b="b"/>
              <a:pathLst>
                <a:path w="2664460" h="2528570">
                  <a:moveTo>
                    <a:pt x="1332171" y="0"/>
                  </a:moveTo>
                  <a:lnTo>
                    <a:pt x="1282228" y="871"/>
                  </a:lnTo>
                  <a:lnTo>
                    <a:pt x="1232749" y="3467"/>
                  </a:lnTo>
                  <a:lnTo>
                    <a:pt x="1183766" y="7755"/>
                  </a:lnTo>
                  <a:lnTo>
                    <a:pt x="1135311" y="13705"/>
                  </a:lnTo>
                  <a:lnTo>
                    <a:pt x="1087417" y="21287"/>
                  </a:lnTo>
                  <a:lnTo>
                    <a:pt x="1040115" y="30471"/>
                  </a:lnTo>
                  <a:lnTo>
                    <a:pt x="993439" y="41225"/>
                  </a:lnTo>
                  <a:lnTo>
                    <a:pt x="947419" y="53519"/>
                  </a:lnTo>
                  <a:lnTo>
                    <a:pt x="902089" y="67322"/>
                  </a:lnTo>
                  <a:lnTo>
                    <a:pt x="857481" y="82605"/>
                  </a:lnTo>
                  <a:lnTo>
                    <a:pt x="813626" y="99336"/>
                  </a:lnTo>
                  <a:lnTo>
                    <a:pt x="770557" y="117485"/>
                  </a:lnTo>
                  <a:lnTo>
                    <a:pt x="728307" y="137021"/>
                  </a:lnTo>
                  <a:lnTo>
                    <a:pt x="686907" y="157914"/>
                  </a:lnTo>
                  <a:lnTo>
                    <a:pt x="646389" y="180133"/>
                  </a:lnTo>
                  <a:lnTo>
                    <a:pt x="606786" y="203648"/>
                  </a:lnTo>
                  <a:lnTo>
                    <a:pt x="568130" y="228428"/>
                  </a:lnTo>
                  <a:lnTo>
                    <a:pt x="530453" y="254443"/>
                  </a:lnTo>
                  <a:lnTo>
                    <a:pt x="493787" y="281662"/>
                  </a:lnTo>
                  <a:lnTo>
                    <a:pt x="458165" y="310054"/>
                  </a:lnTo>
                  <a:lnTo>
                    <a:pt x="423619" y="339589"/>
                  </a:lnTo>
                  <a:lnTo>
                    <a:pt x="390180" y="370236"/>
                  </a:lnTo>
                  <a:lnTo>
                    <a:pt x="357882" y="401966"/>
                  </a:lnTo>
                  <a:lnTo>
                    <a:pt x="326756" y="434746"/>
                  </a:lnTo>
                  <a:lnTo>
                    <a:pt x="296834" y="468548"/>
                  </a:lnTo>
                  <a:lnTo>
                    <a:pt x="268149" y="503339"/>
                  </a:lnTo>
                  <a:lnTo>
                    <a:pt x="240733" y="539090"/>
                  </a:lnTo>
                  <a:lnTo>
                    <a:pt x="214618" y="575770"/>
                  </a:lnTo>
                  <a:lnTo>
                    <a:pt x="189837" y="613349"/>
                  </a:lnTo>
                  <a:lnTo>
                    <a:pt x="166421" y="651796"/>
                  </a:lnTo>
                  <a:lnTo>
                    <a:pt x="144402" y="691080"/>
                  </a:lnTo>
                  <a:lnTo>
                    <a:pt x="123813" y="731171"/>
                  </a:lnTo>
                  <a:lnTo>
                    <a:pt x="104687" y="772038"/>
                  </a:lnTo>
                  <a:lnTo>
                    <a:pt x="87055" y="813651"/>
                  </a:lnTo>
                  <a:lnTo>
                    <a:pt x="70949" y="855980"/>
                  </a:lnTo>
                  <a:lnTo>
                    <a:pt x="56402" y="898993"/>
                  </a:lnTo>
                  <a:lnTo>
                    <a:pt x="43445" y="942660"/>
                  </a:lnTo>
                  <a:lnTo>
                    <a:pt x="32112" y="986950"/>
                  </a:lnTo>
                  <a:lnTo>
                    <a:pt x="22434" y="1031834"/>
                  </a:lnTo>
                  <a:lnTo>
                    <a:pt x="14443" y="1077280"/>
                  </a:lnTo>
                  <a:lnTo>
                    <a:pt x="8173" y="1123258"/>
                  </a:lnTo>
                  <a:lnTo>
                    <a:pt x="3653" y="1169738"/>
                  </a:lnTo>
                  <a:lnTo>
                    <a:pt x="918" y="1216688"/>
                  </a:lnTo>
                  <a:lnTo>
                    <a:pt x="0" y="1264079"/>
                  </a:lnTo>
                  <a:lnTo>
                    <a:pt x="918" y="1311468"/>
                  </a:lnTo>
                  <a:lnTo>
                    <a:pt x="3653" y="1358417"/>
                  </a:lnTo>
                  <a:lnTo>
                    <a:pt x="8173" y="1404896"/>
                  </a:lnTo>
                  <a:lnTo>
                    <a:pt x="14443" y="1450873"/>
                  </a:lnTo>
                  <a:lnTo>
                    <a:pt x="22434" y="1496318"/>
                  </a:lnTo>
                  <a:lnTo>
                    <a:pt x="32112" y="1541201"/>
                  </a:lnTo>
                  <a:lnTo>
                    <a:pt x="43445" y="1585491"/>
                  </a:lnTo>
                  <a:lnTo>
                    <a:pt x="56402" y="1629157"/>
                  </a:lnTo>
                  <a:lnTo>
                    <a:pt x="70949" y="1672169"/>
                  </a:lnTo>
                  <a:lnTo>
                    <a:pt x="87055" y="1714497"/>
                  </a:lnTo>
                  <a:lnTo>
                    <a:pt x="104687" y="1756109"/>
                  </a:lnTo>
                  <a:lnTo>
                    <a:pt x="123813" y="1796976"/>
                  </a:lnTo>
                  <a:lnTo>
                    <a:pt x="144402" y="1837067"/>
                  </a:lnTo>
                  <a:lnTo>
                    <a:pt x="166421" y="1876350"/>
                  </a:lnTo>
                  <a:lnTo>
                    <a:pt x="189837" y="1914796"/>
                  </a:lnTo>
                  <a:lnTo>
                    <a:pt x="214618" y="1952375"/>
                  </a:lnTo>
                  <a:lnTo>
                    <a:pt x="240733" y="1989054"/>
                  </a:lnTo>
                  <a:lnTo>
                    <a:pt x="268149" y="2024805"/>
                  </a:lnTo>
                  <a:lnTo>
                    <a:pt x="296834" y="2059596"/>
                  </a:lnTo>
                  <a:lnTo>
                    <a:pt x="326756" y="2093397"/>
                  </a:lnTo>
                  <a:lnTo>
                    <a:pt x="357882" y="2126178"/>
                  </a:lnTo>
                  <a:lnTo>
                    <a:pt x="390180" y="2157907"/>
                  </a:lnTo>
                  <a:lnTo>
                    <a:pt x="423619" y="2188554"/>
                  </a:lnTo>
                  <a:lnTo>
                    <a:pt x="458165" y="2218089"/>
                  </a:lnTo>
                  <a:lnTo>
                    <a:pt x="493787" y="2246481"/>
                  </a:lnTo>
                  <a:lnTo>
                    <a:pt x="530453" y="2273699"/>
                  </a:lnTo>
                  <a:lnTo>
                    <a:pt x="568130" y="2299714"/>
                  </a:lnTo>
                  <a:lnTo>
                    <a:pt x="606786" y="2324493"/>
                  </a:lnTo>
                  <a:lnTo>
                    <a:pt x="646389" y="2348008"/>
                  </a:lnTo>
                  <a:lnTo>
                    <a:pt x="686907" y="2370227"/>
                  </a:lnTo>
                  <a:lnTo>
                    <a:pt x="728307" y="2391120"/>
                  </a:lnTo>
                  <a:lnTo>
                    <a:pt x="770557" y="2410656"/>
                  </a:lnTo>
                  <a:lnTo>
                    <a:pt x="813626" y="2428805"/>
                  </a:lnTo>
                  <a:lnTo>
                    <a:pt x="857481" y="2445536"/>
                  </a:lnTo>
                  <a:lnTo>
                    <a:pt x="902089" y="2460819"/>
                  </a:lnTo>
                  <a:lnTo>
                    <a:pt x="947419" y="2474622"/>
                  </a:lnTo>
                  <a:lnTo>
                    <a:pt x="993439" y="2486916"/>
                  </a:lnTo>
                  <a:lnTo>
                    <a:pt x="1040115" y="2497670"/>
                  </a:lnTo>
                  <a:lnTo>
                    <a:pt x="1087417" y="2506854"/>
                  </a:lnTo>
                  <a:lnTo>
                    <a:pt x="1135311" y="2514436"/>
                  </a:lnTo>
                  <a:lnTo>
                    <a:pt x="1183766" y="2520386"/>
                  </a:lnTo>
                  <a:lnTo>
                    <a:pt x="1232749" y="2524674"/>
                  </a:lnTo>
                  <a:lnTo>
                    <a:pt x="1282228" y="2527270"/>
                  </a:lnTo>
                  <a:lnTo>
                    <a:pt x="1332171" y="2528141"/>
                  </a:lnTo>
                  <a:lnTo>
                    <a:pt x="1382114" y="2527270"/>
                  </a:lnTo>
                  <a:lnTo>
                    <a:pt x="1431592" y="2524674"/>
                  </a:lnTo>
                  <a:lnTo>
                    <a:pt x="1480574" y="2520386"/>
                  </a:lnTo>
                  <a:lnTo>
                    <a:pt x="1529028" y="2514436"/>
                  </a:lnTo>
                  <a:lnTo>
                    <a:pt x="1576921" y="2506854"/>
                  </a:lnTo>
                  <a:lnTo>
                    <a:pt x="1624222" y="2497670"/>
                  </a:lnTo>
                  <a:lnTo>
                    <a:pt x="1670897" y="2486916"/>
                  </a:lnTo>
                  <a:lnTo>
                    <a:pt x="1716916" y="2474622"/>
                  </a:lnTo>
                  <a:lnTo>
                    <a:pt x="1762245" y="2460819"/>
                  </a:lnTo>
                  <a:lnTo>
                    <a:pt x="1806853" y="2445536"/>
                  </a:lnTo>
                  <a:lnTo>
                    <a:pt x="1850707" y="2428805"/>
                  </a:lnTo>
                  <a:lnTo>
                    <a:pt x="1893775" y="2410656"/>
                  </a:lnTo>
                  <a:lnTo>
                    <a:pt x="1936025" y="2391120"/>
                  </a:lnTo>
                  <a:lnTo>
                    <a:pt x="1977425" y="2370227"/>
                  </a:lnTo>
                  <a:lnTo>
                    <a:pt x="2017942" y="2348008"/>
                  </a:lnTo>
                  <a:lnTo>
                    <a:pt x="2057544" y="2324493"/>
                  </a:lnTo>
                  <a:lnTo>
                    <a:pt x="2096200" y="2299714"/>
                  </a:lnTo>
                  <a:lnTo>
                    <a:pt x="2133877" y="2273699"/>
                  </a:lnTo>
                  <a:lnTo>
                    <a:pt x="2170542" y="2246481"/>
                  </a:lnTo>
                  <a:lnTo>
                    <a:pt x="2206164" y="2218089"/>
                  </a:lnTo>
                  <a:lnTo>
                    <a:pt x="2240710" y="2188554"/>
                  </a:lnTo>
                  <a:lnTo>
                    <a:pt x="2274148" y="2157907"/>
                  </a:lnTo>
                  <a:lnTo>
                    <a:pt x="2306446" y="2126178"/>
                  </a:lnTo>
                  <a:lnTo>
                    <a:pt x="2337572" y="2093397"/>
                  </a:lnTo>
                  <a:lnTo>
                    <a:pt x="2367493" y="2059596"/>
                  </a:lnTo>
                  <a:lnTo>
                    <a:pt x="2396178" y="2024805"/>
                  </a:lnTo>
                  <a:lnTo>
                    <a:pt x="2423594" y="1989054"/>
                  </a:lnTo>
                  <a:lnTo>
                    <a:pt x="2449708" y="1952375"/>
                  </a:lnTo>
                  <a:lnTo>
                    <a:pt x="2474490" y="1914796"/>
                  </a:lnTo>
                  <a:lnTo>
                    <a:pt x="2497906" y="1876350"/>
                  </a:lnTo>
                  <a:lnTo>
                    <a:pt x="2519924" y="1837067"/>
                  </a:lnTo>
                  <a:lnTo>
                    <a:pt x="2540513" y="1796976"/>
                  </a:lnTo>
                  <a:lnTo>
                    <a:pt x="2559639" y="1756109"/>
                  </a:lnTo>
                  <a:lnTo>
                    <a:pt x="2577272" y="1714497"/>
                  </a:lnTo>
                  <a:lnTo>
                    <a:pt x="2593377" y="1672169"/>
                  </a:lnTo>
                  <a:lnTo>
                    <a:pt x="2607924" y="1629157"/>
                  </a:lnTo>
                  <a:lnTo>
                    <a:pt x="2620881" y="1585491"/>
                  </a:lnTo>
                  <a:lnTo>
                    <a:pt x="2632214" y="1541201"/>
                  </a:lnTo>
                  <a:lnTo>
                    <a:pt x="2641892" y="1496318"/>
                  </a:lnTo>
                  <a:lnTo>
                    <a:pt x="2649883" y="1450873"/>
                  </a:lnTo>
                  <a:lnTo>
                    <a:pt x="2656153" y="1404896"/>
                  </a:lnTo>
                  <a:lnTo>
                    <a:pt x="2660673" y="1358417"/>
                  </a:lnTo>
                  <a:lnTo>
                    <a:pt x="2663408" y="1311468"/>
                  </a:lnTo>
                  <a:lnTo>
                    <a:pt x="2664326" y="1264079"/>
                  </a:lnTo>
                  <a:lnTo>
                    <a:pt x="2663408" y="1216688"/>
                  </a:lnTo>
                  <a:lnTo>
                    <a:pt x="2660673" y="1169738"/>
                  </a:lnTo>
                  <a:lnTo>
                    <a:pt x="2656153" y="1123258"/>
                  </a:lnTo>
                  <a:lnTo>
                    <a:pt x="2649883" y="1077280"/>
                  </a:lnTo>
                  <a:lnTo>
                    <a:pt x="2641892" y="1031834"/>
                  </a:lnTo>
                  <a:lnTo>
                    <a:pt x="2632214" y="986950"/>
                  </a:lnTo>
                  <a:lnTo>
                    <a:pt x="2620881" y="942660"/>
                  </a:lnTo>
                  <a:lnTo>
                    <a:pt x="2607924" y="898993"/>
                  </a:lnTo>
                  <a:lnTo>
                    <a:pt x="2593377" y="855980"/>
                  </a:lnTo>
                  <a:lnTo>
                    <a:pt x="2577272" y="813651"/>
                  </a:lnTo>
                  <a:lnTo>
                    <a:pt x="2559639" y="772038"/>
                  </a:lnTo>
                  <a:lnTo>
                    <a:pt x="2540513" y="731171"/>
                  </a:lnTo>
                  <a:lnTo>
                    <a:pt x="2519924" y="691080"/>
                  </a:lnTo>
                  <a:lnTo>
                    <a:pt x="2497906" y="651796"/>
                  </a:lnTo>
                  <a:lnTo>
                    <a:pt x="2474490" y="613349"/>
                  </a:lnTo>
                  <a:lnTo>
                    <a:pt x="2449708" y="575770"/>
                  </a:lnTo>
                  <a:lnTo>
                    <a:pt x="2423594" y="539090"/>
                  </a:lnTo>
                  <a:lnTo>
                    <a:pt x="2396178" y="503339"/>
                  </a:lnTo>
                  <a:lnTo>
                    <a:pt x="2367493" y="468548"/>
                  </a:lnTo>
                  <a:lnTo>
                    <a:pt x="2337572" y="434746"/>
                  </a:lnTo>
                  <a:lnTo>
                    <a:pt x="2306446" y="401966"/>
                  </a:lnTo>
                  <a:lnTo>
                    <a:pt x="2274148" y="370236"/>
                  </a:lnTo>
                  <a:lnTo>
                    <a:pt x="2240710" y="339589"/>
                  </a:lnTo>
                  <a:lnTo>
                    <a:pt x="2206164" y="310054"/>
                  </a:lnTo>
                  <a:lnTo>
                    <a:pt x="2170542" y="281662"/>
                  </a:lnTo>
                  <a:lnTo>
                    <a:pt x="2133877" y="254443"/>
                  </a:lnTo>
                  <a:lnTo>
                    <a:pt x="2096200" y="228428"/>
                  </a:lnTo>
                  <a:lnTo>
                    <a:pt x="2057544" y="203648"/>
                  </a:lnTo>
                  <a:lnTo>
                    <a:pt x="2017942" y="180133"/>
                  </a:lnTo>
                  <a:lnTo>
                    <a:pt x="1977425" y="157914"/>
                  </a:lnTo>
                  <a:lnTo>
                    <a:pt x="1936025" y="137021"/>
                  </a:lnTo>
                  <a:lnTo>
                    <a:pt x="1893775" y="117485"/>
                  </a:lnTo>
                  <a:lnTo>
                    <a:pt x="1850707" y="99336"/>
                  </a:lnTo>
                  <a:lnTo>
                    <a:pt x="1806853" y="82605"/>
                  </a:lnTo>
                  <a:lnTo>
                    <a:pt x="1762245" y="67322"/>
                  </a:lnTo>
                  <a:lnTo>
                    <a:pt x="1716916" y="53519"/>
                  </a:lnTo>
                  <a:lnTo>
                    <a:pt x="1670897" y="41225"/>
                  </a:lnTo>
                  <a:lnTo>
                    <a:pt x="1624222" y="30471"/>
                  </a:lnTo>
                  <a:lnTo>
                    <a:pt x="1576921" y="21287"/>
                  </a:lnTo>
                  <a:lnTo>
                    <a:pt x="1529028" y="13705"/>
                  </a:lnTo>
                  <a:lnTo>
                    <a:pt x="1480574" y="7755"/>
                  </a:lnTo>
                  <a:lnTo>
                    <a:pt x="1431592" y="3467"/>
                  </a:lnTo>
                  <a:lnTo>
                    <a:pt x="1382114" y="871"/>
                  </a:lnTo>
                  <a:lnTo>
                    <a:pt x="1332171" y="0"/>
                  </a:lnTo>
                  <a:close/>
                </a:path>
              </a:pathLst>
            </a:custGeom>
            <a:solidFill>
              <a:srgbClr val="FAD485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0840" y="2864371"/>
              <a:ext cx="2813692" cy="26735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8500" y="2871640"/>
              <a:ext cx="2670710" cy="25378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34789" y="2873107"/>
              <a:ext cx="2678430" cy="2540000"/>
            </a:xfrm>
            <a:custGeom>
              <a:avLst/>
              <a:gdLst/>
              <a:ahLst/>
              <a:cxnLst/>
              <a:rect l="l" t="t" r="r" b="b"/>
              <a:pathLst>
                <a:path w="2678429" h="2540000">
                  <a:moveTo>
                    <a:pt x="1202891" y="2527300"/>
                  </a:moveTo>
                  <a:lnTo>
                    <a:pt x="1135111" y="2527300"/>
                  </a:lnTo>
                  <a:lnTo>
                    <a:pt x="1151792" y="2540000"/>
                  </a:lnTo>
                  <a:lnTo>
                    <a:pt x="1219760" y="2540000"/>
                  </a:lnTo>
                  <a:lnTo>
                    <a:pt x="1202891" y="2527300"/>
                  </a:lnTo>
                  <a:close/>
                </a:path>
                <a:path w="2678429" h="2540000">
                  <a:moveTo>
                    <a:pt x="1543020" y="2527300"/>
                  </a:moveTo>
                  <a:lnTo>
                    <a:pt x="1475239" y="2527300"/>
                  </a:lnTo>
                  <a:lnTo>
                    <a:pt x="1458371" y="2540000"/>
                  </a:lnTo>
                  <a:lnTo>
                    <a:pt x="1526355" y="2540000"/>
                  </a:lnTo>
                  <a:lnTo>
                    <a:pt x="1543020" y="2527300"/>
                  </a:lnTo>
                  <a:close/>
                </a:path>
                <a:path w="2678429" h="2540000">
                  <a:moveTo>
                    <a:pt x="1103314" y="2514600"/>
                  </a:moveTo>
                  <a:lnTo>
                    <a:pt x="1069186" y="2514600"/>
                  </a:lnTo>
                  <a:lnTo>
                    <a:pt x="1102004" y="2527300"/>
                  </a:lnTo>
                  <a:lnTo>
                    <a:pt x="1136336" y="2527300"/>
                  </a:lnTo>
                  <a:lnTo>
                    <a:pt x="1103314" y="2514600"/>
                  </a:lnTo>
                  <a:close/>
                </a:path>
                <a:path w="2678429" h="2540000">
                  <a:moveTo>
                    <a:pt x="1608962" y="2514600"/>
                  </a:moveTo>
                  <a:lnTo>
                    <a:pt x="1574816" y="2514600"/>
                  </a:lnTo>
                  <a:lnTo>
                    <a:pt x="1541811" y="2527300"/>
                  </a:lnTo>
                  <a:lnTo>
                    <a:pt x="1576127" y="2527300"/>
                  </a:lnTo>
                  <a:lnTo>
                    <a:pt x="1608962" y="2514600"/>
                  </a:lnTo>
                  <a:close/>
                </a:path>
                <a:path w="2678429" h="2540000">
                  <a:moveTo>
                    <a:pt x="1038308" y="2501900"/>
                  </a:moveTo>
                  <a:lnTo>
                    <a:pt x="1004384" y="2501900"/>
                  </a:lnTo>
                  <a:lnTo>
                    <a:pt x="1036640" y="2514600"/>
                  </a:lnTo>
                  <a:lnTo>
                    <a:pt x="1070769" y="2514600"/>
                  </a:lnTo>
                  <a:lnTo>
                    <a:pt x="1038308" y="2501900"/>
                  </a:lnTo>
                  <a:close/>
                </a:path>
                <a:path w="2678429" h="2540000">
                  <a:moveTo>
                    <a:pt x="1673747" y="2501900"/>
                  </a:moveTo>
                  <a:lnTo>
                    <a:pt x="1639822" y="2501900"/>
                  </a:lnTo>
                  <a:lnTo>
                    <a:pt x="1607379" y="2514600"/>
                  </a:lnTo>
                  <a:lnTo>
                    <a:pt x="1641507" y="2514600"/>
                  </a:lnTo>
                  <a:lnTo>
                    <a:pt x="1673747" y="2501900"/>
                  </a:lnTo>
                  <a:close/>
                </a:path>
                <a:path w="2678429" h="2540000">
                  <a:moveTo>
                    <a:pt x="881198" y="2463800"/>
                  </a:moveTo>
                  <a:lnTo>
                    <a:pt x="878610" y="2463800"/>
                  </a:lnTo>
                  <a:lnTo>
                    <a:pt x="972451" y="2501900"/>
                  </a:lnTo>
                  <a:lnTo>
                    <a:pt x="1006341" y="2501900"/>
                  </a:lnTo>
                  <a:lnTo>
                    <a:pt x="974511" y="2489200"/>
                  </a:lnTo>
                  <a:lnTo>
                    <a:pt x="943072" y="2476500"/>
                  </a:lnTo>
                  <a:lnTo>
                    <a:pt x="912058" y="2476500"/>
                  </a:lnTo>
                  <a:lnTo>
                    <a:pt x="881198" y="2463800"/>
                  </a:lnTo>
                  <a:close/>
                </a:path>
                <a:path w="2678429" h="2540000">
                  <a:moveTo>
                    <a:pt x="1799520" y="2463800"/>
                  </a:moveTo>
                  <a:lnTo>
                    <a:pt x="1796933" y="2463800"/>
                  </a:lnTo>
                  <a:lnTo>
                    <a:pt x="1766090" y="2476500"/>
                  </a:lnTo>
                  <a:lnTo>
                    <a:pt x="1735076" y="2476500"/>
                  </a:lnTo>
                  <a:lnTo>
                    <a:pt x="1703552" y="2489200"/>
                  </a:lnTo>
                  <a:lnTo>
                    <a:pt x="1671789" y="2501900"/>
                  </a:lnTo>
                  <a:lnTo>
                    <a:pt x="1705679" y="2501900"/>
                  </a:lnTo>
                  <a:lnTo>
                    <a:pt x="1799520" y="2463800"/>
                  </a:lnTo>
                  <a:close/>
                </a:path>
                <a:path w="2678429" h="2540000">
                  <a:moveTo>
                    <a:pt x="943174" y="63500"/>
                  </a:moveTo>
                  <a:lnTo>
                    <a:pt x="909556" y="63500"/>
                  </a:lnTo>
                  <a:lnTo>
                    <a:pt x="848022" y="88900"/>
                  </a:lnTo>
                  <a:lnTo>
                    <a:pt x="758471" y="127000"/>
                  </a:lnTo>
                  <a:lnTo>
                    <a:pt x="672477" y="165100"/>
                  </a:lnTo>
                  <a:lnTo>
                    <a:pt x="644647" y="190500"/>
                  </a:lnTo>
                  <a:lnTo>
                    <a:pt x="590313" y="215900"/>
                  </a:lnTo>
                  <a:lnTo>
                    <a:pt x="563827" y="241300"/>
                  </a:lnTo>
                  <a:lnTo>
                    <a:pt x="512269" y="266700"/>
                  </a:lnTo>
                  <a:lnTo>
                    <a:pt x="487213" y="292100"/>
                  </a:lnTo>
                  <a:lnTo>
                    <a:pt x="462667" y="317500"/>
                  </a:lnTo>
                  <a:lnTo>
                    <a:pt x="438633" y="330200"/>
                  </a:lnTo>
                  <a:lnTo>
                    <a:pt x="415109" y="355600"/>
                  </a:lnTo>
                  <a:lnTo>
                    <a:pt x="369678" y="393700"/>
                  </a:lnTo>
                  <a:lnTo>
                    <a:pt x="326442" y="444500"/>
                  </a:lnTo>
                  <a:lnTo>
                    <a:pt x="305693" y="469900"/>
                  </a:lnTo>
                  <a:lnTo>
                    <a:pt x="285505" y="482600"/>
                  </a:lnTo>
                  <a:lnTo>
                    <a:pt x="246951" y="533400"/>
                  </a:lnTo>
                  <a:lnTo>
                    <a:pt x="210865" y="584200"/>
                  </a:lnTo>
                  <a:lnTo>
                    <a:pt x="177315" y="635000"/>
                  </a:lnTo>
                  <a:lnTo>
                    <a:pt x="161519" y="673100"/>
                  </a:lnTo>
                  <a:lnTo>
                    <a:pt x="146386" y="698500"/>
                  </a:lnTo>
                  <a:lnTo>
                    <a:pt x="131935" y="723900"/>
                  </a:lnTo>
                  <a:lnTo>
                    <a:pt x="118181" y="749300"/>
                  </a:lnTo>
                  <a:lnTo>
                    <a:pt x="105126" y="774700"/>
                  </a:lnTo>
                  <a:lnTo>
                    <a:pt x="92785" y="812800"/>
                  </a:lnTo>
                  <a:lnTo>
                    <a:pt x="81142" y="838200"/>
                  </a:lnTo>
                  <a:lnTo>
                    <a:pt x="70248" y="863600"/>
                  </a:lnTo>
                  <a:lnTo>
                    <a:pt x="60086" y="901700"/>
                  </a:lnTo>
                  <a:lnTo>
                    <a:pt x="50690" y="927100"/>
                  </a:lnTo>
                  <a:lnTo>
                    <a:pt x="42043" y="952500"/>
                  </a:lnTo>
                  <a:lnTo>
                    <a:pt x="34179" y="990600"/>
                  </a:lnTo>
                  <a:lnTo>
                    <a:pt x="27081" y="1016000"/>
                  </a:lnTo>
                  <a:lnTo>
                    <a:pt x="20800" y="1054100"/>
                  </a:lnTo>
                  <a:lnTo>
                    <a:pt x="15302" y="1079500"/>
                  </a:lnTo>
                  <a:lnTo>
                    <a:pt x="12868" y="1092200"/>
                  </a:lnTo>
                  <a:lnTo>
                    <a:pt x="10638" y="1117600"/>
                  </a:lnTo>
                  <a:lnTo>
                    <a:pt x="8612" y="1130300"/>
                  </a:lnTo>
                  <a:lnTo>
                    <a:pt x="6791" y="1143000"/>
                  </a:lnTo>
                  <a:lnTo>
                    <a:pt x="5174" y="1155700"/>
                  </a:lnTo>
                  <a:lnTo>
                    <a:pt x="3778" y="1181100"/>
                  </a:lnTo>
                  <a:lnTo>
                    <a:pt x="2587" y="1193800"/>
                  </a:lnTo>
                  <a:lnTo>
                    <a:pt x="1617" y="1206500"/>
                  </a:lnTo>
                  <a:lnTo>
                    <a:pt x="868" y="1219200"/>
                  </a:lnTo>
                  <a:lnTo>
                    <a:pt x="323" y="1244600"/>
                  </a:lnTo>
                  <a:lnTo>
                    <a:pt x="0" y="1257300"/>
                  </a:lnTo>
                  <a:lnTo>
                    <a:pt x="0" y="1295400"/>
                  </a:lnTo>
                  <a:lnTo>
                    <a:pt x="323" y="1308100"/>
                  </a:lnTo>
                  <a:lnTo>
                    <a:pt x="868" y="1320800"/>
                  </a:lnTo>
                  <a:lnTo>
                    <a:pt x="1617" y="1333500"/>
                  </a:lnTo>
                  <a:lnTo>
                    <a:pt x="2587" y="1358900"/>
                  </a:lnTo>
                  <a:lnTo>
                    <a:pt x="3778" y="1371600"/>
                  </a:lnTo>
                  <a:lnTo>
                    <a:pt x="5174" y="1384300"/>
                  </a:lnTo>
                  <a:lnTo>
                    <a:pt x="6791" y="1409700"/>
                  </a:lnTo>
                  <a:lnTo>
                    <a:pt x="8612" y="1422400"/>
                  </a:lnTo>
                  <a:lnTo>
                    <a:pt x="10638" y="1435100"/>
                  </a:lnTo>
                  <a:lnTo>
                    <a:pt x="12868" y="1447800"/>
                  </a:lnTo>
                  <a:lnTo>
                    <a:pt x="15302" y="1473200"/>
                  </a:lnTo>
                  <a:lnTo>
                    <a:pt x="20800" y="1498600"/>
                  </a:lnTo>
                  <a:lnTo>
                    <a:pt x="27081" y="1524000"/>
                  </a:lnTo>
                  <a:lnTo>
                    <a:pt x="34179" y="1562100"/>
                  </a:lnTo>
                  <a:lnTo>
                    <a:pt x="42043" y="1587500"/>
                  </a:lnTo>
                  <a:lnTo>
                    <a:pt x="50690" y="1625600"/>
                  </a:lnTo>
                  <a:lnTo>
                    <a:pt x="60086" y="1651000"/>
                  </a:lnTo>
                  <a:lnTo>
                    <a:pt x="70248" y="1676400"/>
                  </a:lnTo>
                  <a:lnTo>
                    <a:pt x="81142" y="1714500"/>
                  </a:lnTo>
                  <a:lnTo>
                    <a:pt x="92785" y="1739900"/>
                  </a:lnTo>
                  <a:lnTo>
                    <a:pt x="105126" y="1765300"/>
                  </a:lnTo>
                  <a:lnTo>
                    <a:pt x="118181" y="1803400"/>
                  </a:lnTo>
                  <a:lnTo>
                    <a:pt x="131935" y="1828800"/>
                  </a:lnTo>
                  <a:lnTo>
                    <a:pt x="161519" y="1879600"/>
                  </a:lnTo>
                  <a:lnTo>
                    <a:pt x="193775" y="1930400"/>
                  </a:lnTo>
                  <a:lnTo>
                    <a:pt x="228584" y="1981200"/>
                  </a:lnTo>
                  <a:lnTo>
                    <a:pt x="265930" y="2032000"/>
                  </a:lnTo>
                  <a:lnTo>
                    <a:pt x="305693" y="2082800"/>
                  </a:lnTo>
                  <a:lnTo>
                    <a:pt x="347788" y="2133600"/>
                  </a:lnTo>
                  <a:lnTo>
                    <a:pt x="369678" y="2146300"/>
                  </a:lnTo>
                  <a:lnTo>
                    <a:pt x="392129" y="2171700"/>
                  </a:lnTo>
                  <a:lnTo>
                    <a:pt x="415109" y="2197100"/>
                  </a:lnTo>
                  <a:lnTo>
                    <a:pt x="438633" y="2209800"/>
                  </a:lnTo>
                  <a:lnTo>
                    <a:pt x="462667" y="2235200"/>
                  </a:lnTo>
                  <a:lnTo>
                    <a:pt x="487213" y="2260600"/>
                  </a:lnTo>
                  <a:lnTo>
                    <a:pt x="512269" y="2273300"/>
                  </a:lnTo>
                  <a:lnTo>
                    <a:pt x="537818" y="2298700"/>
                  </a:lnTo>
                  <a:lnTo>
                    <a:pt x="590313" y="2324100"/>
                  </a:lnTo>
                  <a:lnTo>
                    <a:pt x="617259" y="2349500"/>
                  </a:lnTo>
                  <a:lnTo>
                    <a:pt x="644664" y="2362200"/>
                  </a:lnTo>
                  <a:lnTo>
                    <a:pt x="700733" y="2387600"/>
                  </a:lnTo>
                  <a:lnTo>
                    <a:pt x="729398" y="2413000"/>
                  </a:lnTo>
                  <a:lnTo>
                    <a:pt x="758471" y="2425700"/>
                  </a:lnTo>
                  <a:lnTo>
                    <a:pt x="848022" y="2463800"/>
                  </a:lnTo>
                  <a:lnTo>
                    <a:pt x="881283" y="2463800"/>
                  </a:lnTo>
                  <a:lnTo>
                    <a:pt x="850797" y="2451100"/>
                  </a:lnTo>
                  <a:lnTo>
                    <a:pt x="820736" y="2438400"/>
                  </a:lnTo>
                  <a:lnTo>
                    <a:pt x="791068" y="2425700"/>
                  </a:lnTo>
                  <a:lnTo>
                    <a:pt x="761756" y="2413000"/>
                  </a:lnTo>
                  <a:lnTo>
                    <a:pt x="732853" y="2400300"/>
                  </a:lnTo>
                  <a:lnTo>
                    <a:pt x="704359" y="2387600"/>
                  </a:lnTo>
                  <a:lnTo>
                    <a:pt x="676256" y="2374900"/>
                  </a:lnTo>
                  <a:lnTo>
                    <a:pt x="648596" y="2362200"/>
                  </a:lnTo>
                  <a:lnTo>
                    <a:pt x="621361" y="2336800"/>
                  </a:lnTo>
                  <a:lnTo>
                    <a:pt x="594569" y="2324100"/>
                  </a:lnTo>
                  <a:lnTo>
                    <a:pt x="568236" y="2311400"/>
                  </a:lnTo>
                  <a:lnTo>
                    <a:pt x="542363" y="2286000"/>
                  </a:lnTo>
                  <a:lnTo>
                    <a:pt x="516967" y="2273300"/>
                  </a:lnTo>
                  <a:lnTo>
                    <a:pt x="492064" y="2247900"/>
                  </a:lnTo>
                  <a:lnTo>
                    <a:pt x="467655" y="2235200"/>
                  </a:lnTo>
                  <a:lnTo>
                    <a:pt x="443756" y="2209800"/>
                  </a:lnTo>
                  <a:lnTo>
                    <a:pt x="420368" y="2184400"/>
                  </a:lnTo>
                  <a:lnTo>
                    <a:pt x="397508" y="2171700"/>
                  </a:lnTo>
                  <a:lnTo>
                    <a:pt x="375193" y="2146300"/>
                  </a:lnTo>
                  <a:lnTo>
                    <a:pt x="353422" y="2120900"/>
                  </a:lnTo>
                  <a:lnTo>
                    <a:pt x="342851" y="2108200"/>
                  </a:lnTo>
                  <a:lnTo>
                    <a:pt x="332264" y="2108200"/>
                  </a:lnTo>
                  <a:lnTo>
                    <a:pt x="311565" y="2082800"/>
                  </a:lnTo>
                  <a:lnTo>
                    <a:pt x="291514" y="2057400"/>
                  </a:lnTo>
                  <a:lnTo>
                    <a:pt x="272041" y="2032000"/>
                  </a:lnTo>
                  <a:lnTo>
                    <a:pt x="253164" y="2006600"/>
                  </a:lnTo>
                  <a:lnTo>
                    <a:pt x="234916" y="1981200"/>
                  </a:lnTo>
                  <a:lnTo>
                    <a:pt x="217282" y="1955800"/>
                  </a:lnTo>
                  <a:lnTo>
                    <a:pt x="200294" y="1930400"/>
                  </a:lnTo>
                  <a:lnTo>
                    <a:pt x="183936" y="1905000"/>
                  </a:lnTo>
                  <a:lnTo>
                    <a:pt x="168225" y="1879600"/>
                  </a:lnTo>
                  <a:lnTo>
                    <a:pt x="153178" y="1854200"/>
                  </a:lnTo>
                  <a:lnTo>
                    <a:pt x="138829" y="1816100"/>
                  </a:lnTo>
                  <a:lnTo>
                    <a:pt x="125143" y="1790700"/>
                  </a:lnTo>
                  <a:lnTo>
                    <a:pt x="112156" y="1765300"/>
                  </a:lnTo>
                  <a:lnTo>
                    <a:pt x="99883" y="1739900"/>
                  </a:lnTo>
                  <a:lnTo>
                    <a:pt x="88325" y="1714500"/>
                  </a:lnTo>
                  <a:lnTo>
                    <a:pt x="77482" y="1676400"/>
                  </a:lnTo>
                  <a:lnTo>
                    <a:pt x="67389" y="1651000"/>
                  </a:lnTo>
                  <a:lnTo>
                    <a:pt x="58044" y="1625600"/>
                  </a:lnTo>
                  <a:lnTo>
                    <a:pt x="49448" y="1587500"/>
                  </a:lnTo>
                  <a:lnTo>
                    <a:pt x="41635" y="1562100"/>
                  </a:lnTo>
                  <a:lnTo>
                    <a:pt x="34588" y="1524000"/>
                  </a:lnTo>
                  <a:lnTo>
                    <a:pt x="28324" y="1498600"/>
                  </a:lnTo>
                  <a:lnTo>
                    <a:pt x="22877" y="1460500"/>
                  </a:lnTo>
                  <a:lnTo>
                    <a:pt x="20460" y="1447800"/>
                  </a:lnTo>
                  <a:lnTo>
                    <a:pt x="18230" y="1435100"/>
                  </a:lnTo>
                  <a:lnTo>
                    <a:pt x="16221" y="1422400"/>
                  </a:lnTo>
                  <a:lnTo>
                    <a:pt x="14417" y="1397000"/>
                  </a:lnTo>
                  <a:lnTo>
                    <a:pt x="12800" y="1384300"/>
                  </a:lnTo>
                  <a:lnTo>
                    <a:pt x="11421" y="1371600"/>
                  </a:lnTo>
                  <a:lnTo>
                    <a:pt x="10230" y="1358900"/>
                  </a:lnTo>
                  <a:lnTo>
                    <a:pt x="9276" y="1333500"/>
                  </a:lnTo>
                  <a:lnTo>
                    <a:pt x="8527" y="1320800"/>
                  </a:lnTo>
                  <a:lnTo>
                    <a:pt x="7966" y="1308100"/>
                  </a:lnTo>
                  <a:lnTo>
                    <a:pt x="7659" y="1295400"/>
                  </a:lnTo>
                  <a:lnTo>
                    <a:pt x="7659" y="1257300"/>
                  </a:lnTo>
                  <a:lnTo>
                    <a:pt x="7966" y="1244600"/>
                  </a:lnTo>
                  <a:lnTo>
                    <a:pt x="8527" y="1219200"/>
                  </a:lnTo>
                  <a:lnTo>
                    <a:pt x="9276" y="1206500"/>
                  </a:lnTo>
                  <a:lnTo>
                    <a:pt x="10247" y="1193800"/>
                  </a:lnTo>
                  <a:lnTo>
                    <a:pt x="11421" y="1181100"/>
                  </a:lnTo>
                  <a:lnTo>
                    <a:pt x="12817" y="1155700"/>
                  </a:lnTo>
                  <a:lnTo>
                    <a:pt x="14417" y="1143000"/>
                  </a:lnTo>
                  <a:lnTo>
                    <a:pt x="16221" y="1130300"/>
                  </a:lnTo>
                  <a:lnTo>
                    <a:pt x="18230" y="1117600"/>
                  </a:lnTo>
                  <a:lnTo>
                    <a:pt x="20460" y="1092200"/>
                  </a:lnTo>
                  <a:lnTo>
                    <a:pt x="22877" y="1079500"/>
                  </a:lnTo>
                  <a:lnTo>
                    <a:pt x="28341" y="1054100"/>
                  </a:lnTo>
                  <a:lnTo>
                    <a:pt x="34605" y="1016000"/>
                  </a:lnTo>
                  <a:lnTo>
                    <a:pt x="41652" y="990600"/>
                  </a:lnTo>
                  <a:lnTo>
                    <a:pt x="49465" y="952500"/>
                  </a:lnTo>
                  <a:lnTo>
                    <a:pt x="58061" y="927100"/>
                  </a:lnTo>
                  <a:lnTo>
                    <a:pt x="67423" y="901700"/>
                  </a:lnTo>
                  <a:lnTo>
                    <a:pt x="77516" y="863600"/>
                  </a:lnTo>
                  <a:lnTo>
                    <a:pt x="88342" y="838200"/>
                  </a:lnTo>
                  <a:lnTo>
                    <a:pt x="99917" y="812800"/>
                  </a:lnTo>
                  <a:lnTo>
                    <a:pt x="112190" y="787400"/>
                  </a:lnTo>
                  <a:lnTo>
                    <a:pt x="125177" y="749300"/>
                  </a:lnTo>
                  <a:lnTo>
                    <a:pt x="138863" y="723900"/>
                  </a:lnTo>
                  <a:lnTo>
                    <a:pt x="153229" y="698500"/>
                  </a:lnTo>
                  <a:lnTo>
                    <a:pt x="168276" y="673100"/>
                  </a:lnTo>
                  <a:lnTo>
                    <a:pt x="183987" y="647700"/>
                  </a:lnTo>
                  <a:lnTo>
                    <a:pt x="200345" y="622300"/>
                  </a:lnTo>
                  <a:lnTo>
                    <a:pt x="217333" y="596900"/>
                  </a:lnTo>
                  <a:lnTo>
                    <a:pt x="234968" y="571500"/>
                  </a:lnTo>
                  <a:lnTo>
                    <a:pt x="253215" y="546100"/>
                  </a:lnTo>
                  <a:lnTo>
                    <a:pt x="272109" y="520700"/>
                  </a:lnTo>
                  <a:lnTo>
                    <a:pt x="291565" y="495300"/>
                  </a:lnTo>
                  <a:lnTo>
                    <a:pt x="311633" y="469900"/>
                  </a:lnTo>
                  <a:lnTo>
                    <a:pt x="332264" y="444500"/>
                  </a:lnTo>
                  <a:lnTo>
                    <a:pt x="353490" y="419100"/>
                  </a:lnTo>
                  <a:lnTo>
                    <a:pt x="375261" y="406400"/>
                  </a:lnTo>
                  <a:lnTo>
                    <a:pt x="397576" y="381000"/>
                  </a:lnTo>
                  <a:lnTo>
                    <a:pt x="420436" y="355600"/>
                  </a:lnTo>
                  <a:lnTo>
                    <a:pt x="443824" y="342900"/>
                  </a:lnTo>
                  <a:lnTo>
                    <a:pt x="467723" y="317500"/>
                  </a:lnTo>
                  <a:lnTo>
                    <a:pt x="492132" y="292100"/>
                  </a:lnTo>
                  <a:lnTo>
                    <a:pt x="517052" y="279400"/>
                  </a:lnTo>
                  <a:lnTo>
                    <a:pt x="542448" y="254000"/>
                  </a:lnTo>
                  <a:lnTo>
                    <a:pt x="568304" y="241300"/>
                  </a:lnTo>
                  <a:lnTo>
                    <a:pt x="594654" y="228600"/>
                  </a:lnTo>
                  <a:lnTo>
                    <a:pt x="621429" y="203200"/>
                  </a:lnTo>
                  <a:lnTo>
                    <a:pt x="648681" y="190500"/>
                  </a:lnTo>
                  <a:lnTo>
                    <a:pt x="676341" y="177800"/>
                  </a:lnTo>
                  <a:lnTo>
                    <a:pt x="704427" y="165100"/>
                  </a:lnTo>
                  <a:lnTo>
                    <a:pt x="732938" y="152400"/>
                  </a:lnTo>
                  <a:lnTo>
                    <a:pt x="761841" y="127000"/>
                  </a:lnTo>
                  <a:lnTo>
                    <a:pt x="791153" y="114300"/>
                  </a:lnTo>
                  <a:lnTo>
                    <a:pt x="820822" y="101600"/>
                  </a:lnTo>
                  <a:lnTo>
                    <a:pt x="850797" y="101600"/>
                  </a:lnTo>
                  <a:lnTo>
                    <a:pt x="881283" y="88900"/>
                  </a:lnTo>
                  <a:lnTo>
                    <a:pt x="912058" y="76200"/>
                  </a:lnTo>
                  <a:lnTo>
                    <a:pt x="943174" y="63500"/>
                  </a:lnTo>
                  <a:close/>
                </a:path>
                <a:path w="2678429" h="2540000">
                  <a:moveTo>
                    <a:pt x="2345918" y="2095500"/>
                  </a:moveTo>
                  <a:lnTo>
                    <a:pt x="2324641" y="2120900"/>
                  </a:lnTo>
                  <a:lnTo>
                    <a:pt x="2302870" y="2146300"/>
                  </a:lnTo>
                  <a:lnTo>
                    <a:pt x="2280554" y="2171700"/>
                  </a:lnTo>
                  <a:lnTo>
                    <a:pt x="2257694" y="2184400"/>
                  </a:lnTo>
                  <a:lnTo>
                    <a:pt x="2234306" y="2209800"/>
                  </a:lnTo>
                  <a:lnTo>
                    <a:pt x="2210408" y="2235200"/>
                  </a:lnTo>
                  <a:lnTo>
                    <a:pt x="2185999" y="2247900"/>
                  </a:lnTo>
                  <a:lnTo>
                    <a:pt x="2161096" y="2273300"/>
                  </a:lnTo>
                  <a:lnTo>
                    <a:pt x="2135700" y="2286000"/>
                  </a:lnTo>
                  <a:lnTo>
                    <a:pt x="2109826" y="2311400"/>
                  </a:lnTo>
                  <a:lnTo>
                    <a:pt x="2083494" y="2324100"/>
                  </a:lnTo>
                  <a:lnTo>
                    <a:pt x="2056702" y="2336800"/>
                  </a:lnTo>
                  <a:lnTo>
                    <a:pt x="2029467" y="2362200"/>
                  </a:lnTo>
                  <a:lnTo>
                    <a:pt x="2001807" y="2374900"/>
                  </a:lnTo>
                  <a:lnTo>
                    <a:pt x="1973704" y="2387600"/>
                  </a:lnTo>
                  <a:lnTo>
                    <a:pt x="1945209" y="2400300"/>
                  </a:lnTo>
                  <a:lnTo>
                    <a:pt x="1916289" y="2413000"/>
                  </a:lnTo>
                  <a:lnTo>
                    <a:pt x="1886995" y="2425700"/>
                  </a:lnTo>
                  <a:lnTo>
                    <a:pt x="1857309" y="2438400"/>
                  </a:lnTo>
                  <a:lnTo>
                    <a:pt x="1827266" y="2451100"/>
                  </a:lnTo>
                  <a:lnTo>
                    <a:pt x="1796848" y="2463800"/>
                  </a:lnTo>
                  <a:lnTo>
                    <a:pt x="1830125" y="2463800"/>
                  </a:lnTo>
                  <a:lnTo>
                    <a:pt x="1919660" y="2425700"/>
                  </a:lnTo>
                  <a:lnTo>
                    <a:pt x="1948750" y="2413000"/>
                  </a:lnTo>
                  <a:lnTo>
                    <a:pt x="1977414" y="2387600"/>
                  </a:lnTo>
                  <a:lnTo>
                    <a:pt x="2033484" y="2362200"/>
                  </a:lnTo>
                  <a:lnTo>
                    <a:pt x="2060889" y="2349500"/>
                  </a:lnTo>
                  <a:lnTo>
                    <a:pt x="2087817" y="2324100"/>
                  </a:lnTo>
                  <a:lnTo>
                    <a:pt x="2140329" y="2298700"/>
                  </a:lnTo>
                  <a:lnTo>
                    <a:pt x="2165862" y="2273300"/>
                  </a:lnTo>
                  <a:lnTo>
                    <a:pt x="2190918" y="2260600"/>
                  </a:lnTo>
                  <a:lnTo>
                    <a:pt x="2215463" y="2235200"/>
                  </a:lnTo>
                  <a:lnTo>
                    <a:pt x="2239498" y="2209800"/>
                  </a:lnTo>
                  <a:lnTo>
                    <a:pt x="2263022" y="2197100"/>
                  </a:lnTo>
                  <a:lnTo>
                    <a:pt x="2286001" y="2171700"/>
                  </a:lnTo>
                  <a:lnTo>
                    <a:pt x="2308453" y="2146300"/>
                  </a:lnTo>
                  <a:lnTo>
                    <a:pt x="2330343" y="2133600"/>
                  </a:lnTo>
                  <a:lnTo>
                    <a:pt x="2351688" y="2108200"/>
                  </a:lnTo>
                  <a:lnTo>
                    <a:pt x="2345867" y="2108200"/>
                  </a:lnTo>
                  <a:lnTo>
                    <a:pt x="2345918" y="2095500"/>
                  </a:lnTo>
                  <a:close/>
                </a:path>
                <a:path w="2678429" h="2540000">
                  <a:moveTo>
                    <a:pt x="332213" y="2095500"/>
                  </a:moveTo>
                  <a:lnTo>
                    <a:pt x="332264" y="2108200"/>
                  </a:lnTo>
                  <a:lnTo>
                    <a:pt x="342851" y="2108200"/>
                  </a:lnTo>
                  <a:lnTo>
                    <a:pt x="332213" y="2095500"/>
                  </a:lnTo>
                  <a:close/>
                </a:path>
                <a:path w="2678429" h="2540000">
                  <a:moveTo>
                    <a:pt x="1768592" y="63500"/>
                  </a:moveTo>
                  <a:lnTo>
                    <a:pt x="1734974" y="63500"/>
                  </a:lnTo>
                  <a:lnTo>
                    <a:pt x="1766175" y="76200"/>
                  </a:lnTo>
                  <a:lnTo>
                    <a:pt x="1796933" y="88900"/>
                  </a:lnTo>
                  <a:lnTo>
                    <a:pt x="1827351" y="101600"/>
                  </a:lnTo>
                  <a:lnTo>
                    <a:pt x="1857309" y="101600"/>
                  </a:lnTo>
                  <a:lnTo>
                    <a:pt x="1887080" y="114300"/>
                  </a:lnTo>
                  <a:lnTo>
                    <a:pt x="1916374" y="127000"/>
                  </a:lnTo>
                  <a:lnTo>
                    <a:pt x="1945294" y="152400"/>
                  </a:lnTo>
                  <a:lnTo>
                    <a:pt x="1973789" y="165100"/>
                  </a:lnTo>
                  <a:lnTo>
                    <a:pt x="2001892" y="177800"/>
                  </a:lnTo>
                  <a:lnTo>
                    <a:pt x="2029552" y="190500"/>
                  </a:lnTo>
                  <a:lnTo>
                    <a:pt x="2056787" y="203200"/>
                  </a:lnTo>
                  <a:lnTo>
                    <a:pt x="2083562" y="228600"/>
                  </a:lnTo>
                  <a:lnTo>
                    <a:pt x="2109912" y="241300"/>
                  </a:lnTo>
                  <a:lnTo>
                    <a:pt x="2135768" y="254000"/>
                  </a:lnTo>
                  <a:lnTo>
                    <a:pt x="2161164" y="279400"/>
                  </a:lnTo>
                  <a:lnTo>
                    <a:pt x="2186067" y="292100"/>
                  </a:lnTo>
                  <a:lnTo>
                    <a:pt x="2210476" y="317500"/>
                  </a:lnTo>
                  <a:lnTo>
                    <a:pt x="2234375" y="342900"/>
                  </a:lnTo>
                  <a:lnTo>
                    <a:pt x="2257762" y="355600"/>
                  </a:lnTo>
                  <a:lnTo>
                    <a:pt x="2280623" y="381000"/>
                  </a:lnTo>
                  <a:lnTo>
                    <a:pt x="2302938" y="406400"/>
                  </a:lnTo>
                  <a:lnTo>
                    <a:pt x="2324709" y="419100"/>
                  </a:lnTo>
                  <a:lnTo>
                    <a:pt x="2345918" y="444500"/>
                  </a:lnTo>
                  <a:lnTo>
                    <a:pt x="2366548" y="469900"/>
                  </a:lnTo>
                  <a:lnTo>
                    <a:pt x="2386617" y="495300"/>
                  </a:lnTo>
                  <a:lnTo>
                    <a:pt x="2406090" y="520700"/>
                  </a:lnTo>
                  <a:lnTo>
                    <a:pt x="2424967" y="546100"/>
                  </a:lnTo>
                  <a:lnTo>
                    <a:pt x="2443214" y="571500"/>
                  </a:lnTo>
                  <a:lnTo>
                    <a:pt x="2460849" y="596900"/>
                  </a:lnTo>
                  <a:lnTo>
                    <a:pt x="2477836" y="622300"/>
                  </a:lnTo>
                  <a:lnTo>
                    <a:pt x="2494194" y="647700"/>
                  </a:lnTo>
                  <a:lnTo>
                    <a:pt x="2509905" y="673100"/>
                  </a:lnTo>
                  <a:lnTo>
                    <a:pt x="2524953" y="698500"/>
                  </a:lnTo>
                  <a:lnTo>
                    <a:pt x="2539302" y="723900"/>
                  </a:lnTo>
                  <a:lnTo>
                    <a:pt x="2552987" y="749300"/>
                  </a:lnTo>
                  <a:lnTo>
                    <a:pt x="2565975" y="787400"/>
                  </a:lnTo>
                  <a:lnTo>
                    <a:pt x="2578248" y="812800"/>
                  </a:lnTo>
                  <a:lnTo>
                    <a:pt x="2589805" y="838200"/>
                  </a:lnTo>
                  <a:lnTo>
                    <a:pt x="2600648" y="863600"/>
                  </a:lnTo>
                  <a:lnTo>
                    <a:pt x="2610742" y="901700"/>
                  </a:lnTo>
                  <a:lnTo>
                    <a:pt x="2620087" y="927100"/>
                  </a:lnTo>
                  <a:lnTo>
                    <a:pt x="2628683" y="952500"/>
                  </a:lnTo>
                  <a:lnTo>
                    <a:pt x="2636496" y="990600"/>
                  </a:lnTo>
                  <a:lnTo>
                    <a:pt x="2643543" y="1016000"/>
                  </a:lnTo>
                  <a:lnTo>
                    <a:pt x="2649790" y="1054100"/>
                  </a:lnTo>
                  <a:lnTo>
                    <a:pt x="2655254" y="1079500"/>
                  </a:lnTo>
                  <a:lnTo>
                    <a:pt x="2657671" y="1092200"/>
                  </a:lnTo>
                  <a:lnTo>
                    <a:pt x="2659901" y="1117600"/>
                  </a:lnTo>
                  <a:lnTo>
                    <a:pt x="2661909" y="1130300"/>
                  </a:lnTo>
                  <a:lnTo>
                    <a:pt x="2663714" y="1143000"/>
                  </a:lnTo>
                  <a:lnTo>
                    <a:pt x="2665314" y="1155700"/>
                  </a:lnTo>
                  <a:lnTo>
                    <a:pt x="2666710" y="1181100"/>
                  </a:lnTo>
                  <a:lnTo>
                    <a:pt x="2667884" y="1193800"/>
                  </a:lnTo>
                  <a:lnTo>
                    <a:pt x="2668854" y="1206500"/>
                  </a:lnTo>
                  <a:lnTo>
                    <a:pt x="2669603" y="1219200"/>
                  </a:lnTo>
                  <a:lnTo>
                    <a:pt x="2670165" y="1244600"/>
                  </a:lnTo>
                  <a:lnTo>
                    <a:pt x="2670471" y="1257300"/>
                  </a:lnTo>
                  <a:lnTo>
                    <a:pt x="2670471" y="1295400"/>
                  </a:lnTo>
                  <a:lnTo>
                    <a:pt x="2670148" y="1308100"/>
                  </a:lnTo>
                  <a:lnTo>
                    <a:pt x="2669603" y="1320800"/>
                  </a:lnTo>
                  <a:lnTo>
                    <a:pt x="2668854" y="1333500"/>
                  </a:lnTo>
                  <a:lnTo>
                    <a:pt x="2667884" y="1358900"/>
                  </a:lnTo>
                  <a:lnTo>
                    <a:pt x="2666710" y="1371600"/>
                  </a:lnTo>
                  <a:lnTo>
                    <a:pt x="2665314" y="1384300"/>
                  </a:lnTo>
                  <a:lnTo>
                    <a:pt x="2663714" y="1397000"/>
                  </a:lnTo>
                  <a:lnTo>
                    <a:pt x="2661909" y="1422400"/>
                  </a:lnTo>
                  <a:lnTo>
                    <a:pt x="2659901" y="1435100"/>
                  </a:lnTo>
                  <a:lnTo>
                    <a:pt x="2657671" y="1447800"/>
                  </a:lnTo>
                  <a:lnTo>
                    <a:pt x="2655254" y="1460500"/>
                  </a:lnTo>
                  <a:lnTo>
                    <a:pt x="2649773" y="1498600"/>
                  </a:lnTo>
                  <a:lnTo>
                    <a:pt x="2643526" y="1524000"/>
                  </a:lnTo>
                  <a:lnTo>
                    <a:pt x="2636479" y="1562100"/>
                  </a:lnTo>
                  <a:lnTo>
                    <a:pt x="2628666" y="1587500"/>
                  </a:lnTo>
                  <a:lnTo>
                    <a:pt x="2620070" y="1625600"/>
                  </a:lnTo>
                  <a:lnTo>
                    <a:pt x="2610708" y="1651000"/>
                  </a:lnTo>
                  <a:lnTo>
                    <a:pt x="2600614" y="1676400"/>
                  </a:lnTo>
                  <a:lnTo>
                    <a:pt x="2589771" y="1714500"/>
                  </a:lnTo>
                  <a:lnTo>
                    <a:pt x="2578214" y="1739900"/>
                  </a:lnTo>
                  <a:lnTo>
                    <a:pt x="2565941" y="1765300"/>
                  </a:lnTo>
                  <a:lnTo>
                    <a:pt x="2552953" y="1790700"/>
                  </a:lnTo>
                  <a:lnTo>
                    <a:pt x="2539268" y="1816100"/>
                  </a:lnTo>
                  <a:lnTo>
                    <a:pt x="2524901" y="1854200"/>
                  </a:lnTo>
                  <a:lnTo>
                    <a:pt x="2509854" y="1879600"/>
                  </a:lnTo>
                  <a:lnTo>
                    <a:pt x="2494143" y="1905000"/>
                  </a:lnTo>
                  <a:lnTo>
                    <a:pt x="2477785" y="1930400"/>
                  </a:lnTo>
                  <a:lnTo>
                    <a:pt x="2460798" y="1955800"/>
                  </a:lnTo>
                  <a:lnTo>
                    <a:pt x="2443163" y="1981200"/>
                  </a:lnTo>
                  <a:lnTo>
                    <a:pt x="2424899" y="2006600"/>
                  </a:lnTo>
                  <a:lnTo>
                    <a:pt x="2406022" y="2032000"/>
                  </a:lnTo>
                  <a:lnTo>
                    <a:pt x="2386566" y="2057400"/>
                  </a:lnTo>
                  <a:lnTo>
                    <a:pt x="2366497" y="2082800"/>
                  </a:lnTo>
                  <a:lnTo>
                    <a:pt x="2345867" y="2108200"/>
                  </a:lnTo>
                  <a:lnTo>
                    <a:pt x="2351688" y="2108200"/>
                  </a:lnTo>
                  <a:lnTo>
                    <a:pt x="2392609" y="2057400"/>
                  </a:lnTo>
                  <a:lnTo>
                    <a:pt x="2431180" y="2006600"/>
                  </a:lnTo>
                  <a:lnTo>
                    <a:pt x="2467266" y="1955800"/>
                  </a:lnTo>
                  <a:lnTo>
                    <a:pt x="2500816" y="1905000"/>
                  </a:lnTo>
                  <a:lnTo>
                    <a:pt x="2531744" y="1854200"/>
                  </a:lnTo>
                  <a:lnTo>
                    <a:pt x="2559949" y="1803400"/>
                  </a:lnTo>
                  <a:lnTo>
                    <a:pt x="2573005" y="1765300"/>
                  </a:lnTo>
                  <a:lnTo>
                    <a:pt x="2585346" y="1739900"/>
                  </a:lnTo>
                  <a:lnTo>
                    <a:pt x="2596989" y="1714500"/>
                  </a:lnTo>
                  <a:lnTo>
                    <a:pt x="2607882" y="1676400"/>
                  </a:lnTo>
                  <a:lnTo>
                    <a:pt x="2618044" y="1651000"/>
                  </a:lnTo>
                  <a:lnTo>
                    <a:pt x="2627440" y="1625600"/>
                  </a:lnTo>
                  <a:lnTo>
                    <a:pt x="2636087" y="1587500"/>
                  </a:lnTo>
                  <a:lnTo>
                    <a:pt x="2643951" y="1562100"/>
                  </a:lnTo>
                  <a:lnTo>
                    <a:pt x="2651050" y="1524000"/>
                  </a:lnTo>
                  <a:lnTo>
                    <a:pt x="2657331" y="1498600"/>
                  </a:lnTo>
                  <a:lnTo>
                    <a:pt x="2662829" y="1473200"/>
                  </a:lnTo>
                  <a:lnTo>
                    <a:pt x="2665263" y="1447800"/>
                  </a:lnTo>
                  <a:lnTo>
                    <a:pt x="2667493" y="1435100"/>
                  </a:lnTo>
                  <a:lnTo>
                    <a:pt x="2669518" y="1422400"/>
                  </a:lnTo>
                  <a:lnTo>
                    <a:pt x="2671339" y="1409700"/>
                  </a:lnTo>
                  <a:lnTo>
                    <a:pt x="2672957" y="1384300"/>
                  </a:lnTo>
                  <a:lnTo>
                    <a:pt x="2674352" y="1371600"/>
                  </a:lnTo>
                  <a:lnTo>
                    <a:pt x="2675527" y="1358900"/>
                  </a:lnTo>
                  <a:lnTo>
                    <a:pt x="2676514" y="1333500"/>
                  </a:lnTo>
                  <a:lnTo>
                    <a:pt x="2677263" y="1320800"/>
                  </a:lnTo>
                  <a:lnTo>
                    <a:pt x="2677808" y="1308100"/>
                  </a:lnTo>
                  <a:lnTo>
                    <a:pt x="2678131" y="1295400"/>
                  </a:lnTo>
                  <a:lnTo>
                    <a:pt x="2678131" y="1257300"/>
                  </a:lnTo>
                  <a:lnTo>
                    <a:pt x="2677808" y="1244600"/>
                  </a:lnTo>
                  <a:lnTo>
                    <a:pt x="2677263" y="1219200"/>
                  </a:lnTo>
                  <a:lnTo>
                    <a:pt x="2676514" y="1206500"/>
                  </a:lnTo>
                  <a:lnTo>
                    <a:pt x="2675527" y="1193800"/>
                  </a:lnTo>
                  <a:lnTo>
                    <a:pt x="2674352" y="1181100"/>
                  </a:lnTo>
                  <a:lnTo>
                    <a:pt x="2672957" y="1155700"/>
                  </a:lnTo>
                  <a:lnTo>
                    <a:pt x="2671339" y="1143000"/>
                  </a:lnTo>
                  <a:lnTo>
                    <a:pt x="2669518" y="1130300"/>
                  </a:lnTo>
                  <a:lnTo>
                    <a:pt x="2667493" y="1117600"/>
                  </a:lnTo>
                  <a:lnTo>
                    <a:pt x="2665263" y="1092200"/>
                  </a:lnTo>
                  <a:lnTo>
                    <a:pt x="2662829" y="1079500"/>
                  </a:lnTo>
                  <a:lnTo>
                    <a:pt x="2657331" y="1054100"/>
                  </a:lnTo>
                  <a:lnTo>
                    <a:pt x="2651050" y="1016000"/>
                  </a:lnTo>
                  <a:lnTo>
                    <a:pt x="2643951" y="990600"/>
                  </a:lnTo>
                  <a:lnTo>
                    <a:pt x="2636087" y="952500"/>
                  </a:lnTo>
                  <a:lnTo>
                    <a:pt x="2627440" y="927100"/>
                  </a:lnTo>
                  <a:lnTo>
                    <a:pt x="2618044" y="901700"/>
                  </a:lnTo>
                  <a:lnTo>
                    <a:pt x="2607882" y="863600"/>
                  </a:lnTo>
                  <a:lnTo>
                    <a:pt x="2596989" y="838200"/>
                  </a:lnTo>
                  <a:lnTo>
                    <a:pt x="2585346" y="812800"/>
                  </a:lnTo>
                  <a:lnTo>
                    <a:pt x="2573005" y="774700"/>
                  </a:lnTo>
                  <a:lnTo>
                    <a:pt x="2559949" y="749300"/>
                  </a:lnTo>
                  <a:lnTo>
                    <a:pt x="2546179" y="723900"/>
                  </a:lnTo>
                  <a:lnTo>
                    <a:pt x="2531744" y="698500"/>
                  </a:lnTo>
                  <a:lnTo>
                    <a:pt x="2516612" y="673100"/>
                  </a:lnTo>
                  <a:lnTo>
                    <a:pt x="2500816" y="635000"/>
                  </a:lnTo>
                  <a:lnTo>
                    <a:pt x="2467266" y="584200"/>
                  </a:lnTo>
                  <a:lnTo>
                    <a:pt x="2431180" y="533400"/>
                  </a:lnTo>
                  <a:lnTo>
                    <a:pt x="2392609" y="482600"/>
                  </a:lnTo>
                  <a:lnTo>
                    <a:pt x="2372438" y="469900"/>
                  </a:lnTo>
                  <a:lnTo>
                    <a:pt x="2351688" y="444500"/>
                  </a:lnTo>
                  <a:lnTo>
                    <a:pt x="2330343" y="419100"/>
                  </a:lnTo>
                  <a:lnTo>
                    <a:pt x="2308453" y="393700"/>
                  </a:lnTo>
                  <a:lnTo>
                    <a:pt x="2286001" y="368300"/>
                  </a:lnTo>
                  <a:lnTo>
                    <a:pt x="2263022" y="355600"/>
                  </a:lnTo>
                  <a:lnTo>
                    <a:pt x="2239498" y="330200"/>
                  </a:lnTo>
                  <a:lnTo>
                    <a:pt x="2215463" y="317500"/>
                  </a:lnTo>
                  <a:lnTo>
                    <a:pt x="2190918" y="292100"/>
                  </a:lnTo>
                  <a:lnTo>
                    <a:pt x="2165862" y="266700"/>
                  </a:lnTo>
                  <a:lnTo>
                    <a:pt x="2114303" y="241300"/>
                  </a:lnTo>
                  <a:lnTo>
                    <a:pt x="2087817" y="215900"/>
                  </a:lnTo>
                  <a:lnTo>
                    <a:pt x="2033484" y="190500"/>
                  </a:lnTo>
                  <a:lnTo>
                    <a:pt x="2005670" y="165100"/>
                  </a:lnTo>
                  <a:lnTo>
                    <a:pt x="1919660" y="127000"/>
                  </a:lnTo>
                  <a:lnTo>
                    <a:pt x="1830125" y="88900"/>
                  </a:lnTo>
                  <a:lnTo>
                    <a:pt x="1768592" y="63500"/>
                  </a:lnTo>
                  <a:close/>
                </a:path>
                <a:path w="2678429" h="2540000">
                  <a:moveTo>
                    <a:pt x="850882" y="101600"/>
                  </a:moveTo>
                  <a:lnTo>
                    <a:pt x="820822" y="101600"/>
                  </a:lnTo>
                  <a:lnTo>
                    <a:pt x="820736" y="114300"/>
                  </a:lnTo>
                  <a:lnTo>
                    <a:pt x="850882" y="101600"/>
                  </a:lnTo>
                  <a:close/>
                </a:path>
                <a:path w="2678429" h="2540000">
                  <a:moveTo>
                    <a:pt x="1857309" y="101600"/>
                  </a:moveTo>
                  <a:lnTo>
                    <a:pt x="1827266" y="101600"/>
                  </a:lnTo>
                  <a:lnTo>
                    <a:pt x="1857394" y="114300"/>
                  </a:lnTo>
                  <a:lnTo>
                    <a:pt x="1857309" y="101600"/>
                  </a:lnTo>
                  <a:close/>
                </a:path>
                <a:path w="2678429" h="2540000">
                  <a:moveTo>
                    <a:pt x="1038410" y="38100"/>
                  </a:moveTo>
                  <a:lnTo>
                    <a:pt x="1004384" y="38100"/>
                  </a:lnTo>
                  <a:lnTo>
                    <a:pt x="940842" y="63500"/>
                  </a:lnTo>
                  <a:lnTo>
                    <a:pt x="943072" y="63500"/>
                  </a:lnTo>
                  <a:lnTo>
                    <a:pt x="974596" y="50800"/>
                  </a:lnTo>
                  <a:lnTo>
                    <a:pt x="1006256" y="50800"/>
                  </a:lnTo>
                  <a:lnTo>
                    <a:pt x="1038410" y="38100"/>
                  </a:lnTo>
                  <a:close/>
                </a:path>
                <a:path w="2678429" h="2540000">
                  <a:moveTo>
                    <a:pt x="1673747" y="38100"/>
                  </a:moveTo>
                  <a:lnTo>
                    <a:pt x="1639737" y="38100"/>
                  </a:lnTo>
                  <a:lnTo>
                    <a:pt x="1671874" y="50800"/>
                  </a:lnTo>
                  <a:lnTo>
                    <a:pt x="1703552" y="50800"/>
                  </a:lnTo>
                  <a:lnTo>
                    <a:pt x="1735076" y="63500"/>
                  </a:lnTo>
                  <a:lnTo>
                    <a:pt x="1737306" y="63500"/>
                  </a:lnTo>
                  <a:lnTo>
                    <a:pt x="1673747" y="38100"/>
                  </a:lnTo>
                  <a:close/>
                </a:path>
                <a:path w="2678429" h="2540000">
                  <a:moveTo>
                    <a:pt x="1103399" y="25400"/>
                  </a:moveTo>
                  <a:lnTo>
                    <a:pt x="1069186" y="25400"/>
                  </a:lnTo>
                  <a:lnTo>
                    <a:pt x="1036640" y="38100"/>
                  </a:lnTo>
                  <a:lnTo>
                    <a:pt x="1070667" y="38100"/>
                  </a:lnTo>
                  <a:lnTo>
                    <a:pt x="1103399" y="25400"/>
                  </a:lnTo>
                  <a:close/>
                </a:path>
                <a:path w="2678429" h="2540000">
                  <a:moveTo>
                    <a:pt x="1608962" y="25400"/>
                  </a:moveTo>
                  <a:lnTo>
                    <a:pt x="1574731" y="25400"/>
                  </a:lnTo>
                  <a:lnTo>
                    <a:pt x="1607464" y="38100"/>
                  </a:lnTo>
                  <a:lnTo>
                    <a:pt x="1641507" y="38100"/>
                  </a:lnTo>
                  <a:lnTo>
                    <a:pt x="1608962" y="25400"/>
                  </a:lnTo>
                  <a:close/>
                </a:path>
                <a:path w="2678429" h="2540000">
                  <a:moveTo>
                    <a:pt x="1169495" y="12700"/>
                  </a:moveTo>
                  <a:lnTo>
                    <a:pt x="1135111" y="12700"/>
                  </a:lnTo>
                  <a:lnTo>
                    <a:pt x="1102004" y="25400"/>
                  </a:lnTo>
                  <a:lnTo>
                    <a:pt x="1152831" y="25400"/>
                  </a:lnTo>
                  <a:lnTo>
                    <a:pt x="1169495" y="12700"/>
                  </a:lnTo>
                  <a:close/>
                </a:path>
                <a:path w="2678429" h="2540000">
                  <a:moveTo>
                    <a:pt x="1543020" y="12700"/>
                  </a:moveTo>
                  <a:lnTo>
                    <a:pt x="1508636" y="12700"/>
                  </a:lnTo>
                  <a:lnTo>
                    <a:pt x="1525317" y="25400"/>
                  </a:lnTo>
                  <a:lnTo>
                    <a:pt x="1576127" y="25400"/>
                  </a:lnTo>
                  <a:lnTo>
                    <a:pt x="1543020" y="12700"/>
                  </a:lnTo>
                  <a:close/>
                </a:path>
                <a:path w="2678429" h="2540000">
                  <a:moveTo>
                    <a:pt x="1459069" y="0"/>
                  </a:moveTo>
                  <a:lnTo>
                    <a:pt x="1219045" y="0"/>
                  </a:lnTo>
                  <a:lnTo>
                    <a:pt x="1202142" y="12700"/>
                  </a:lnTo>
                  <a:lnTo>
                    <a:pt x="1475988" y="12700"/>
                  </a:lnTo>
                  <a:lnTo>
                    <a:pt x="145906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6100" y="3470059"/>
              <a:ext cx="2951568" cy="28043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7593" y="3598465"/>
              <a:ext cx="2684753" cy="25475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53878" y="3596924"/>
              <a:ext cx="2692400" cy="2552700"/>
            </a:xfrm>
            <a:custGeom>
              <a:avLst/>
              <a:gdLst/>
              <a:ahLst/>
              <a:cxnLst/>
              <a:rect l="l" t="t" r="r" b="b"/>
              <a:pathLst>
                <a:path w="2692400" h="2552700">
                  <a:moveTo>
                    <a:pt x="1209210" y="2540000"/>
                  </a:moveTo>
                  <a:lnTo>
                    <a:pt x="1141089" y="2540000"/>
                  </a:lnTo>
                  <a:lnTo>
                    <a:pt x="1157838" y="2552700"/>
                  </a:lnTo>
                  <a:lnTo>
                    <a:pt x="1226164" y="2552700"/>
                  </a:lnTo>
                  <a:lnTo>
                    <a:pt x="1209210" y="2540000"/>
                  </a:lnTo>
                  <a:close/>
                </a:path>
                <a:path w="2692400" h="2552700">
                  <a:moveTo>
                    <a:pt x="1551108" y="2540000"/>
                  </a:moveTo>
                  <a:lnTo>
                    <a:pt x="1482970" y="2540000"/>
                  </a:lnTo>
                  <a:lnTo>
                    <a:pt x="1466017" y="2552700"/>
                  </a:lnTo>
                  <a:lnTo>
                    <a:pt x="1534359" y="2552700"/>
                  </a:lnTo>
                  <a:lnTo>
                    <a:pt x="1551108" y="2540000"/>
                  </a:lnTo>
                  <a:close/>
                </a:path>
                <a:path w="2692400" h="2552700">
                  <a:moveTo>
                    <a:pt x="1109122" y="2527300"/>
                  </a:moveTo>
                  <a:lnTo>
                    <a:pt x="1074789" y="2527300"/>
                  </a:lnTo>
                  <a:lnTo>
                    <a:pt x="1107794" y="2540000"/>
                  </a:lnTo>
                  <a:lnTo>
                    <a:pt x="1125684" y="2540000"/>
                  </a:lnTo>
                  <a:lnTo>
                    <a:pt x="1109122" y="2527300"/>
                  </a:lnTo>
                  <a:close/>
                </a:path>
                <a:path w="2692400" h="2552700">
                  <a:moveTo>
                    <a:pt x="1617408" y="2527300"/>
                  </a:moveTo>
                  <a:lnTo>
                    <a:pt x="1583075" y="2527300"/>
                  </a:lnTo>
                  <a:lnTo>
                    <a:pt x="1566496" y="2540000"/>
                  </a:lnTo>
                  <a:lnTo>
                    <a:pt x="1584403" y="2540000"/>
                  </a:lnTo>
                  <a:lnTo>
                    <a:pt x="1617408" y="2527300"/>
                  </a:lnTo>
                  <a:close/>
                </a:path>
                <a:path w="2692400" h="2552700">
                  <a:moveTo>
                    <a:pt x="1043759" y="2514600"/>
                  </a:moveTo>
                  <a:lnTo>
                    <a:pt x="1009664" y="2514600"/>
                  </a:lnTo>
                  <a:lnTo>
                    <a:pt x="1042073" y="2527300"/>
                  </a:lnTo>
                  <a:lnTo>
                    <a:pt x="1076372" y="2527300"/>
                  </a:lnTo>
                  <a:lnTo>
                    <a:pt x="1043759" y="2514600"/>
                  </a:lnTo>
                  <a:close/>
                </a:path>
                <a:path w="2692400" h="2552700">
                  <a:moveTo>
                    <a:pt x="1682533" y="2514600"/>
                  </a:moveTo>
                  <a:lnTo>
                    <a:pt x="1648439" y="2514600"/>
                  </a:lnTo>
                  <a:lnTo>
                    <a:pt x="1615825" y="2527300"/>
                  </a:lnTo>
                  <a:lnTo>
                    <a:pt x="1650107" y="2527300"/>
                  </a:lnTo>
                  <a:lnTo>
                    <a:pt x="1682533" y="2514600"/>
                  </a:lnTo>
                  <a:close/>
                </a:path>
                <a:path w="2692400" h="2552700">
                  <a:moveTo>
                    <a:pt x="885814" y="2476500"/>
                  </a:moveTo>
                  <a:lnTo>
                    <a:pt x="883227" y="2476500"/>
                  </a:lnTo>
                  <a:lnTo>
                    <a:pt x="977561" y="2514600"/>
                  </a:lnTo>
                  <a:lnTo>
                    <a:pt x="1011622" y="2514600"/>
                  </a:lnTo>
                  <a:lnTo>
                    <a:pt x="979604" y="2501900"/>
                  </a:lnTo>
                  <a:lnTo>
                    <a:pt x="948011" y="2489200"/>
                  </a:lnTo>
                  <a:lnTo>
                    <a:pt x="916828" y="2489200"/>
                  </a:lnTo>
                  <a:lnTo>
                    <a:pt x="885814" y="2476500"/>
                  </a:lnTo>
                  <a:close/>
                </a:path>
                <a:path w="2692400" h="2552700">
                  <a:moveTo>
                    <a:pt x="1808954" y="2476500"/>
                  </a:moveTo>
                  <a:lnTo>
                    <a:pt x="1806366" y="2476500"/>
                  </a:lnTo>
                  <a:lnTo>
                    <a:pt x="1775370" y="2489200"/>
                  </a:lnTo>
                  <a:lnTo>
                    <a:pt x="1744186" y="2489200"/>
                  </a:lnTo>
                  <a:lnTo>
                    <a:pt x="1712492" y="2501900"/>
                  </a:lnTo>
                  <a:lnTo>
                    <a:pt x="1680576" y="2514600"/>
                  </a:lnTo>
                  <a:lnTo>
                    <a:pt x="1714619" y="2514600"/>
                  </a:lnTo>
                  <a:lnTo>
                    <a:pt x="1808954" y="2476500"/>
                  </a:lnTo>
                  <a:close/>
                </a:path>
                <a:path w="2692400" h="2552700">
                  <a:moveTo>
                    <a:pt x="916828" y="76200"/>
                  </a:moveTo>
                  <a:lnTo>
                    <a:pt x="883227" y="76200"/>
                  </a:lnTo>
                  <a:lnTo>
                    <a:pt x="792075" y="114300"/>
                  </a:lnTo>
                  <a:lnTo>
                    <a:pt x="704413" y="152400"/>
                  </a:lnTo>
                  <a:lnTo>
                    <a:pt x="676004" y="177800"/>
                  </a:lnTo>
                  <a:lnTo>
                    <a:pt x="620513" y="203200"/>
                  </a:lnTo>
                  <a:lnTo>
                    <a:pt x="593415" y="228600"/>
                  </a:lnTo>
                  <a:lnTo>
                    <a:pt x="540647" y="254000"/>
                  </a:lnTo>
                  <a:lnTo>
                    <a:pt x="514961" y="279400"/>
                  </a:lnTo>
                  <a:lnTo>
                    <a:pt x="489786" y="292100"/>
                  </a:lnTo>
                  <a:lnTo>
                    <a:pt x="465105" y="317500"/>
                  </a:lnTo>
                  <a:lnTo>
                    <a:pt x="440934" y="330200"/>
                  </a:lnTo>
                  <a:lnTo>
                    <a:pt x="417291" y="355600"/>
                  </a:lnTo>
                  <a:lnTo>
                    <a:pt x="394175" y="381000"/>
                  </a:lnTo>
                  <a:lnTo>
                    <a:pt x="371621" y="406400"/>
                  </a:lnTo>
                  <a:lnTo>
                    <a:pt x="349595" y="419100"/>
                  </a:lnTo>
                  <a:lnTo>
                    <a:pt x="307296" y="469900"/>
                  </a:lnTo>
                  <a:lnTo>
                    <a:pt x="267329" y="520700"/>
                  </a:lnTo>
                  <a:lnTo>
                    <a:pt x="229796" y="571500"/>
                  </a:lnTo>
                  <a:lnTo>
                    <a:pt x="194783" y="622300"/>
                  </a:lnTo>
                  <a:lnTo>
                    <a:pt x="162373" y="673100"/>
                  </a:lnTo>
                  <a:lnTo>
                    <a:pt x="132636" y="723900"/>
                  </a:lnTo>
                  <a:lnTo>
                    <a:pt x="118815" y="762000"/>
                  </a:lnTo>
                  <a:lnTo>
                    <a:pt x="105691" y="787400"/>
                  </a:lnTo>
                  <a:lnTo>
                    <a:pt x="93265" y="812800"/>
                  </a:lnTo>
                  <a:lnTo>
                    <a:pt x="81571" y="838200"/>
                  </a:lnTo>
                  <a:lnTo>
                    <a:pt x="70626" y="876300"/>
                  </a:lnTo>
                  <a:lnTo>
                    <a:pt x="60413" y="901700"/>
                  </a:lnTo>
                  <a:lnTo>
                    <a:pt x="50949" y="927100"/>
                  </a:lnTo>
                  <a:lnTo>
                    <a:pt x="42273" y="965200"/>
                  </a:lnTo>
                  <a:lnTo>
                    <a:pt x="34361" y="990600"/>
                  </a:lnTo>
                  <a:lnTo>
                    <a:pt x="27231" y="1028700"/>
                  </a:lnTo>
                  <a:lnTo>
                    <a:pt x="20907" y="1054100"/>
                  </a:lnTo>
                  <a:lnTo>
                    <a:pt x="18051" y="1066800"/>
                  </a:lnTo>
                  <a:lnTo>
                    <a:pt x="15401" y="1092200"/>
                  </a:lnTo>
                  <a:lnTo>
                    <a:pt x="12943" y="1104900"/>
                  </a:lnTo>
                  <a:lnTo>
                    <a:pt x="10701" y="1117600"/>
                  </a:lnTo>
                  <a:lnTo>
                    <a:pt x="8667" y="1130300"/>
                  </a:lnTo>
                  <a:lnTo>
                    <a:pt x="6835" y="1155700"/>
                  </a:lnTo>
                  <a:lnTo>
                    <a:pt x="5222" y="1168400"/>
                  </a:lnTo>
                  <a:lnTo>
                    <a:pt x="3814" y="1181100"/>
                  </a:lnTo>
                  <a:lnTo>
                    <a:pt x="2611" y="1193800"/>
                  </a:lnTo>
                  <a:lnTo>
                    <a:pt x="1637" y="1219200"/>
                  </a:lnTo>
                  <a:lnTo>
                    <a:pt x="869" y="1231900"/>
                  </a:lnTo>
                  <a:lnTo>
                    <a:pt x="320" y="1244600"/>
                  </a:lnTo>
                  <a:lnTo>
                    <a:pt x="0" y="1270000"/>
                  </a:lnTo>
                  <a:lnTo>
                    <a:pt x="0" y="1295400"/>
                  </a:lnTo>
                  <a:lnTo>
                    <a:pt x="320" y="1320800"/>
                  </a:lnTo>
                  <a:lnTo>
                    <a:pt x="869" y="1333500"/>
                  </a:lnTo>
                  <a:lnTo>
                    <a:pt x="1637" y="1346200"/>
                  </a:lnTo>
                  <a:lnTo>
                    <a:pt x="2611" y="1358900"/>
                  </a:lnTo>
                  <a:lnTo>
                    <a:pt x="3814" y="1384300"/>
                  </a:lnTo>
                  <a:lnTo>
                    <a:pt x="5222" y="1397000"/>
                  </a:lnTo>
                  <a:lnTo>
                    <a:pt x="6835" y="1409700"/>
                  </a:lnTo>
                  <a:lnTo>
                    <a:pt x="8667" y="1422400"/>
                  </a:lnTo>
                  <a:lnTo>
                    <a:pt x="10701" y="1447800"/>
                  </a:lnTo>
                  <a:lnTo>
                    <a:pt x="12943" y="1460500"/>
                  </a:lnTo>
                  <a:lnTo>
                    <a:pt x="15401" y="1473200"/>
                  </a:lnTo>
                  <a:lnTo>
                    <a:pt x="18051" y="1485900"/>
                  </a:lnTo>
                  <a:lnTo>
                    <a:pt x="20907" y="1511300"/>
                  </a:lnTo>
                  <a:lnTo>
                    <a:pt x="27231" y="1536700"/>
                  </a:lnTo>
                  <a:lnTo>
                    <a:pt x="34361" y="1574800"/>
                  </a:lnTo>
                  <a:lnTo>
                    <a:pt x="42273" y="1600200"/>
                  </a:lnTo>
                  <a:lnTo>
                    <a:pt x="50949" y="1625600"/>
                  </a:lnTo>
                  <a:lnTo>
                    <a:pt x="60413" y="1663700"/>
                  </a:lnTo>
                  <a:lnTo>
                    <a:pt x="70626" y="1689100"/>
                  </a:lnTo>
                  <a:lnTo>
                    <a:pt x="81571" y="1727200"/>
                  </a:lnTo>
                  <a:lnTo>
                    <a:pt x="93265" y="1752600"/>
                  </a:lnTo>
                  <a:lnTo>
                    <a:pt x="105691" y="1778000"/>
                  </a:lnTo>
                  <a:lnTo>
                    <a:pt x="118815" y="1803400"/>
                  </a:lnTo>
                  <a:lnTo>
                    <a:pt x="132636" y="1841500"/>
                  </a:lnTo>
                  <a:lnTo>
                    <a:pt x="162373" y="1892300"/>
                  </a:lnTo>
                  <a:lnTo>
                    <a:pt x="194783" y="1943100"/>
                  </a:lnTo>
                  <a:lnTo>
                    <a:pt x="229796" y="1993900"/>
                  </a:lnTo>
                  <a:lnTo>
                    <a:pt x="267329" y="2044700"/>
                  </a:lnTo>
                  <a:lnTo>
                    <a:pt x="307296" y="2095500"/>
                  </a:lnTo>
                  <a:lnTo>
                    <a:pt x="349612" y="2146300"/>
                  </a:lnTo>
                  <a:lnTo>
                    <a:pt x="371621" y="2159000"/>
                  </a:lnTo>
                  <a:lnTo>
                    <a:pt x="394175" y="2184400"/>
                  </a:lnTo>
                  <a:lnTo>
                    <a:pt x="417291" y="2209800"/>
                  </a:lnTo>
                  <a:lnTo>
                    <a:pt x="440934" y="2222500"/>
                  </a:lnTo>
                  <a:lnTo>
                    <a:pt x="465105" y="2247900"/>
                  </a:lnTo>
                  <a:lnTo>
                    <a:pt x="489786" y="2273300"/>
                  </a:lnTo>
                  <a:lnTo>
                    <a:pt x="514961" y="2286000"/>
                  </a:lnTo>
                  <a:lnTo>
                    <a:pt x="540647" y="2311400"/>
                  </a:lnTo>
                  <a:lnTo>
                    <a:pt x="593415" y="2336800"/>
                  </a:lnTo>
                  <a:lnTo>
                    <a:pt x="620513" y="2362200"/>
                  </a:lnTo>
                  <a:lnTo>
                    <a:pt x="676004" y="2387600"/>
                  </a:lnTo>
                  <a:lnTo>
                    <a:pt x="733231" y="2413000"/>
                  </a:lnTo>
                  <a:lnTo>
                    <a:pt x="762457" y="2438400"/>
                  </a:lnTo>
                  <a:lnTo>
                    <a:pt x="852485" y="2476500"/>
                  </a:lnTo>
                  <a:lnTo>
                    <a:pt x="885899" y="2476500"/>
                  </a:lnTo>
                  <a:lnTo>
                    <a:pt x="855243" y="2463800"/>
                  </a:lnTo>
                  <a:lnTo>
                    <a:pt x="825029" y="2451100"/>
                  </a:lnTo>
                  <a:lnTo>
                    <a:pt x="795190" y="2438400"/>
                  </a:lnTo>
                  <a:lnTo>
                    <a:pt x="765743" y="2425700"/>
                  </a:lnTo>
                  <a:lnTo>
                    <a:pt x="736687" y="2413000"/>
                  </a:lnTo>
                  <a:lnTo>
                    <a:pt x="708039" y="2400300"/>
                  </a:lnTo>
                  <a:lnTo>
                    <a:pt x="679783" y="2387600"/>
                  </a:lnTo>
                  <a:lnTo>
                    <a:pt x="651969" y="2362200"/>
                  </a:lnTo>
                  <a:lnTo>
                    <a:pt x="624598" y="2349500"/>
                  </a:lnTo>
                  <a:lnTo>
                    <a:pt x="597670" y="2336800"/>
                  </a:lnTo>
                  <a:lnTo>
                    <a:pt x="571201" y="2311400"/>
                  </a:lnTo>
                  <a:lnTo>
                    <a:pt x="545192" y="2298700"/>
                  </a:lnTo>
                  <a:lnTo>
                    <a:pt x="519659" y="2286000"/>
                  </a:lnTo>
                  <a:lnTo>
                    <a:pt x="494620" y="2260600"/>
                  </a:lnTo>
                  <a:lnTo>
                    <a:pt x="470092" y="2247900"/>
                  </a:lnTo>
                  <a:lnTo>
                    <a:pt x="446057" y="2222500"/>
                  </a:lnTo>
                  <a:lnTo>
                    <a:pt x="422550" y="2197100"/>
                  </a:lnTo>
                  <a:lnTo>
                    <a:pt x="399571" y="2184400"/>
                  </a:lnTo>
                  <a:lnTo>
                    <a:pt x="377136" y="2159000"/>
                  </a:lnTo>
                  <a:lnTo>
                    <a:pt x="355247" y="2133600"/>
                  </a:lnTo>
                  <a:lnTo>
                    <a:pt x="333918" y="2108200"/>
                  </a:lnTo>
                  <a:lnTo>
                    <a:pt x="313186" y="2095500"/>
                  </a:lnTo>
                  <a:lnTo>
                    <a:pt x="292998" y="2070100"/>
                  </a:lnTo>
                  <a:lnTo>
                    <a:pt x="273440" y="2044700"/>
                  </a:lnTo>
                  <a:lnTo>
                    <a:pt x="254478" y="2019300"/>
                  </a:lnTo>
                  <a:lnTo>
                    <a:pt x="236111" y="1993900"/>
                  </a:lnTo>
                  <a:lnTo>
                    <a:pt x="218392" y="1968500"/>
                  </a:lnTo>
                  <a:lnTo>
                    <a:pt x="201302" y="1943100"/>
                  </a:lnTo>
                  <a:lnTo>
                    <a:pt x="184876" y="1917700"/>
                  </a:lnTo>
                  <a:lnTo>
                    <a:pt x="169080" y="1892300"/>
                  </a:lnTo>
                  <a:lnTo>
                    <a:pt x="153964" y="1854200"/>
                  </a:lnTo>
                  <a:lnTo>
                    <a:pt x="139513" y="1828800"/>
                  </a:lnTo>
                  <a:lnTo>
                    <a:pt x="125777" y="1803400"/>
                  </a:lnTo>
                  <a:lnTo>
                    <a:pt x="112721" y="1778000"/>
                  </a:lnTo>
                  <a:lnTo>
                    <a:pt x="100380" y="1752600"/>
                  </a:lnTo>
                  <a:lnTo>
                    <a:pt x="88754" y="1714500"/>
                  </a:lnTo>
                  <a:lnTo>
                    <a:pt x="77860" y="1689100"/>
                  </a:lnTo>
                  <a:lnTo>
                    <a:pt x="67715" y="1663700"/>
                  </a:lnTo>
                  <a:lnTo>
                    <a:pt x="58302" y="1625600"/>
                  </a:lnTo>
                  <a:lnTo>
                    <a:pt x="49672" y="1600200"/>
                  </a:lnTo>
                  <a:lnTo>
                    <a:pt x="41813" y="1574800"/>
                  </a:lnTo>
                  <a:lnTo>
                    <a:pt x="34724" y="1536700"/>
                  </a:lnTo>
                  <a:lnTo>
                    <a:pt x="28438" y="1511300"/>
                  </a:lnTo>
                  <a:lnTo>
                    <a:pt x="25604" y="1485900"/>
                  </a:lnTo>
                  <a:lnTo>
                    <a:pt x="22969" y="1473200"/>
                  </a:lnTo>
                  <a:lnTo>
                    <a:pt x="20524" y="1460500"/>
                  </a:lnTo>
                  <a:lnTo>
                    <a:pt x="18298" y="1447800"/>
                  </a:lnTo>
                  <a:lnTo>
                    <a:pt x="16274" y="1422400"/>
                  </a:lnTo>
                  <a:lnTo>
                    <a:pt x="14453" y="1409700"/>
                  </a:lnTo>
                  <a:lnTo>
                    <a:pt x="12849" y="1397000"/>
                  </a:lnTo>
                  <a:lnTo>
                    <a:pt x="11450" y="1384300"/>
                  </a:lnTo>
                  <a:lnTo>
                    <a:pt x="10253" y="1358900"/>
                  </a:lnTo>
                  <a:lnTo>
                    <a:pt x="9287" y="1346200"/>
                  </a:lnTo>
                  <a:lnTo>
                    <a:pt x="8522" y="1333500"/>
                  </a:lnTo>
                  <a:lnTo>
                    <a:pt x="8250" y="1320800"/>
                  </a:lnTo>
                  <a:lnTo>
                    <a:pt x="7978" y="1320800"/>
                  </a:lnTo>
                  <a:lnTo>
                    <a:pt x="7658" y="1295400"/>
                  </a:lnTo>
                  <a:lnTo>
                    <a:pt x="7658" y="1270000"/>
                  </a:lnTo>
                  <a:lnTo>
                    <a:pt x="7978" y="1244600"/>
                  </a:lnTo>
                  <a:lnTo>
                    <a:pt x="8524" y="1231900"/>
                  </a:lnTo>
                  <a:lnTo>
                    <a:pt x="9288" y="1219200"/>
                  </a:lnTo>
                  <a:lnTo>
                    <a:pt x="10257" y="1193800"/>
                  </a:lnTo>
                  <a:lnTo>
                    <a:pt x="11453" y="1181100"/>
                  </a:lnTo>
                  <a:lnTo>
                    <a:pt x="12854" y="1168400"/>
                  </a:lnTo>
                  <a:lnTo>
                    <a:pt x="14458" y="1155700"/>
                  </a:lnTo>
                  <a:lnTo>
                    <a:pt x="16279" y="1130300"/>
                  </a:lnTo>
                  <a:lnTo>
                    <a:pt x="18303" y="1117600"/>
                  </a:lnTo>
                  <a:lnTo>
                    <a:pt x="20531" y="1104900"/>
                  </a:lnTo>
                  <a:lnTo>
                    <a:pt x="22975" y="1092200"/>
                  </a:lnTo>
                  <a:lnTo>
                    <a:pt x="25612" y="1066800"/>
                  </a:lnTo>
                  <a:lnTo>
                    <a:pt x="28450" y="1054100"/>
                  </a:lnTo>
                  <a:lnTo>
                    <a:pt x="34744" y="1028700"/>
                  </a:lnTo>
                  <a:lnTo>
                    <a:pt x="41836" y="990600"/>
                  </a:lnTo>
                  <a:lnTo>
                    <a:pt x="49706" y="965200"/>
                  </a:lnTo>
                  <a:lnTo>
                    <a:pt x="58336" y="939800"/>
                  </a:lnTo>
                  <a:lnTo>
                    <a:pt x="67749" y="901700"/>
                  </a:lnTo>
                  <a:lnTo>
                    <a:pt x="77894" y="876300"/>
                  </a:lnTo>
                  <a:lnTo>
                    <a:pt x="88788" y="850900"/>
                  </a:lnTo>
                  <a:lnTo>
                    <a:pt x="100414" y="812800"/>
                  </a:lnTo>
                  <a:lnTo>
                    <a:pt x="112755" y="787400"/>
                  </a:lnTo>
                  <a:lnTo>
                    <a:pt x="125811" y="762000"/>
                  </a:lnTo>
                  <a:lnTo>
                    <a:pt x="139564" y="736600"/>
                  </a:lnTo>
                  <a:lnTo>
                    <a:pt x="153999" y="698500"/>
                  </a:lnTo>
                  <a:lnTo>
                    <a:pt x="169114" y="673100"/>
                  </a:lnTo>
                  <a:lnTo>
                    <a:pt x="184910" y="647700"/>
                  </a:lnTo>
                  <a:lnTo>
                    <a:pt x="201353" y="622300"/>
                  </a:lnTo>
                  <a:lnTo>
                    <a:pt x="218443" y="596900"/>
                  </a:lnTo>
                  <a:lnTo>
                    <a:pt x="236162" y="571500"/>
                  </a:lnTo>
                  <a:lnTo>
                    <a:pt x="254529" y="546100"/>
                  </a:lnTo>
                  <a:lnTo>
                    <a:pt x="273491" y="520700"/>
                  </a:lnTo>
                  <a:lnTo>
                    <a:pt x="293066" y="495300"/>
                  </a:lnTo>
                  <a:lnTo>
                    <a:pt x="313237" y="469900"/>
                  </a:lnTo>
                  <a:lnTo>
                    <a:pt x="333986" y="444500"/>
                  </a:lnTo>
                  <a:lnTo>
                    <a:pt x="355298" y="431800"/>
                  </a:lnTo>
                  <a:lnTo>
                    <a:pt x="377205" y="406400"/>
                  </a:lnTo>
                  <a:lnTo>
                    <a:pt x="399639" y="381000"/>
                  </a:lnTo>
                  <a:lnTo>
                    <a:pt x="422602" y="368300"/>
                  </a:lnTo>
                  <a:lnTo>
                    <a:pt x="446126" y="342900"/>
                  </a:lnTo>
                  <a:lnTo>
                    <a:pt x="470160" y="317500"/>
                  </a:lnTo>
                  <a:lnTo>
                    <a:pt x="494689" y="304800"/>
                  </a:lnTo>
                  <a:lnTo>
                    <a:pt x="519728" y="279400"/>
                  </a:lnTo>
                  <a:lnTo>
                    <a:pt x="545260" y="266700"/>
                  </a:lnTo>
                  <a:lnTo>
                    <a:pt x="571269" y="241300"/>
                  </a:lnTo>
                  <a:lnTo>
                    <a:pt x="597738" y="228600"/>
                  </a:lnTo>
                  <a:lnTo>
                    <a:pt x="624684" y="215900"/>
                  </a:lnTo>
                  <a:lnTo>
                    <a:pt x="652054" y="190500"/>
                  </a:lnTo>
                  <a:lnTo>
                    <a:pt x="679868" y="177800"/>
                  </a:lnTo>
                  <a:lnTo>
                    <a:pt x="708107" y="165100"/>
                  </a:lnTo>
                  <a:lnTo>
                    <a:pt x="736772" y="152400"/>
                  </a:lnTo>
                  <a:lnTo>
                    <a:pt x="765828" y="139700"/>
                  </a:lnTo>
                  <a:lnTo>
                    <a:pt x="795275" y="127000"/>
                  </a:lnTo>
                  <a:lnTo>
                    <a:pt x="825114" y="114300"/>
                  </a:lnTo>
                  <a:lnTo>
                    <a:pt x="855328" y="101600"/>
                  </a:lnTo>
                  <a:lnTo>
                    <a:pt x="885899" y="88900"/>
                  </a:lnTo>
                  <a:lnTo>
                    <a:pt x="916828" y="76200"/>
                  </a:lnTo>
                  <a:close/>
                </a:path>
                <a:path w="2692400" h="2552700">
                  <a:moveTo>
                    <a:pt x="2684211" y="1308100"/>
                  </a:moveTo>
                  <a:lnTo>
                    <a:pt x="2683650" y="1333500"/>
                  </a:lnTo>
                  <a:lnTo>
                    <a:pt x="2682884" y="1346200"/>
                  </a:lnTo>
                  <a:lnTo>
                    <a:pt x="2681930" y="1358900"/>
                  </a:lnTo>
                  <a:lnTo>
                    <a:pt x="2680722" y="1384300"/>
                  </a:lnTo>
                  <a:lnTo>
                    <a:pt x="2679343" y="1397000"/>
                  </a:lnTo>
                  <a:lnTo>
                    <a:pt x="2677726" y="1409700"/>
                  </a:lnTo>
                  <a:lnTo>
                    <a:pt x="2675905" y="1422400"/>
                  </a:lnTo>
                  <a:lnTo>
                    <a:pt x="2673879" y="1447800"/>
                  </a:lnTo>
                  <a:lnTo>
                    <a:pt x="2671649" y="1460500"/>
                  </a:lnTo>
                  <a:lnTo>
                    <a:pt x="2669198" y="1473200"/>
                  </a:lnTo>
                  <a:lnTo>
                    <a:pt x="2666577" y="1485900"/>
                  </a:lnTo>
                  <a:lnTo>
                    <a:pt x="2663734" y="1511300"/>
                  </a:lnTo>
                  <a:lnTo>
                    <a:pt x="2657436" y="1536700"/>
                  </a:lnTo>
                  <a:lnTo>
                    <a:pt x="2650338" y="1574800"/>
                  </a:lnTo>
                  <a:lnTo>
                    <a:pt x="2642491" y="1600200"/>
                  </a:lnTo>
                  <a:lnTo>
                    <a:pt x="2633844" y="1625600"/>
                  </a:lnTo>
                  <a:lnTo>
                    <a:pt x="2624448" y="1663700"/>
                  </a:lnTo>
                  <a:lnTo>
                    <a:pt x="2614286" y="1689100"/>
                  </a:lnTo>
                  <a:lnTo>
                    <a:pt x="2603409" y="1714500"/>
                  </a:lnTo>
                  <a:lnTo>
                    <a:pt x="2591783" y="1752600"/>
                  </a:lnTo>
                  <a:lnTo>
                    <a:pt x="2579425" y="1778000"/>
                  </a:lnTo>
                  <a:lnTo>
                    <a:pt x="2566370" y="1803400"/>
                  </a:lnTo>
                  <a:lnTo>
                    <a:pt x="2552616" y="1828800"/>
                  </a:lnTo>
                  <a:lnTo>
                    <a:pt x="2538182" y="1854200"/>
                  </a:lnTo>
                  <a:lnTo>
                    <a:pt x="2523067" y="1892300"/>
                  </a:lnTo>
                  <a:lnTo>
                    <a:pt x="2507270" y="1917700"/>
                  </a:lnTo>
                  <a:lnTo>
                    <a:pt x="2490827" y="1943100"/>
                  </a:lnTo>
                  <a:lnTo>
                    <a:pt x="2473738" y="1968500"/>
                  </a:lnTo>
                  <a:lnTo>
                    <a:pt x="2456018" y="1993900"/>
                  </a:lnTo>
                  <a:lnTo>
                    <a:pt x="2437651" y="2019300"/>
                  </a:lnTo>
                  <a:lnTo>
                    <a:pt x="2418689" y="2044700"/>
                  </a:lnTo>
                  <a:lnTo>
                    <a:pt x="2399114" y="2070100"/>
                  </a:lnTo>
                  <a:lnTo>
                    <a:pt x="2378944" y="2095500"/>
                  </a:lnTo>
                  <a:lnTo>
                    <a:pt x="2358194" y="2108200"/>
                  </a:lnTo>
                  <a:lnTo>
                    <a:pt x="2336883" y="2133600"/>
                  </a:lnTo>
                  <a:lnTo>
                    <a:pt x="2314993" y="2159000"/>
                  </a:lnTo>
                  <a:lnTo>
                    <a:pt x="2292558" y="2184400"/>
                  </a:lnTo>
                  <a:lnTo>
                    <a:pt x="2269579" y="2197100"/>
                  </a:lnTo>
                  <a:lnTo>
                    <a:pt x="2246055" y="2222500"/>
                  </a:lnTo>
                  <a:lnTo>
                    <a:pt x="2222037" y="2247900"/>
                  </a:lnTo>
                  <a:lnTo>
                    <a:pt x="2197492" y="2260600"/>
                  </a:lnTo>
                  <a:lnTo>
                    <a:pt x="2172453" y="2286000"/>
                  </a:lnTo>
                  <a:lnTo>
                    <a:pt x="2146920" y="2298700"/>
                  </a:lnTo>
                  <a:lnTo>
                    <a:pt x="2120911" y="2311400"/>
                  </a:lnTo>
                  <a:lnTo>
                    <a:pt x="2094442" y="2336800"/>
                  </a:lnTo>
                  <a:lnTo>
                    <a:pt x="2067514" y="2349500"/>
                  </a:lnTo>
                  <a:lnTo>
                    <a:pt x="2040126" y="2362200"/>
                  </a:lnTo>
                  <a:lnTo>
                    <a:pt x="2012312" y="2387600"/>
                  </a:lnTo>
                  <a:lnTo>
                    <a:pt x="1984073" y="2400300"/>
                  </a:lnTo>
                  <a:lnTo>
                    <a:pt x="1955426" y="2413000"/>
                  </a:lnTo>
                  <a:lnTo>
                    <a:pt x="1926370" y="2425700"/>
                  </a:lnTo>
                  <a:lnTo>
                    <a:pt x="1896905" y="2438400"/>
                  </a:lnTo>
                  <a:lnTo>
                    <a:pt x="1867066" y="2451100"/>
                  </a:lnTo>
                  <a:lnTo>
                    <a:pt x="1836852" y="2463800"/>
                  </a:lnTo>
                  <a:lnTo>
                    <a:pt x="1806281" y="2476500"/>
                  </a:lnTo>
                  <a:lnTo>
                    <a:pt x="1839712" y="2476500"/>
                  </a:lnTo>
                  <a:lnTo>
                    <a:pt x="1929723" y="2438400"/>
                  </a:lnTo>
                  <a:lnTo>
                    <a:pt x="1958966" y="2413000"/>
                  </a:lnTo>
                  <a:lnTo>
                    <a:pt x="2016176" y="2387600"/>
                  </a:lnTo>
                  <a:lnTo>
                    <a:pt x="2071684" y="2362200"/>
                  </a:lnTo>
                  <a:lnTo>
                    <a:pt x="2098766" y="2336800"/>
                  </a:lnTo>
                  <a:lnTo>
                    <a:pt x="2151550" y="2311400"/>
                  </a:lnTo>
                  <a:lnTo>
                    <a:pt x="2177219" y="2286000"/>
                  </a:lnTo>
                  <a:lnTo>
                    <a:pt x="2202394" y="2273300"/>
                  </a:lnTo>
                  <a:lnTo>
                    <a:pt x="2227093" y="2247900"/>
                  </a:lnTo>
                  <a:lnTo>
                    <a:pt x="2251246" y="2222500"/>
                  </a:lnTo>
                  <a:lnTo>
                    <a:pt x="2274890" y="2209800"/>
                  </a:lnTo>
                  <a:lnTo>
                    <a:pt x="2298005" y="2184400"/>
                  </a:lnTo>
                  <a:lnTo>
                    <a:pt x="2320576" y="2159000"/>
                  </a:lnTo>
                  <a:lnTo>
                    <a:pt x="2342568" y="2146300"/>
                  </a:lnTo>
                  <a:lnTo>
                    <a:pt x="2364015" y="2120900"/>
                  </a:lnTo>
                  <a:lnTo>
                    <a:pt x="2405174" y="2070100"/>
                  </a:lnTo>
                  <a:lnTo>
                    <a:pt x="2443915" y="2019300"/>
                  </a:lnTo>
                  <a:lnTo>
                    <a:pt x="2480223" y="1968500"/>
                  </a:lnTo>
                  <a:lnTo>
                    <a:pt x="2513943" y="1917700"/>
                  </a:lnTo>
                  <a:lnTo>
                    <a:pt x="2545025" y="1866900"/>
                  </a:lnTo>
                  <a:lnTo>
                    <a:pt x="2573366" y="1803400"/>
                  </a:lnTo>
                  <a:lnTo>
                    <a:pt x="2586507" y="1778000"/>
                  </a:lnTo>
                  <a:lnTo>
                    <a:pt x="2598932" y="1752600"/>
                  </a:lnTo>
                  <a:lnTo>
                    <a:pt x="2610609" y="1727200"/>
                  </a:lnTo>
                  <a:lnTo>
                    <a:pt x="2621554" y="1689100"/>
                  </a:lnTo>
                  <a:lnTo>
                    <a:pt x="2631784" y="1663700"/>
                  </a:lnTo>
                  <a:lnTo>
                    <a:pt x="2641231" y="1625600"/>
                  </a:lnTo>
                  <a:lnTo>
                    <a:pt x="2649912" y="1600200"/>
                  </a:lnTo>
                  <a:lnTo>
                    <a:pt x="2657811" y="1574800"/>
                  </a:lnTo>
                  <a:lnTo>
                    <a:pt x="2664943" y="1536700"/>
                  </a:lnTo>
                  <a:lnTo>
                    <a:pt x="2671275" y="1511300"/>
                  </a:lnTo>
                  <a:lnTo>
                    <a:pt x="2674134" y="1485900"/>
                  </a:lnTo>
                  <a:lnTo>
                    <a:pt x="2676773" y="1473200"/>
                  </a:lnTo>
                  <a:lnTo>
                    <a:pt x="2679241" y="1460500"/>
                  </a:lnTo>
                  <a:lnTo>
                    <a:pt x="2681471" y="1447800"/>
                  </a:lnTo>
                  <a:lnTo>
                    <a:pt x="2683513" y="1422400"/>
                  </a:lnTo>
                  <a:lnTo>
                    <a:pt x="2685352" y="1409700"/>
                  </a:lnTo>
                  <a:lnTo>
                    <a:pt x="2686969" y="1397000"/>
                  </a:lnTo>
                  <a:lnTo>
                    <a:pt x="2688365" y="1384300"/>
                  </a:lnTo>
                  <a:lnTo>
                    <a:pt x="2689573" y="1358900"/>
                  </a:lnTo>
                  <a:lnTo>
                    <a:pt x="2690543" y="1346200"/>
                  </a:lnTo>
                  <a:lnTo>
                    <a:pt x="2691309" y="1333500"/>
                  </a:lnTo>
                  <a:lnTo>
                    <a:pt x="2691854" y="1320800"/>
                  </a:lnTo>
                  <a:lnTo>
                    <a:pt x="2684211" y="1320800"/>
                  </a:lnTo>
                  <a:lnTo>
                    <a:pt x="2684211" y="1308100"/>
                  </a:lnTo>
                  <a:close/>
                </a:path>
                <a:path w="2692400" h="2552700">
                  <a:moveTo>
                    <a:pt x="7976" y="1308100"/>
                  </a:moveTo>
                  <a:lnTo>
                    <a:pt x="7978" y="1320800"/>
                  </a:lnTo>
                  <a:lnTo>
                    <a:pt x="8250" y="1320800"/>
                  </a:lnTo>
                  <a:lnTo>
                    <a:pt x="7976" y="1308100"/>
                  </a:lnTo>
                  <a:close/>
                </a:path>
                <a:path w="2692400" h="2552700">
                  <a:moveTo>
                    <a:pt x="1808954" y="76200"/>
                  </a:moveTo>
                  <a:lnTo>
                    <a:pt x="1775353" y="76200"/>
                  </a:lnTo>
                  <a:lnTo>
                    <a:pt x="1806366" y="88900"/>
                  </a:lnTo>
                  <a:lnTo>
                    <a:pt x="1836954" y="101600"/>
                  </a:lnTo>
                  <a:lnTo>
                    <a:pt x="1867151" y="114300"/>
                  </a:lnTo>
                  <a:lnTo>
                    <a:pt x="1896990" y="127000"/>
                  </a:lnTo>
                  <a:lnTo>
                    <a:pt x="1926455" y="139700"/>
                  </a:lnTo>
                  <a:lnTo>
                    <a:pt x="1955511" y="152400"/>
                  </a:lnTo>
                  <a:lnTo>
                    <a:pt x="1984158" y="165100"/>
                  </a:lnTo>
                  <a:lnTo>
                    <a:pt x="2012397" y="177800"/>
                  </a:lnTo>
                  <a:lnTo>
                    <a:pt x="2040211" y="190500"/>
                  </a:lnTo>
                  <a:lnTo>
                    <a:pt x="2067599" y="215900"/>
                  </a:lnTo>
                  <a:lnTo>
                    <a:pt x="2094510" y="228600"/>
                  </a:lnTo>
                  <a:lnTo>
                    <a:pt x="2120996" y="241300"/>
                  </a:lnTo>
                  <a:lnTo>
                    <a:pt x="2147005" y="266700"/>
                  </a:lnTo>
                  <a:lnTo>
                    <a:pt x="2172521" y="279400"/>
                  </a:lnTo>
                  <a:lnTo>
                    <a:pt x="2197560" y="304800"/>
                  </a:lnTo>
                  <a:lnTo>
                    <a:pt x="2222105" y="317500"/>
                  </a:lnTo>
                  <a:lnTo>
                    <a:pt x="2246123" y="342900"/>
                  </a:lnTo>
                  <a:lnTo>
                    <a:pt x="2269630" y="368300"/>
                  </a:lnTo>
                  <a:lnTo>
                    <a:pt x="2292609" y="381000"/>
                  </a:lnTo>
                  <a:lnTo>
                    <a:pt x="2315061" y="406400"/>
                  </a:lnTo>
                  <a:lnTo>
                    <a:pt x="2336934" y="431800"/>
                  </a:lnTo>
                  <a:lnTo>
                    <a:pt x="2358262" y="444500"/>
                  </a:lnTo>
                  <a:lnTo>
                    <a:pt x="2379012" y="469900"/>
                  </a:lnTo>
                  <a:lnTo>
                    <a:pt x="2399165" y="495300"/>
                  </a:lnTo>
                  <a:lnTo>
                    <a:pt x="2418740" y="520700"/>
                  </a:lnTo>
                  <a:lnTo>
                    <a:pt x="2437703" y="546100"/>
                  </a:lnTo>
                  <a:lnTo>
                    <a:pt x="2456069" y="571500"/>
                  </a:lnTo>
                  <a:lnTo>
                    <a:pt x="2473789" y="596900"/>
                  </a:lnTo>
                  <a:lnTo>
                    <a:pt x="2490878" y="622300"/>
                  </a:lnTo>
                  <a:lnTo>
                    <a:pt x="2507321" y="647700"/>
                  </a:lnTo>
                  <a:lnTo>
                    <a:pt x="2523101" y="673100"/>
                  </a:lnTo>
                  <a:lnTo>
                    <a:pt x="2538233" y="698500"/>
                  </a:lnTo>
                  <a:lnTo>
                    <a:pt x="2552667" y="736600"/>
                  </a:lnTo>
                  <a:lnTo>
                    <a:pt x="2566404" y="762000"/>
                  </a:lnTo>
                  <a:lnTo>
                    <a:pt x="2579477" y="787400"/>
                  </a:lnTo>
                  <a:lnTo>
                    <a:pt x="2591817" y="812800"/>
                  </a:lnTo>
                  <a:lnTo>
                    <a:pt x="2603443" y="850900"/>
                  </a:lnTo>
                  <a:lnTo>
                    <a:pt x="2614320" y="876300"/>
                  </a:lnTo>
                  <a:lnTo>
                    <a:pt x="2624482" y="901700"/>
                  </a:lnTo>
                  <a:lnTo>
                    <a:pt x="2633878" y="939800"/>
                  </a:lnTo>
                  <a:lnTo>
                    <a:pt x="2642508" y="965200"/>
                  </a:lnTo>
                  <a:lnTo>
                    <a:pt x="2650372" y="990600"/>
                  </a:lnTo>
                  <a:lnTo>
                    <a:pt x="2657453" y="1028700"/>
                  </a:lnTo>
                  <a:lnTo>
                    <a:pt x="2663734" y="1054100"/>
                  </a:lnTo>
                  <a:lnTo>
                    <a:pt x="2666577" y="1066800"/>
                  </a:lnTo>
                  <a:lnTo>
                    <a:pt x="2669215" y="1092200"/>
                  </a:lnTo>
                  <a:lnTo>
                    <a:pt x="2671649" y="1104900"/>
                  </a:lnTo>
                  <a:lnTo>
                    <a:pt x="2673879" y="1117600"/>
                  </a:lnTo>
                  <a:lnTo>
                    <a:pt x="2675905" y="1130300"/>
                  </a:lnTo>
                  <a:lnTo>
                    <a:pt x="2677726" y="1155700"/>
                  </a:lnTo>
                  <a:lnTo>
                    <a:pt x="2679343" y="1168400"/>
                  </a:lnTo>
                  <a:lnTo>
                    <a:pt x="2680722" y="1181100"/>
                  </a:lnTo>
                  <a:lnTo>
                    <a:pt x="2681930" y="1193800"/>
                  </a:lnTo>
                  <a:lnTo>
                    <a:pt x="2682901" y="1219200"/>
                  </a:lnTo>
                  <a:lnTo>
                    <a:pt x="2683650" y="1231900"/>
                  </a:lnTo>
                  <a:lnTo>
                    <a:pt x="2684211" y="1244600"/>
                  </a:lnTo>
                  <a:lnTo>
                    <a:pt x="2684518" y="1270000"/>
                  </a:lnTo>
                  <a:lnTo>
                    <a:pt x="2684518" y="1295400"/>
                  </a:lnTo>
                  <a:lnTo>
                    <a:pt x="2684211" y="1320800"/>
                  </a:lnTo>
                  <a:lnTo>
                    <a:pt x="2691854" y="1320800"/>
                  </a:lnTo>
                  <a:lnTo>
                    <a:pt x="2692177" y="1295400"/>
                  </a:lnTo>
                  <a:lnTo>
                    <a:pt x="2692177" y="1270000"/>
                  </a:lnTo>
                  <a:lnTo>
                    <a:pt x="2691854" y="1244600"/>
                  </a:lnTo>
                  <a:lnTo>
                    <a:pt x="2691309" y="1231900"/>
                  </a:lnTo>
                  <a:lnTo>
                    <a:pt x="2690543" y="1219200"/>
                  </a:lnTo>
                  <a:lnTo>
                    <a:pt x="2689573" y="1193800"/>
                  </a:lnTo>
                  <a:lnTo>
                    <a:pt x="2688365" y="1181100"/>
                  </a:lnTo>
                  <a:lnTo>
                    <a:pt x="2686969" y="1168400"/>
                  </a:lnTo>
                  <a:lnTo>
                    <a:pt x="2685352" y="1155700"/>
                  </a:lnTo>
                  <a:lnTo>
                    <a:pt x="2683513" y="1130300"/>
                  </a:lnTo>
                  <a:lnTo>
                    <a:pt x="2681471" y="1117600"/>
                  </a:lnTo>
                  <a:lnTo>
                    <a:pt x="2679241" y="1104900"/>
                  </a:lnTo>
                  <a:lnTo>
                    <a:pt x="2676773" y="1092200"/>
                  </a:lnTo>
                  <a:lnTo>
                    <a:pt x="2674134" y="1066800"/>
                  </a:lnTo>
                  <a:lnTo>
                    <a:pt x="2671275" y="1054100"/>
                  </a:lnTo>
                  <a:lnTo>
                    <a:pt x="2664943" y="1028700"/>
                  </a:lnTo>
                  <a:lnTo>
                    <a:pt x="2657811" y="990600"/>
                  </a:lnTo>
                  <a:lnTo>
                    <a:pt x="2649912" y="965200"/>
                  </a:lnTo>
                  <a:lnTo>
                    <a:pt x="2641231" y="927100"/>
                  </a:lnTo>
                  <a:lnTo>
                    <a:pt x="2631784" y="901700"/>
                  </a:lnTo>
                  <a:lnTo>
                    <a:pt x="2621554" y="876300"/>
                  </a:lnTo>
                  <a:lnTo>
                    <a:pt x="2610609" y="838200"/>
                  </a:lnTo>
                  <a:lnTo>
                    <a:pt x="2598932" y="812800"/>
                  </a:lnTo>
                  <a:lnTo>
                    <a:pt x="2586507" y="787400"/>
                  </a:lnTo>
                  <a:lnTo>
                    <a:pt x="2573366" y="762000"/>
                  </a:lnTo>
                  <a:lnTo>
                    <a:pt x="2559544" y="723900"/>
                  </a:lnTo>
                  <a:lnTo>
                    <a:pt x="2529807" y="673100"/>
                  </a:lnTo>
                  <a:lnTo>
                    <a:pt x="2497398" y="622300"/>
                  </a:lnTo>
                  <a:lnTo>
                    <a:pt x="2462384" y="571500"/>
                  </a:lnTo>
                  <a:lnTo>
                    <a:pt x="2424851" y="520700"/>
                  </a:lnTo>
                  <a:lnTo>
                    <a:pt x="2384884" y="469900"/>
                  </a:lnTo>
                  <a:lnTo>
                    <a:pt x="2342585" y="419100"/>
                  </a:lnTo>
                  <a:lnTo>
                    <a:pt x="2320576" y="406400"/>
                  </a:lnTo>
                  <a:lnTo>
                    <a:pt x="2298005" y="381000"/>
                  </a:lnTo>
                  <a:lnTo>
                    <a:pt x="2274890" y="355600"/>
                  </a:lnTo>
                  <a:lnTo>
                    <a:pt x="2251246" y="330200"/>
                  </a:lnTo>
                  <a:lnTo>
                    <a:pt x="2227093" y="317500"/>
                  </a:lnTo>
                  <a:lnTo>
                    <a:pt x="2202394" y="292100"/>
                  </a:lnTo>
                  <a:lnTo>
                    <a:pt x="2177219" y="279400"/>
                  </a:lnTo>
                  <a:lnTo>
                    <a:pt x="2151550" y="254000"/>
                  </a:lnTo>
                  <a:lnTo>
                    <a:pt x="2098766" y="228600"/>
                  </a:lnTo>
                  <a:lnTo>
                    <a:pt x="2071684" y="203200"/>
                  </a:lnTo>
                  <a:lnTo>
                    <a:pt x="2016176" y="177800"/>
                  </a:lnTo>
                  <a:lnTo>
                    <a:pt x="1987784" y="152400"/>
                  </a:lnTo>
                  <a:lnTo>
                    <a:pt x="1900105" y="114300"/>
                  </a:lnTo>
                  <a:lnTo>
                    <a:pt x="1808954" y="76200"/>
                  </a:lnTo>
                  <a:close/>
                </a:path>
                <a:path w="2692400" h="2552700">
                  <a:moveTo>
                    <a:pt x="1011622" y="50800"/>
                  </a:moveTo>
                  <a:lnTo>
                    <a:pt x="977561" y="50800"/>
                  </a:lnTo>
                  <a:lnTo>
                    <a:pt x="914325" y="76200"/>
                  </a:lnTo>
                  <a:lnTo>
                    <a:pt x="916742" y="76200"/>
                  </a:lnTo>
                  <a:lnTo>
                    <a:pt x="948096" y="63500"/>
                  </a:lnTo>
                  <a:lnTo>
                    <a:pt x="979604" y="63500"/>
                  </a:lnTo>
                  <a:lnTo>
                    <a:pt x="1011622" y="50800"/>
                  </a:lnTo>
                  <a:close/>
                </a:path>
                <a:path w="2692400" h="2552700">
                  <a:moveTo>
                    <a:pt x="1714619" y="50800"/>
                  </a:moveTo>
                  <a:lnTo>
                    <a:pt x="1680576" y="50800"/>
                  </a:lnTo>
                  <a:lnTo>
                    <a:pt x="1712577" y="63500"/>
                  </a:lnTo>
                  <a:lnTo>
                    <a:pt x="1744101" y="63500"/>
                  </a:lnTo>
                  <a:lnTo>
                    <a:pt x="1775455" y="76200"/>
                  </a:lnTo>
                  <a:lnTo>
                    <a:pt x="1777855" y="76200"/>
                  </a:lnTo>
                  <a:lnTo>
                    <a:pt x="1714619" y="50800"/>
                  </a:lnTo>
                  <a:close/>
                </a:path>
                <a:path w="2692400" h="2552700">
                  <a:moveTo>
                    <a:pt x="1109190" y="25400"/>
                  </a:moveTo>
                  <a:lnTo>
                    <a:pt x="1074789" y="25400"/>
                  </a:lnTo>
                  <a:lnTo>
                    <a:pt x="1009664" y="50800"/>
                  </a:lnTo>
                  <a:lnTo>
                    <a:pt x="1011519" y="50800"/>
                  </a:lnTo>
                  <a:lnTo>
                    <a:pt x="1043844" y="38100"/>
                  </a:lnTo>
                  <a:lnTo>
                    <a:pt x="1076287" y="38100"/>
                  </a:lnTo>
                  <a:lnTo>
                    <a:pt x="1109190" y="25400"/>
                  </a:lnTo>
                  <a:close/>
                </a:path>
                <a:path w="2692400" h="2552700">
                  <a:moveTo>
                    <a:pt x="1617408" y="25400"/>
                  </a:moveTo>
                  <a:lnTo>
                    <a:pt x="1583007" y="25400"/>
                  </a:lnTo>
                  <a:lnTo>
                    <a:pt x="1615910" y="38100"/>
                  </a:lnTo>
                  <a:lnTo>
                    <a:pt x="1648337" y="38100"/>
                  </a:lnTo>
                  <a:lnTo>
                    <a:pt x="1680661" y="50800"/>
                  </a:lnTo>
                  <a:lnTo>
                    <a:pt x="1682533" y="50800"/>
                  </a:lnTo>
                  <a:lnTo>
                    <a:pt x="1617408" y="25400"/>
                  </a:lnTo>
                  <a:close/>
                </a:path>
                <a:path w="2692400" h="2552700">
                  <a:moveTo>
                    <a:pt x="1209244" y="12700"/>
                  </a:moveTo>
                  <a:lnTo>
                    <a:pt x="1141089" y="12700"/>
                  </a:lnTo>
                  <a:lnTo>
                    <a:pt x="1124408" y="25400"/>
                  </a:lnTo>
                  <a:lnTo>
                    <a:pt x="1192358" y="25400"/>
                  </a:lnTo>
                  <a:lnTo>
                    <a:pt x="1209244" y="12700"/>
                  </a:lnTo>
                  <a:close/>
                </a:path>
                <a:path w="2692400" h="2552700">
                  <a:moveTo>
                    <a:pt x="1551108" y="12700"/>
                  </a:moveTo>
                  <a:lnTo>
                    <a:pt x="1482936" y="12700"/>
                  </a:lnTo>
                  <a:lnTo>
                    <a:pt x="1499822" y="25400"/>
                  </a:lnTo>
                  <a:lnTo>
                    <a:pt x="1567773" y="25400"/>
                  </a:lnTo>
                  <a:lnTo>
                    <a:pt x="1551108" y="12700"/>
                  </a:lnTo>
                  <a:close/>
                </a:path>
                <a:path w="2692400" h="2552700">
                  <a:moveTo>
                    <a:pt x="1415360" y="0"/>
                  </a:moveTo>
                  <a:lnTo>
                    <a:pt x="1276820" y="0"/>
                  </a:lnTo>
                  <a:lnTo>
                    <a:pt x="1259628" y="12700"/>
                  </a:lnTo>
                  <a:lnTo>
                    <a:pt x="1432535" y="12700"/>
                  </a:lnTo>
                  <a:lnTo>
                    <a:pt x="141536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8064" y="3226573"/>
              <a:ext cx="1479614" cy="14039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894" y="3233841"/>
              <a:ext cx="1344291" cy="12719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88955" y="2861055"/>
              <a:ext cx="2428875" cy="2068830"/>
            </a:xfrm>
            <a:custGeom>
              <a:avLst/>
              <a:gdLst/>
              <a:ahLst/>
              <a:cxnLst/>
              <a:rect l="l" t="t" r="r" b="b"/>
              <a:pathLst>
                <a:path w="2428875" h="2068829">
                  <a:moveTo>
                    <a:pt x="80378" y="2012226"/>
                  </a:moveTo>
                  <a:lnTo>
                    <a:pt x="59474" y="1978507"/>
                  </a:lnTo>
                  <a:lnTo>
                    <a:pt x="59474" y="2007870"/>
                  </a:lnTo>
                  <a:lnTo>
                    <a:pt x="59436" y="2016506"/>
                  </a:lnTo>
                  <a:lnTo>
                    <a:pt x="42786" y="2036064"/>
                  </a:lnTo>
                  <a:lnTo>
                    <a:pt x="37630" y="2036064"/>
                  </a:lnTo>
                  <a:lnTo>
                    <a:pt x="20878" y="2016506"/>
                  </a:lnTo>
                  <a:lnTo>
                    <a:pt x="20916" y="2007870"/>
                  </a:lnTo>
                  <a:lnTo>
                    <a:pt x="37668" y="1988350"/>
                  </a:lnTo>
                  <a:lnTo>
                    <a:pt x="42722" y="1988350"/>
                  </a:lnTo>
                  <a:lnTo>
                    <a:pt x="59474" y="2007870"/>
                  </a:lnTo>
                  <a:lnTo>
                    <a:pt x="59474" y="1978507"/>
                  </a:lnTo>
                  <a:lnTo>
                    <a:pt x="56896" y="1977313"/>
                  </a:lnTo>
                  <a:lnTo>
                    <a:pt x="49022" y="1975421"/>
                  </a:lnTo>
                  <a:lnTo>
                    <a:pt x="40157" y="1974799"/>
                  </a:lnTo>
                  <a:lnTo>
                    <a:pt x="31267" y="1975421"/>
                  </a:lnTo>
                  <a:lnTo>
                    <a:pt x="660" y="2004021"/>
                  </a:lnTo>
                  <a:lnTo>
                    <a:pt x="0" y="2012226"/>
                  </a:lnTo>
                  <a:lnTo>
                    <a:pt x="622" y="2020150"/>
                  </a:lnTo>
                  <a:lnTo>
                    <a:pt x="28752" y="2048395"/>
                  </a:lnTo>
                  <a:lnTo>
                    <a:pt x="37020" y="2049411"/>
                  </a:lnTo>
                  <a:lnTo>
                    <a:pt x="37185" y="2052243"/>
                  </a:lnTo>
                  <a:lnTo>
                    <a:pt x="57785" y="2068626"/>
                  </a:lnTo>
                  <a:lnTo>
                    <a:pt x="66649" y="2068626"/>
                  </a:lnTo>
                  <a:lnTo>
                    <a:pt x="70142" y="2068461"/>
                  </a:lnTo>
                  <a:lnTo>
                    <a:pt x="74726" y="2067814"/>
                  </a:lnTo>
                  <a:lnTo>
                    <a:pt x="76847" y="2067445"/>
                  </a:lnTo>
                  <a:lnTo>
                    <a:pt x="78790" y="2067026"/>
                  </a:lnTo>
                  <a:lnTo>
                    <a:pt x="78790" y="2056168"/>
                  </a:lnTo>
                  <a:lnTo>
                    <a:pt x="78790" y="2054301"/>
                  </a:lnTo>
                  <a:lnTo>
                    <a:pt x="76796" y="2054301"/>
                  </a:lnTo>
                  <a:lnTo>
                    <a:pt x="76034" y="2054644"/>
                  </a:lnTo>
                  <a:lnTo>
                    <a:pt x="74688" y="2055037"/>
                  </a:lnTo>
                  <a:lnTo>
                    <a:pt x="70777" y="2055939"/>
                  </a:lnTo>
                  <a:lnTo>
                    <a:pt x="69075" y="2056168"/>
                  </a:lnTo>
                  <a:lnTo>
                    <a:pt x="63423" y="2056168"/>
                  </a:lnTo>
                  <a:lnTo>
                    <a:pt x="60439" y="2055469"/>
                  </a:lnTo>
                  <a:lnTo>
                    <a:pt x="56946" y="2052713"/>
                  </a:lnTo>
                  <a:lnTo>
                    <a:pt x="55994" y="2050440"/>
                  </a:lnTo>
                  <a:lnTo>
                    <a:pt x="55867" y="2047252"/>
                  </a:lnTo>
                  <a:lnTo>
                    <a:pt x="63830" y="2044801"/>
                  </a:lnTo>
                  <a:lnTo>
                    <a:pt x="69900" y="2040483"/>
                  </a:lnTo>
                  <a:lnTo>
                    <a:pt x="72898" y="2036064"/>
                  </a:lnTo>
                  <a:lnTo>
                    <a:pt x="78282" y="2028113"/>
                  </a:lnTo>
                  <a:lnTo>
                    <a:pt x="80378" y="2020747"/>
                  </a:lnTo>
                  <a:lnTo>
                    <a:pt x="80378" y="2012226"/>
                  </a:lnTo>
                  <a:close/>
                </a:path>
                <a:path w="2428875" h="2068829">
                  <a:moveTo>
                    <a:pt x="142709" y="13589"/>
                  </a:moveTo>
                  <a:lnTo>
                    <a:pt x="118452" y="7620"/>
                  </a:lnTo>
                  <a:lnTo>
                    <a:pt x="109232" y="7620"/>
                  </a:lnTo>
                  <a:lnTo>
                    <a:pt x="76238" y="34150"/>
                  </a:lnTo>
                  <a:lnTo>
                    <a:pt x="75323" y="39306"/>
                  </a:lnTo>
                  <a:lnTo>
                    <a:pt x="75323" y="51117"/>
                  </a:lnTo>
                  <a:lnTo>
                    <a:pt x="103962" y="81445"/>
                  </a:lnTo>
                  <a:lnTo>
                    <a:pt x="109308" y="82245"/>
                  </a:lnTo>
                  <a:lnTo>
                    <a:pt x="119011" y="82245"/>
                  </a:lnTo>
                  <a:lnTo>
                    <a:pt x="142709" y="76073"/>
                  </a:lnTo>
                  <a:lnTo>
                    <a:pt x="142709" y="68402"/>
                  </a:lnTo>
                  <a:lnTo>
                    <a:pt x="142709" y="58889"/>
                  </a:lnTo>
                  <a:lnTo>
                    <a:pt x="140614" y="58889"/>
                  </a:lnTo>
                  <a:lnTo>
                    <a:pt x="139674" y="59664"/>
                  </a:lnTo>
                  <a:lnTo>
                    <a:pt x="138468" y="60579"/>
                  </a:lnTo>
                  <a:lnTo>
                    <a:pt x="135521" y="62712"/>
                  </a:lnTo>
                  <a:lnTo>
                    <a:pt x="133946" y="63703"/>
                  </a:lnTo>
                  <a:lnTo>
                    <a:pt x="132245" y="64630"/>
                  </a:lnTo>
                  <a:lnTo>
                    <a:pt x="130136" y="65824"/>
                  </a:lnTo>
                  <a:lnTo>
                    <a:pt x="128003" y="66700"/>
                  </a:lnTo>
                  <a:lnTo>
                    <a:pt x="123215" y="68059"/>
                  </a:lnTo>
                  <a:lnTo>
                    <a:pt x="120802" y="68402"/>
                  </a:lnTo>
                  <a:lnTo>
                    <a:pt x="115811" y="68402"/>
                  </a:lnTo>
                  <a:lnTo>
                    <a:pt x="96202" y="49542"/>
                  </a:lnTo>
                  <a:lnTo>
                    <a:pt x="96202" y="40741"/>
                  </a:lnTo>
                  <a:lnTo>
                    <a:pt x="115417" y="21463"/>
                  </a:lnTo>
                  <a:lnTo>
                    <a:pt x="120802" y="21463"/>
                  </a:lnTo>
                  <a:lnTo>
                    <a:pt x="140411" y="31000"/>
                  </a:lnTo>
                  <a:lnTo>
                    <a:pt x="142709" y="31000"/>
                  </a:lnTo>
                  <a:lnTo>
                    <a:pt x="142709" y="21463"/>
                  </a:lnTo>
                  <a:lnTo>
                    <a:pt x="142709" y="13589"/>
                  </a:lnTo>
                  <a:close/>
                </a:path>
                <a:path w="2428875" h="2068829">
                  <a:moveTo>
                    <a:pt x="153250" y="1993938"/>
                  </a:moveTo>
                  <a:lnTo>
                    <a:pt x="134404" y="1993938"/>
                  </a:lnTo>
                  <a:lnTo>
                    <a:pt x="134404" y="2032342"/>
                  </a:lnTo>
                  <a:lnTo>
                    <a:pt x="132575" y="2033409"/>
                  </a:lnTo>
                  <a:lnTo>
                    <a:pt x="130695" y="2034197"/>
                  </a:lnTo>
                  <a:lnTo>
                    <a:pt x="126796" y="2035302"/>
                  </a:lnTo>
                  <a:lnTo>
                    <a:pt x="125006" y="2035581"/>
                  </a:lnTo>
                  <a:lnTo>
                    <a:pt x="120992" y="2035581"/>
                  </a:lnTo>
                  <a:lnTo>
                    <a:pt x="119113" y="2035302"/>
                  </a:lnTo>
                  <a:lnTo>
                    <a:pt x="116420" y="2034197"/>
                  </a:lnTo>
                  <a:lnTo>
                    <a:pt x="115417" y="2033346"/>
                  </a:lnTo>
                  <a:lnTo>
                    <a:pt x="114757" y="2032152"/>
                  </a:lnTo>
                  <a:lnTo>
                    <a:pt x="114058" y="2030958"/>
                  </a:lnTo>
                  <a:lnTo>
                    <a:pt x="113614" y="2029460"/>
                  </a:lnTo>
                  <a:lnTo>
                    <a:pt x="113245" y="2025815"/>
                  </a:lnTo>
                  <a:lnTo>
                    <a:pt x="113144" y="1993938"/>
                  </a:lnTo>
                  <a:lnTo>
                    <a:pt x="94183" y="1993938"/>
                  </a:lnTo>
                  <a:lnTo>
                    <a:pt x="94183" y="2035924"/>
                  </a:lnTo>
                  <a:lnTo>
                    <a:pt x="95935" y="2041017"/>
                  </a:lnTo>
                  <a:lnTo>
                    <a:pt x="102946" y="2047900"/>
                  </a:lnTo>
                  <a:lnTo>
                    <a:pt x="107950" y="2049614"/>
                  </a:lnTo>
                  <a:lnTo>
                    <a:pt x="118465" y="2049614"/>
                  </a:lnTo>
                  <a:lnTo>
                    <a:pt x="121920" y="2048979"/>
                  </a:lnTo>
                  <a:lnTo>
                    <a:pt x="127711" y="2046439"/>
                  </a:lnTo>
                  <a:lnTo>
                    <a:pt x="130911" y="2044585"/>
                  </a:lnTo>
                  <a:lnTo>
                    <a:pt x="134404" y="2042134"/>
                  </a:lnTo>
                  <a:lnTo>
                    <a:pt x="134404" y="2048103"/>
                  </a:lnTo>
                  <a:lnTo>
                    <a:pt x="153250" y="2048103"/>
                  </a:lnTo>
                  <a:lnTo>
                    <a:pt x="153250" y="2042134"/>
                  </a:lnTo>
                  <a:lnTo>
                    <a:pt x="153250" y="2035581"/>
                  </a:lnTo>
                  <a:lnTo>
                    <a:pt x="153250" y="1993938"/>
                  </a:lnTo>
                  <a:close/>
                </a:path>
                <a:path w="2428875" h="2068829">
                  <a:moveTo>
                    <a:pt x="216509" y="62699"/>
                  </a:moveTo>
                  <a:lnTo>
                    <a:pt x="196977" y="25768"/>
                  </a:lnTo>
                  <a:lnTo>
                    <a:pt x="196977" y="57315"/>
                  </a:lnTo>
                  <a:lnTo>
                    <a:pt x="196672" y="60020"/>
                  </a:lnTo>
                  <a:lnTo>
                    <a:pt x="195453" y="63906"/>
                  </a:lnTo>
                  <a:lnTo>
                    <a:pt x="194538" y="65570"/>
                  </a:lnTo>
                  <a:lnTo>
                    <a:pt x="193319" y="66941"/>
                  </a:lnTo>
                  <a:lnTo>
                    <a:pt x="192239" y="68199"/>
                  </a:lnTo>
                  <a:lnTo>
                    <a:pt x="190919" y="69088"/>
                  </a:lnTo>
                  <a:lnTo>
                    <a:pt x="187820" y="70154"/>
                  </a:lnTo>
                  <a:lnTo>
                    <a:pt x="186182" y="70421"/>
                  </a:lnTo>
                  <a:lnTo>
                    <a:pt x="182473" y="70421"/>
                  </a:lnTo>
                  <a:lnTo>
                    <a:pt x="171640" y="50571"/>
                  </a:lnTo>
                  <a:lnTo>
                    <a:pt x="171983" y="47815"/>
                  </a:lnTo>
                  <a:lnTo>
                    <a:pt x="182486" y="37096"/>
                  </a:lnTo>
                  <a:lnTo>
                    <a:pt x="186131" y="37096"/>
                  </a:lnTo>
                  <a:lnTo>
                    <a:pt x="187820" y="37376"/>
                  </a:lnTo>
                  <a:lnTo>
                    <a:pt x="190969" y="38455"/>
                  </a:lnTo>
                  <a:lnTo>
                    <a:pt x="192316" y="39382"/>
                  </a:lnTo>
                  <a:lnTo>
                    <a:pt x="193421" y="40716"/>
                  </a:lnTo>
                  <a:lnTo>
                    <a:pt x="194538" y="41986"/>
                  </a:lnTo>
                  <a:lnTo>
                    <a:pt x="195402" y="43713"/>
                  </a:lnTo>
                  <a:lnTo>
                    <a:pt x="196672" y="48031"/>
                  </a:lnTo>
                  <a:lnTo>
                    <a:pt x="196964" y="50571"/>
                  </a:lnTo>
                  <a:lnTo>
                    <a:pt x="196977" y="57315"/>
                  </a:lnTo>
                  <a:lnTo>
                    <a:pt x="196977" y="25768"/>
                  </a:lnTo>
                  <a:lnTo>
                    <a:pt x="194576" y="24980"/>
                  </a:lnTo>
                  <a:lnTo>
                    <a:pt x="174180" y="24980"/>
                  </a:lnTo>
                  <a:lnTo>
                    <a:pt x="166268" y="27546"/>
                  </a:lnTo>
                  <a:lnTo>
                    <a:pt x="154952" y="37769"/>
                  </a:lnTo>
                  <a:lnTo>
                    <a:pt x="152107" y="44818"/>
                  </a:lnTo>
                  <a:lnTo>
                    <a:pt x="152107" y="62699"/>
                  </a:lnTo>
                  <a:lnTo>
                    <a:pt x="154927" y="69710"/>
                  </a:lnTo>
                  <a:lnTo>
                    <a:pt x="166192" y="79959"/>
                  </a:lnTo>
                  <a:lnTo>
                    <a:pt x="174117" y="82524"/>
                  </a:lnTo>
                  <a:lnTo>
                    <a:pt x="194500" y="82524"/>
                  </a:lnTo>
                  <a:lnTo>
                    <a:pt x="202425" y="79959"/>
                  </a:lnTo>
                  <a:lnTo>
                    <a:pt x="212902" y="70421"/>
                  </a:lnTo>
                  <a:lnTo>
                    <a:pt x="213690" y="69710"/>
                  </a:lnTo>
                  <a:lnTo>
                    <a:pt x="216509" y="62699"/>
                  </a:lnTo>
                  <a:close/>
                </a:path>
                <a:path w="2428875" h="2068829">
                  <a:moveTo>
                    <a:pt x="225361" y="2004771"/>
                  </a:moveTo>
                  <a:lnTo>
                    <a:pt x="225145" y="2004326"/>
                  </a:lnTo>
                  <a:lnTo>
                    <a:pt x="222986" y="1999996"/>
                  </a:lnTo>
                  <a:lnTo>
                    <a:pt x="213448" y="1993925"/>
                  </a:lnTo>
                  <a:lnTo>
                    <a:pt x="205701" y="1992401"/>
                  </a:lnTo>
                  <a:lnTo>
                    <a:pt x="190487" y="1992401"/>
                  </a:lnTo>
                  <a:lnTo>
                    <a:pt x="185991" y="1992744"/>
                  </a:lnTo>
                  <a:lnTo>
                    <a:pt x="177025" y="1994052"/>
                  </a:lnTo>
                  <a:lnTo>
                    <a:pt x="173786" y="1994611"/>
                  </a:lnTo>
                  <a:lnTo>
                    <a:pt x="171792" y="1995093"/>
                  </a:lnTo>
                  <a:lnTo>
                    <a:pt x="171792" y="2008162"/>
                  </a:lnTo>
                  <a:lnTo>
                    <a:pt x="173520" y="2008162"/>
                  </a:lnTo>
                  <a:lnTo>
                    <a:pt x="175069" y="2007628"/>
                  </a:lnTo>
                  <a:lnTo>
                    <a:pt x="177584" y="2006854"/>
                  </a:lnTo>
                  <a:lnTo>
                    <a:pt x="184645" y="2004822"/>
                  </a:lnTo>
                  <a:lnTo>
                    <a:pt x="187947" y="2004326"/>
                  </a:lnTo>
                  <a:lnTo>
                    <a:pt x="196227" y="2004326"/>
                  </a:lnTo>
                  <a:lnTo>
                    <a:pt x="200139" y="2004885"/>
                  </a:lnTo>
                  <a:lnTo>
                    <a:pt x="205447" y="2007184"/>
                  </a:lnTo>
                  <a:lnTo>
                    <a:pt x="206781" y="2009228"/>
                  </a:lnTo>
                  <a:lnTo>
                    <a:pt x="206781" y="2012505"/>
                  </a:lnTo>
                  <a:lnTo>
                    <a:pt x="206679" y="2022690"/>
                  </a:lnTo>
                  <a:lnTo>
                    <a:pt x="206679" y="2033981"/>
                  </a:lnTo>
                  <a:lnTo>
                    <a:pt x="205193" y="2035136"/>
                  </a:lnTo>
                  <a:lnTo>
                    <a:pt x="203492" y="2036076"/>
                  </a:lnTo>
                  <a:lnTo>
                    <a:pt x="199631" y="2037499"/>
                  </a:lnTo>
                  <a:lnTo>
                    <a:pt x="197700" y="2037842"/>
                  </a:lnTo>
                  <a:lnTo>
                    <a:pt x="193446" y="2037842"/>
                  </a:lnTo>
                  <a:lnTo>
                    <a:pt x="185826" y="2029485"/>
                  </a:lnTo>
                  <a:lnTo>
                    <a:pt x="186334" y="2028113"/>
                  </a:lnTo>
                  <a:lnTo>
                    <a:pt x="206679" y="2022690"/>
                  </a:lnTo>
                  <a:lnTo>
                    <a:pt x="206679" y="2012518"/>
                  </a:lnTo>
                  <a:lnTo>
                    <a:pt x="167627" y="2025396"/>
                  </a:lnTo>
                  <a:lnTo>
                    <a:pt x="166725" y="2037689"/>
                  </a:lnTo>
                  <a:lnTo>
                    <a:pt x="168541" y="2041601"/>
                  </a:lnTo>
                  <a:lnTo>
                    <a:pt x="176085" y="2047976"/>
                  </a:lnTo>
                  <a:lnTo>
                    <a:pt x="180771" y="2049564"/>
                  </a:lnTo>
                  <a:lnTo>
                    <a:pt x="188722" y="2049564"/>
                  </a:lnTo>
                  <a:lnTo>
                    <a:pt x="206679" y="2042375"/>
                  </a:lnTo>
                  <a:lnTo>
                    <a:pt x="206679" y="2048103"/>
                  </a:lnTo>
                  <a:lnTo>
                    <a:pt x="225361" y="2048103"/>
                  </a:lnTo>
                  <a:lnTo>
                    <a:pt x="225361" y="2042375"/>
                  </a:lnTo>
                  <a:lnTo>
                    <a:pt x="225361" y="2037842"/>
                  </a:lnTo>
                  <a:lnTo>
                    <a:pt x="225361" y="2022690"/>
                  </a:lnTo>
                  <a:lnTo>
                    <a:pt x="225361" y="2004771"/>
                  </a:lnTo>
                  <a:close/>
                </a:path>
                <a:path w="2428875" h="2068829">
                  <a:moveTo>
                    <a:pt x="261531" y="1973046"/>
                  </a:moveTo>
                  <a:lnTo>
                    <a:pt x="242697" y="1973046"/>
                  </a:lnTo>
                  <a:lnTo>
                    <a:pt x="242697" y="2048103"/>
                  </a:lnTo>
                  <a:lnTo>
                    <a:pt x="261531" y="2048103"/>
                  </a:lnTo>
                  <a:lnTo>
                    <a:pt x="261531" y="1973046"/>
                  </a:lnTo>
                  <a:close/>
                </a:path>
                <a:path w="2428875" h="2068829">
                  <a:moveTo>
                    <a:pt x="282740" y="18961"/>
                  </a:moveTo>
                  <a:lnTo>
                    <a:pt x="273380" y="8394"/>
                  </a:lnTo>
                  <a:lnTo>
                    <a:pt x="265925" y="0"/>
                  </a:lnTo>
                  <a:lnTo>
                    <a:pt x="252793" y="0"/>
                  </a:lnTo>
                  <a:lnTo>
                    <a:pt x="235991" y="18961"/>
                  </a:lnTo>
                  <a:lnTo>
                    <a:pt x="249593" y="18961"/>
                  </a:lnTo>
                  <a:lnTo>
                    <a:pt x="259219" y="8394"/>
                  </a:lnTo>
                  <a:lnTo>
                    <a:pt x="268922" y="18961"/>
                  </a:lnTo>
                  <a:lnTo>
                    <a:pt x="282740" y="18961"/>
                  </a:lnTo>
                  <a:close/>
                </a:path>
                <a:path w="2428875" h="2068829">
                  <a:moveTo>
                    <a:pt x="288607" y="26657"/>
                  </a:moveTo>
                  <a:lnTo>
                    <a:pt x="269760" y="26657"/>
                  </a:lnTo>
                  <a:lnTo>
                    <a:pt x="269760" y="65074"/>
                  </a:lnTo>
                  <a:lnTo>
                    <a:pt x="267931" y="66141"/>
                  </a:lnTo>
                  <a:lnTo>
                    <a:pt x="266065" y="66929"/>
                  </a:lnTo>
                  <a:lnTo>
                    <a:pt x="262153" y="68021"/>
                  </a:lnTo>
                  <a:lnTo>
                    <a:pt x="260362" y="68300"/>
                  </a:lnTo>
                  <a:lnTo>
                    <a:pt x="256349" y="68300"/>
                  </a:lnTo>
                  <a:lnTo>
                    <a:pt x="254469" y="68021"/>
                  </a:lnTo>
                  <a:lnTo>
                    <a:pt x="251777" y="66929"/>
                  </a:lnTo>
                  <a:lnTo>
                    <a:pt x="250774" y="66065"/>
                  </a:lnTo>
                  <a:lnTo>
                    <a:pt x="250113" y="64871"/>
                  </a:lnTo>
                  <a:lnTo>
                    <a:pt x="249415" y="63677"/>
                  </a:lnTo>
                  <a:lnTo>
                    <a:pt x="248970" y="62179"/>
                  </a:lnTo>
                  <a:lnTo>
                    <a:pt x="248602" y="58547"/>
                  </a:lnTo>
                  <a:lnTo>
                    <a:pt x="248500" y="26657"/>
                  </a:lnTo>
                  <a:lnTo>
                    <a:pt x="229539" y="26657"/>
                  </a:lnTo>
                  <a:lnTo>
                    <a:pt x="229539" y="68656"/>
                  </a:lnTo>
                  <a:lnTo>
                    <a:pt x="231292" y="73748"/>
                  </a:lnTo>
                  <a:lnTo>
                    <a:pt x="238302" y="80619"/>
                  </a:lnTo>
                  <a:lnTo>
                    <a:pt x="243306" y="82334"/>
                  </a:lnTo>
                  <a:lnTo>
                    <a:pt x="253822" y="82334"/>
                  </a:lnTo>
                  <a:lnTo>
                    <a:pt x="257276" y="81711"/>
                  </a:lnTo>
                  <a:lnTo>
                    <a:pt x="263067" y="79171"/>
                  </a:lnTo>
                  <a:lnTo>
                    <a:pt x="266268" y="77317"/>
                  </a:lnTo>
                  <a:lnTo>
                    <a:pt x="269760" y="74853"/>
                  </a:lnTo>
                  <a:lnTo>
                    <a:pt x="269760" y="80835"/>
                  </a:lnTo>
                  <a:lnTo>
                    <a:pt x="288607" y="80835"/>
                  </a:lnTo>
                  <a:lnTo>
                    <a:pt x="288607" y="74853"/>
                  </a:lnTo>
                  <a:lnTo>
                    <a:pt x="288607" y="68300"/>
                  </a:lnTo>
                  <a:lnTo>
                    <a:pt x="288607" y="26657"/>
                  </a:lnTo>
                  <a:close/>
                </a:path>
                <a:path w="2428875" h="2068829">
                  <a:moveTo>
                    <a:pt x="298183" y="1993938"/>
                  </a:moveTo>
                  <a:lnTo>
                    <a:pt x="279336" y="1993938"/>
                  </a:lnTo>
                  <a:lnTo>
                    <a:pt x="279336" y="2048103"/>
                  </a:lnTo>
                  <a:lnTo>
                    <a:pt x="298183" y="2048103"/>
                  </a:lnTo>
                  <a:lnTo>
                    <a:pt x="298183" y="1993938"/>
                  </a:lnTo>
                  <a:close/>
                </a:path>
                <a:path w="2428875" h="2068829">
                  <a:moveTo>
                    <a:pt x="298716" y="1973046"/>
                  </a:moveTo>
                  <a:lnTo>
                    <a:pt x="278815" y="1973046"/>
                  </a:lnTo>
                  <a:lnTo>
                    <a:pt x="278815" y="1986229"/>
                  </a:lnTo>
                  <a:lnTo>
                    <a:pt x="298716" y="1986229"/>
                  </a:lnTo>
                  <a:lnTo>
                    <a:pt x="298716" y="1973046"/>
                  </a:lnTo>
                  <a:close/>
                </a:path>
                <a:path w="2428875" h="2068829">
                  <a:moveTo>
                    <a:pt x="344004" y="26657"/>
                  </a:moveTo>
                  <a:lnTo>
                    <a:pt x="326377" y="26657"/>
                  </a:lnTo>
                  <a:lnTo>
                    <a:pt x="326377" y="11188"/>
                  </a:lnTo>
                  <a:lnTo>
                    <a:pt x="307517" y="11188"/>
                  </a:lnTo>
                  <a:lnTo>
                    <a:pt x="307517" y="26657"/>
                  </a:lnTo>
                  <a:lnTo>
                    <a:pt x="299770" y="26657"/>
                  </a:lnTo>
                  <a:lnTo>
                    <a:pt x="299770" y="38430"/>
                  </a:lnTo>
                  <a:lnTo>
                    <a:pt x="307517" y="38430"/>
                  </a:lnTo>
                  <a:lnTo>
                    <a:pt x="307517" y="70383"/>
                  </a:lnTo>
                  <a:lnTo>
                    <a:pt x="309321" y="75069"/>
                  </a:lnTo>
                  <a:lnTo>
                    <a:pt x="316471" y="80543"/>
                  </a:lnTo>
                  <a:lnTo>
                    <a:pt x="321919" y="81902"/>
                  </a:lnTo>
                  <a:lnTo>
                    <a:pt x="332536" y="81902"/>
                  </a:lnTo>
                  <a:lnTo>
                    <a:pt x="335305" y="81775"/>
                  </a:lnTo>
                  <a:lnTo>
                    <a:pt x="339839" y="81216"/>
                  </a:lnTo>
                  <a:lnTo>
                    <a:pt x="341998" y="80835"/>
                  </a:lnTo>
                  <a:lnTo>
                    <a:pt x="344004" y="80352"/>
                  </a:lnTo>
                  <a:lnTo>
                    <a:pt x="344004" y="70091"/>
                  </a:lnTo>
                  <a:lnTo>
                    <a:pt x="344004" y="68440"/>
                  </a:lnTo>
                  <a:lnTo>
                    <a:pt x="342442" y="68440"/>
                  </a:lnTo>
                  <a:lnTo>
                    <a:pt x="341807" y="68770"/>
                  </a:lnTo>
                  <a:lnTo>
                    <a:pt x="340702" y="69126"/>
                  </a:lnTo>
                  <a:lnTo>
                    <a:pt x="337540" y="69900"/>
                  </a:lnTo>
                  <a:lnTo>
                    <a:pt x="336245" y="70091"/>
                  </a:lnTo>
                  <a:lnTo>
                    <a:pt x="335280" y="70078"/>
                  </a:lnTo>
                  <a:lnTo>
                    <a:pt x="332892" y="70091"/>
                  </a:lnTo>
                  <a:lnTo>
                    <a:pt x="331089" y="69748"/>
                  </a:lnTo>
                  <a:lnTo>
                    <a:pt x="328625" y="68440"/>
                  </a:lnTo>
                  <a:lnTo>
                    <a:pt x="327748" y="67538"/>
                  </a:lnTo>
                  <a:lnTo>
                    <a:pt x="327253" y="66408"/>
                  </a:lnTo>
                  <a:lnTo>
                    <a:pt x="326732" y="65290"/>
                  </a:lnTo>
                  <a:lnTo>
                    <a:pt x="326453" y="64020"/>
                  </a:lnTo>
                  <a:lnTo>
                    <a:pt x="326377" y="38430"/>
                  </a:lnTo>
                  <a:lnTo>
                    <a:pt x="344004" y="38430"/>
                  </a:lnTo>
                  <a:lnTo>
                    <a:pt x="344004" y="26657"/>
                  </a:lnTo>
                  <a:close/>
                </a:path>
                <a:path w="2428875" h="2068829">
                  <a:moveTo>
                    <a:pt x="353593" y="1993938"/>
                  </a:moveTo>
                  <a:lnTo>
                    <a:pt x="335940" y="1993938"/>
                  </a:lnTo>
                  <a:lnTo>
                    <a:pt x="335940" y="1978456"/>
                  </a:lnTo>
                  <a:lnTo>
                    <a:pt x="317093" y="1978456"/>
                  </a:lnTo>
                  <a:lnTo>
                    <a:pt x="317093" y="1993938"/>
                  </a:lnTo>
                  <a:lnTo>
                    <a:pt x="309346" y="1993938"/>
                  </a:lnTo>
                  <a:lnTo>
                    <a:pt x="309346" y="2005711"/>
                  </a:lnTo>
                  <a:lnTo>
                    <a:pt x="317093" y="2005711"/>
                  </a:lnTo>
                  <a:lnTo>
                    <a:pt x="317093" y="2037664"/>
                  </a:lnTo>
                  <a:lnTo>
                    <a:pt x="318884" y="2042337"/>
                  </a:lnTo>
                  <a:lnTo>
                    <a:pt x="326047" y="2047824"/>
                  </a:lnTo>
                  <a:lnTo>
                    <a:pt x="331495" y="2049170"/>
                  </a:lnTo>
                  <a:lnTo>
                    <a:pt x="342099" y="2049170"/>
                  </a:lnTo>
                  <a:lnTo>
                    <a:pt x="344881" y="2049043"/>
                  </a:lnTo>
                  <a:lnTo>
                    <a:pt x="349415" y="2048497"/>
                  </a:lnTo>
                  <a:lnTo>
                    <a:pt x="351561" y="2048103"/>
                  </a:lnTo>
                  <a:lnTo>
                    <a:pt x="353593" y="2047621"/>
                  </a:lnTo>
                  <a:lnTo>
                    <a:pt x="353593" y="2037372"/>
                  </a:lnTo>
                  <a:lnTo>
                    <a:pt x="353593" y="2035721"/>
                  </a:lnTo>
                  <a:lnTo>
                    <a:pt x="352018" y="2035721"/>
                  </a:lnTo>
                  <a:lnTo>
                    <a:pt x="351396" y="2036038"/>
                  </a:lnTo>
                  <a:lnTo>
                    <a:pt x="350291" y="2036394"/>
                  </a:lnTo>
                  <a:lnTo>
                    <a:pt x="347103" y="2037168"/>
                  </a:lnTo>
                  <a:lnTo>
                    <a:pt x="345833" y="2037372"/>
                  </a:lnTo>
                  <a:lnTo>
                    <a:pt x="344843" y="2037346"/>
                  </a:lnTo>
                  <a:lnTo>
                    <a:pt x="342480" y="2037372"/>
                  </a:lnTo>
                  <a:lnTo>
                    <a:pt x="340677" y="2037029"/>
                  </a:lnTo>
                  <a:lnTo>
                    <a:pt x="338188" y="2035721"/>
                  </a:lnTo>
                  <a:lnTo>
                    <a:pt x="337312" y="2034819"/>
                  </a:lnTo>
                  <a:lnTo>
                    <a:pt x="336842" y="2033689"/>
                  </a:lnTo>
                  <a:lnTo>
                    <a:pt x="336308" y="2032571"/>
                  </a:lnTo>
                  <a:lnTo>
                    <a:pt x="336042" y="2031288"/>
                  </a:lnTo>
                  <a:lnTo>
                    <a:pt x="335940" y="2005711"/>
                  </a:lnTo>
                  <a:lnTo>
                    <a:pt x="353593" y="2005711"/>
                  </a:lnTo>
                  <a:lnTo>
                    <a:pt x="353593" y="1993938"/>
                  </a:lnTo>
                  <a:close/>
                </a:path>
                <a:path w="2428875" h="2068829">
                  <a:moveTo>
                    <a:pt x="411619" y="1967268"/>
                  </a:moveTo>
                  <a:lnTo>
                    <a:pt x="393230" y="1967268"/>
                  </a:lnTo>
                  <a:lnTo>
                    <a:pt x="380301" y="1986229"/>
                  </a:lnTo>
                  <a:lnTo>
                    <a:pt x="393179" y="1986229"/>
                  </a:lnTo>
                  <a:lnTo>
                    <a:pt x="411619" y="1968233"/>
                  </a:lnTo>
                  <a:lnTo>
                    <a:pt x="411619" y="1967268"/>
                  </a:lnTo>
                  <a:close/>
                </a:path>
                <a:path w="2428875" h="2068829">
                  <a:moveTo>
                    <a:pt x="422770" y="2009800"/>
                  </a:moveTo>
                  <a:lnTo>
                    <a:pt x="420344" y="2003399"/>
                  </a:lnTo>
                  <a:lnTo>
                    <a:pt x="420039" y="2003107"/>
                  </a:lnTo>
                  <a:lnTo>
                    <a:pt x="410718" y="1994484"/>
                  </a:lnTo>
                  <a:lnTo>
                    <a:pt x="404012" y="1992414"/>
                  </a:lnTo>
                  <a:lnTo>
                    <a:pt x="404012" y="2014067"/>
                  </a:lnTo>
                  <a:lnTo>
                    <a:pt x="379564" y="2014067"/>
                  </a:lnTo>
                  <a:lnTo>
                    <a:pt x="379844" y="2010232"/>
                  </a:lnTo>
                  <a:lnTo>
                    <a:pt x="381152" y="2007450"/>
                  </a:lnTo>
                  <a:lnTo>
                    <a:pt x="385826" y="2003983"/>
                  </a:lnTo>
                  <a:lnTo>
                    <a:pt x="388810" y="2003107"/>
                  </a:lnTo>
                  <a:lnTo>
                    <a:pt x="396354" y="2003107"/>
                  </a:lnTo>
                  <a:lnTo>
                    <a:pt x="399237" y="2004034"/>
                  </a:lnTo>
                  <a:lnTo>
                    <a:pt x="402932" y="2007692"/>
                  </a:lnTo>
                  <a:lnTo>
                    <a:pt x="403910" y="2010422"/>
                  </a:lnTo>
                  <a:lnTo>
                    <a:pt x="404012" y="2014067"/>
                  </a:lnTo>
                  <a:lnTo>
                    <a:pt x="404012" y="1992414"/>
                  </a:lnTo>
                  <a:lnTo>
                    <a:pt x="403529" y="1992261"/>
                  </a:lnTo>
                  <a:lnTo>
                    <a:pt x="393966" y="1992261"/>
                  </a:lnTo>
                  <a:lnTo>
                    <a:pt x="360553" y="2012416"/>
                  </a:lnTo>
                  <a:lnTo>
                    <a:pt x="360553" y="2030374"/>
                  </a:lnTo>
                  <a:lnTo>
                    <a:pt x="397103" y="2049564"/>
                  </a:lnTo>
                  <a:lnTo>
                    <a:pt x="401675" y="2049564"/>
                  </a:lnTo>
                  <a:lnTo>
                    <a:pt x="405841" y="2049208"/>
                  </a:lnTo>
                  <a:lnTo>
                    <a:pt x="413385" y="2047798"/>
                  </a:lnTo>
                  <a:lnTo>
                    <a:pt x="417410" y="2046655"/>
                  </a:lnTo>
                  <a:lnTo>
                    <a:pt x="421665" y="2045068"/>
                  </a:lnTo>
                  <a:lnTo>
                    <a:pt x="421665" y="2037372"/>
                  </a:lnTo>
                  <a:lnTo>
                    <a:pt x="421665" y="2031136"/>
                  </a:lnTo>
                  <a:lnTo>
                    <a:pt x="419569" y="2031136"/>
                  </a:lnTo>
                  <a:lnTo>
                    <a:pt x="417410" y="2032647"/>
                  </a:lnTo>
                  <a:lnTo>
                    <a:pt x="414464" y="2034070"/>
                  </a:lnTo>
                  <a:lnTo>
                    <a:pt x="406984" y="2036711"/>
                  </a:lnTo>
                  <a:lnTo>
                    <a:pt x="403123" y="2037372"/>
                  </a:lnTo>
                  <a:lnTo>
                    <a:pt x="399135" y="2037346"/>
                  </a:lnTo>
                  <a:lnTo>
                    <a:pt x="392861" y="2037372"/>
                  </a:lnTo>
                  <a:lnTo>
                    <a:pt x="388112" y="2036241"/>
                  </a:lnTo>
                  <a:lnTo>
                    <a:pt x="381647" y="2031733"/>
                  </a:lnTo>
                  <a:lnTo>
                    <a:pt x="379895" y="2028482"/>
                  </a:lnTo>
                  <a:lnTo>
                    <a:pt x="379615" y="2024240"/>
                  </a:lnTo>
                  <a:lnTo>
                    <a:pt x="422770" y="2024240"/>
                  </a:lnTo>
                  <a:lnTo>
                    <a:pt x="422770" y="2014067"/>
                  </a:lnTo>
                  <a:lnTo>
                    <a:pt x="422770" y="2009800"/>
                  </a:lnTo>
                  <a:close/>
                </a:path>
                <a:path w="2428875" h="2068829">
                  <a:moveTo>
                    <a:pt x="2215311" y="1249426"/>
                  </a:moveTo>
                  <a:lnTo>
                    <a:pt x="2197963" y="1226032"/>
                  </a:lnTo>
                  <a:lnTo>
                    <a:pt x="2194826" y="1224241"/>
                  </a:lnTo>
                  <a:lnTo>
                    <a:pt x="2194509" y="1224127"/>
                  </a:lnTo>
                  <a:lnTo>
                    <a:pt x="2194509" y="1251508"/>
                  </a:lnTo>
                  <a:lnTo>
                    <a:pt x="2194509" y="1260983"/>
                  </a:lnTo>
                  <a:lnTo>
                    <a:pt x="2171598" y="1278750"/>
                  </a:lnTo>
                  <a:lnTo>
                    <a:pt x="2161743" y="1278750"/>
                  </a:lnTo>
                  <a:lnTo>
                    <a:pt x="2161743" y="1233805"/>
                  </a:lnTo>
                  <a:lnTo>
                    <a:pt x="2171141" y="1233805"/>
                  </a:lnTo>
                  <a:lnTo>
                    <a:pt x="2194509" y="1251508"/>
                  </a:lnTo>
                  <a:lnTo>
                    <a:pt x="2194509" y="1224127"/>
                  </a:lnTo>
                  <a:lnTo>
                    <a:pt x="2190953" y="1222844"/>
                  </a:lnTo>
                  <a:lnTo>
                    <a:pt x="2181745" y="1220889"/>
                  </a:lnTo>
                  <a:lnTo>
                    <a:pt x="2176259" y="1220393"/>
                  </a:lnTo>
                  <a:lnTo>
                    <a:pt x="2169909" y="1220381"/>
                  </a:lnTo>
                  <a:lnTo>
                    <a:pt x="2141626" y="1220381"/>
                  </a:lnTo>
                  <a:lnTo>
                    <a:pt x="2141626" y="1292212"/>
                  </a:lnTo>
                  <a:lnTo>
                    <a:pt x="2175345" y="1292212"/>
                  </a:lnTo>
                  <a:lnTo>
                    <a:pt x="2213635" y="1269060"/>
                  </a:lnTo>
                  <a:lnTo>
                    <a:pt x="2215311" y="1263078"/>
                  </a:lnTo>
                  <a:lnTo>
                    <a:pt x="2215311" y="1249426"/>
                  </a:lnTo>
                  <a:close/>
                </a:path>
                <a:path w="2428875" h="2068829">
                  <a:moveTo>
                    <a:pt x="2276348" y="1211376"/>
                  </a:moveTo>
                  <a:lnTo>
                    <a:pt x="2257983" y="1211376"/>
                  </a:lnTo>
                  <a:lnTo>
                    <a:pt x="2245042" y="1230337"/>
                  </a:lnTo>
                  <a:lnTo>
                    <a:pt x="2257933" y="1230337"/>
                  </a:lnTo>
                  <a:lnTo>
                    <a:pt x="2276348" y="1212342"/>
                  </a:lnTo>
                  <a:lnTo>
                    <a:pt x="2276348" y="1211376"/>
                  </a:lnTo>
                  <a:close/>
                </a:path>
                <a:path w="2428875" h="2068829">
                  <a:moveTo>
                    <a:pt x="2287511" y="1253896"/>
                  </a:moveTo>
                  <a:lnTo>
                    <a:pt x="2285098" y="1247508"/>
                  </a:lnTo>
                  <a:lnTo>
                    <a:pt x="2284780" y="1247216"/>
                  </a:lnTo>
                  <a:lnTo>
                    <a:pt x="2275459" y="1238592"/>
                  </a:lnTo>
                  <a:lnTo>
                    <a:pt x="2268753" y="1236510"/>
                  </a:lnTo>
                  <a:lnTo>
                    <a:pt x="2268753" y="1258163"/>
                  </a:lnTo>
                  <a:lnTo>
                    <a:pt x="2244318" y="1258163"/>
                  </a:lnTo>
                  <a:lnTo>
                    <a:pt x="2244585" y="1254340"/>
                  </a:lnTo>
                  <a:lnTo>
                    <a:pt x="2245893" y="1251559"/>
                  </a:lnTo>
                  <a:lnTo>
                    <a:pt x="2250579" y="1248079"/>
                  </a:lnTo>
                  <a:lnTo>
                    <a:pt x="2253551" y="1247216"/>
                  </a:lnTo>
                  <a:lnTo>
                    <a:pt x="2261095" y="1247216"/>
                  </a:lnTo>
                  <a:lnTo>
                    <a:pt x="2263991" y="1248130"/>
                  </a:lnTo>
                  <a:lnTo>
                    <a:pt x="2267686" y="1251800"/>
                  </a:lnTo>
                  <a:lnTo>
                    <a:pt x="2268651" y="1254531"/>
                  </a:lnTo>
                  <a:lnTo>
                    <a:pt x="2268753" y="1258163"/>
                  </a:lnTo>
                  <a:lnTo>
                    <a:pt x="2268753" y="1236510"/>
                  </a:lnTo>
                  <a:lnTo>
                    <a:pt x="2268283" y="1236357"/>
                  </a:lnTo>
                  <a:lnTo>
                    <a:pt x="2258720" y="1236357"/>
                  </a:lnTo>
                  <a:lnTo>
                    <a:pt x="2225306" y="1256512"/>
                  </a:lnTo>
                  <a:lnTo>
                    <a:pt x="2225306" y="1274470"/>
                  </a:lnTo>
                  <a:lnTo>
                    <a:pt x="2261844" y="1293660"/>
                  </a:lnTo>
                  <a:lnTo>
                    <a:pt x="2266429" y="1293660"/>
                  </a:lnTo>
                  <a:lnTo>
                    <a:pt x="2270595" y="1293304"/>
                  </a:lnTo>
                  <a:lnTo>
                    <a:pt x="2278138" y="1291907"/>
                  </a:lnTo>
                  <a:lnTo>
                    <a:pt x="2282152" y="1290751"/>
                  </a:lnTo>
                  <a:lnTo>
                    <a:pt x="2286406" y="1289177"/>
                  </a:lnTo>
                  <a:lnTo>
                    <a:pt x="2286406" y="1281468"/>
                  </a:lnTo>
                  <a:lnTo>
                    <a:pt x="2286406" y="1275232"/>
                  </a:lnTo>
                  <a:lnTo>
                    <a:pt x="2284311" y="1275232"/>
                  </a:lnTo>
                  <a:lnTo>
                    <a:pt x="2282152" y="1276756"/>
                  </a:lnTo>
                  <a:lnTo>
                    <a:pt x="2279205" y="1278178"/>
                  </a:lnTo>
                  <a:lnTo>
                    <a:pt x="2271738" y="1280807"/>
                  </a:lnTo>
                  <a:lnTo>
                    <a:pt x="2267877" y="1281468"/>
                  </a:lnTo>
                  <a:lnTo>
                    <a:pt x="2263889" y="1281455"/>
                  </a:lnTo>
                  <a:lnTo>
                    <a:pt x="2257602" y="1281468"/>
                  </a:lnTo>
                  <a:lnTo>
                    <a:pt x="2252853" y="1280337"/>
                  </a:lnTo>
                  <a:lnTo>
                    <a:pt x="2246388" y="1275829"/>
                  </a:lnTo>
                  <a:lnTo>
                    <a:pt x="2244636" y="1272590"/>
                  </a:lnTo>
                  <a:lnTo>
                    <a:pt x="2244369" y="1268336"/>
                  </a:lnTo>
                  <a:lnTo>
                    <a:pt x="2287511" y="1268336"/>
                  </a:lnTo>
                  <a:lnTo>
                    <a:pt x="2287511" y="1258163"/>
                  </a:lnTo>
                  <a:lnTo>
                    <a:pt x="2287511" y="1253896"/>
                  </a:lnTo>
                  <a:close/>
                </a:path>
                <a:path w="2428875" h="2068829">
                  <a:moveTo>
                    <a:pt x="2319667" y="1217155"/>
                  </a:moveTo>
                  <a:lnTo>
                    <a:pt x="2300821" y="1217155"/>
                  </a:lnTo>
                  <a:lnTo>
                    <a:pt x="2300821" y="1292212"/>
                  </a:lnTo>
                  <a:lnTo>
                    <a:pt x="2319667" y="1292212"/>
                  </a:lnTo>
                  <a:lnTo>
                    <a:pt x="2319667" y="1217155"/>
                  </a:lnTo>
                  <a:close/>
                </a:path>
                <a:path w="2428875" h="2068829">
                  <a:moveTo>
                    <a:pt x="2391778" y="1248879"/>
                  </a:moveTo>
                  <a:lnTo>
                    <a:pt x="2391549" y="1248422"/>
                  </a:lnTo>
                  <a:lnTo>
                    <a:pt x="2389390" y="1244092"/>
                  </a:lnTo>
                  <a:lnTo>
                    <a:pt x="2379853" y="1238021"/>
                  </a:lnTo>
                  <a:lnTo>
                    <a:pt x="2372118" y="1236497"/>
                  </a:lnTo>
                  <a:lnTo>
                    <a:pt x="2356891" y="1236497"/>
                  </a:lnTo>
                  <a:lnTo>
                    <a:pt x="2352395" y="1236840"/>
                  </a:lnTo>
                  <a:lnTo>
                    <a:pt x="2343429" y="1238148"/>
                  </a:lnTo>
                  <a:lnTo>
                    <a:pt x="2340203" y="1238719"/>
                  </a:lnTo>
                  <a:lnTo>
                    <a:pt x="2338209" y="1239202"/>
                  </a:lnTo>
                  <a:lnTo>
                    <a:pt x="2338209" y="1252270"/>
                  </a:lnTo>
                  <a:lnTo>
                    <a:pt x="2339924" y="1252270"/>
                  </a:lnTo>
                  <a:lnTo>
                    <a:pt x="2341473" y="1251737"/>
                  </a:lnTo>
                  <a:lnTo>
                    <a:pt x="2343988" y="1250962"/>
                  </a:lnTo>
                  <a:lnTo>
                    <a:pt x="2351062" y="1248918"/>
                  </a:lnTo>
                  <a:lnTo>
                    <a:pt x="2354376" y="1248422"/>
                  </a:lnTo>
                  <a:lnTo>
                    <a:pt x="2362644" y="1248422"/>
                  </a:lnTo>
                  <a:lnTo>
                    <a:pt x="2366543" y="1248994"/>
                  </a:lnTo>
                  <a:lnTo>
                    <a:pt x="2371852" y="1251280"/>
                  </a:lnTo>
                  <a:lnTo>
                    <a:pt x="2373185" y="1253337"/>
                  </a:lnTo>
                  <a:lnTo>
                    <a:pt x="2373185" y="1256614"/>
                  </a:lnTo>
                  <a:lnTo>
                    <a:pt x="2373084" y="1266786"/>
                  </a:lnTo>
                  <a:lnTo>
                    <a:pt x="2373084" y="1278077"/>
                  </a:lnTo>
                  <a:lnTo>
                    <a:pt x="2371598" y="1279245"/>
                  </a:lnTo>
                  <a:lnTo>
                    <a:pt x="2369921" y="1280172"/>
                  </a:lnTo>
                  <a:lnTo>
                    <a:pt x="2366035" y="1281595"/>
                  </a:lnTo>
                  <a:lnTo>
                    <a:pt x="2364130" y="1281938"/>
                  </a:lnTo>
                  <a:lnTo>
                    <a:pt x="2359876" y="1281938"/>
                  </a:lnTo>
                  <a:lnTo>
                    <a:pt x="2352230" y="1273581"/>
                  </a:lnTo>
                  <a:lnTo>
                    <a:pt x="2352738" y="1272209"/>
                  </a:lnTo>
                  <a:lnTo>
                    <a:pt x="2373084" y="1266786"/>
                  </a:lnTo>
                  <a:lnTo>
                    <a:pt x="2373084" y="1256626"/>
                  </a:lnTo>
                  <a:lnTo>
                    <a:pt x="2334031" y="1269504"/>
                  </a:lnTo>
                  <a:lnTo>
                    <a:pt x="2333155" y="1281798"/>
                  </a:lnTo>
                  <a:lnTo>
                    <a:pt x="2334958" y="1285697"/>
                  </a:lnTo>
                  <a:lnTo>
                    <a:pt x="2342489" y="1292085"/>
                  </a:lnTo>
                  <a:lnTo>
                    <a:pt x="2347176" y="1293660"/>
                  </a:lnTo>
                  <a:lnTo>
                    <a:pt x="2355138" y="1293660"/>
                  </a:lnTo>
                  <a:lnTo>
                    <a:pt x="2373084" y="1286471"/>
                  </a:lnTo>
                  <a:lnTo>
                    <a:pt x="2373084" y="1292212"/>
                  </a:lnTo>
                  <a:lnTo>
                    <a:pt x="2391778" y="1292212"/>
                  </a:lnTo>
                  <a:lnTo>
                    <a:pt x="2391778" y="1286471"/>
                  </a:lnTo>
                  <a:lnTo>
                    <a:pt x="2391778" y="1281938"/>
                  </a:lnTo>
                  <a:lnTo>
                    <a:pt x="2391778" y="1266786"/>
                  </a:lnTo>
                  <a:lnTo>
                    <a:pt x="2391778" y="1248879"/>
                  </a:lnTo>
                  <a:close/>
                </a:path>
                <a:path w="2428875" h="2068829">
                  <a:moveTo>
                    <a:pt x="2427948" y="1238034"/>
                  </a:moveTo>
                  <a:lnTo>
                    <a:pt x="2409101" y="1238034"/>
                  </a:lnTo>
                  <a:lnTo>
                    <a:pt x="2409101" y="1292212"/>
                  </a:lnTo>
                  <a:lnTo>
                    <a:pt x="2427948" y="1292212"/>
                  </a:lnTo>
                  <a:lnTo>
                    <a:pt x="2427948" y="1238034"/>
                  </a:lnTo>
                  <a:close/>
                </a:path>
                <a:path w="2428875" h="2068829">
                  <a:moveTo>
                    <a:pt x="2428468" y="1217155"/>
                  </a:moveTo>
                  <a:lnTo>
                    <a:pt x="2408567" y="1217155"/>
                  </a:lnTo>
                  <a:lnTo>
                    <a:pt x="2408567" y="1230337"/>
                  </a:lnTo>
                  <a:lnTo>
                    <a:pt x="2428468" y="1230337"/>
                  </a:lnTo>
                  <a:lnTo>
                    <a:pt x="2428468" y="1217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0" name="Rectangle 19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1219200"/>
            <a:ext cx="4151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5" dirty="0">
                <a:solidFill>
                  <a:srgbClr val="554A3B"/>
                </a:solidFill>
                <a:latin typeface="Calibri"/>
                <a:cs typeface="Calibri"/>
              </a:rPr>
              <a:t>Difficultés</a:t>
            </a:r>
            <a:r>
              <a:rPr sz="2400" b="1" spc="22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65" dirty="0">
                <a:solidFill>
                  <a:srgbClr val="554A3B"/>
                </a:solidFill>
                <a:latin typeface="Calibri"/>
                <a:cs typeface="Calibri"/>
              </a:rPr>
              <a:t>et</a:t>
            </a:r>
            <a:r>
              <a:rPr sz="2400" b="1" spc="27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554A3B"/>
                </a:solidFill>
                <a:latin typeface="Calibri"/>
                <a:cs typeface="Calibri"/>
              </a:rPr>
              <a:t>points</a:t>
            </a:r>
            <a:r>
              <a:rPr sz="2400" b="1" spc="21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554A3B"/>
                </a:solidFill>
                <a:latin typeface="Calibri"/>
                <a:cs typeface="Calibri"/>
              </a:rPr>
              <a:t>de</a:t>
            </a:r>
            <a:r>
              <a:rPr sz="2400" b="1" spc="27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05" dirty="0">
                <a:solidFill>
                  <a:srgbClr val="554A3B"/>
                </a:solidFill>
                <a:latin typeface="Calibri"/>
                <a:cs typeface="Calibri"/>
              </a:rPr>
              <a:t>vue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169" y="1772792"/>
            <a:ext cx="6402324" cy="48017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180" y="1253490"/>
            <a:ext cx="8034655" cy="495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Difficultés</a:t>
            </a:r>
            <a:r>
              <a:rPr sz="2000" b="1" spc="22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80" dirty="0">
                <a:solidFill>
                  <a:srgbClr val="554A3B"/>
                </a:solidFill>
                <a:latin typeface="Calibri"/>
                <a:cs typeface="Calibri"/>
              </a:rPr>
              <a:t>de</a:t>
            </a:r>
            <a:r>
              <a:rPr sz="2000" b="1" spc="25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développements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Plusieurs </a:t>
            </a:r>
            <a:r>
              <a:rPr sz="2200" spc="-5" dirty="0">
                <a:latin typeface="Cambria"/>
                <a:cs typeface="Cambria"/>
              </a:rPr>
              <a:t>difficultés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caractérisent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développement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logiciels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:</a:t>
            </a:r>
          </a:p>
          <a:p>
            <a:pPr marL="299720" indent="-28702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mbria"/>
                <a:cs typeface="Cambria"/>
              </a:rPr>
              <a:t>Difficile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 </a:t>
            </a:r>
            <a:r>
              <a:rPr sz="2200" spc="-10" dirty="0">
                <a:latin typeface="Cambria"/>
                <a:cs typeface="Cambria"/>
              </a:rPr>
              <a:t>gérer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projet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personnes</a:t>
            </a:r>
            <a:endParaRPr sz="2200" dirty="0">
              <a:latin typeface="Cambria"/>
              <a:cs typeface="Cambria"/>
            </a:endParaRPr>
          </a:p>
          <a:p>
            <a:pPr marL="299720" marR="5080" indent="-287020">
              <a:lnSpc>
                <a:spcPct val="1061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latin typeface="Cambria"/>
                <a:cs typeface="Cambria"/>
              </a:rPr>
              <a:t>Les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clients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arrivent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difficilement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à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décrire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leurs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besoins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façon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assez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claire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pour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fournisseurs</a:t>
            </a:r>
            <a:endParaRPr sz="22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  <a:tab pos="299720" algn="l"/>
                <a:tab pos="998219" algn="l"/>
                <a:tab pos="2202180" algn="l"/>
                <a:tab pos="3014980" algn="l"/>
                <a:tab pos="3599815" algn="l"/>
                <a:tab pos="5177155" algn="l"/>
                <a:tab pos="6711950" algn="l"/>
                <a:tab pos="7575550" algn="l"/>
              </a:tabLst>
            </a:pPr>
            <a:r>
              <a:rPr sz="2200" dirty="0">
                <a:latin typeface="Cambria"/>
                <a:cs typeface="Cambria"/>
              </a:rPr>
              <a:t>Les	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-10" dirty="0">
                <a:latin typeface="Cambria"/>
                <a:cs typeface="Cambria"/>
              </a:rPr>
              <a:t>so</a:t>
            </a:r>
            <a:r>
              <a:rPr sz="2200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s	</a:t>
            </a:r>
            <a:r>
              <a:rPr sz="2200" spc="-10" dirty="0">
                <a:latin typeface="Cambria"/>
                <a:cs typeface="Cambria"/>
              </a:rPr>
              <a:t>so</a:t>
            </a:r>
            <a:r>
              <a:rPr sz="2200" spc="5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t	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n	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spc="-10" dirty="0">
                <a:latin typeface="Cambria"/>
                <a:cs typeface="Cambria"/>
              </a:rPr>
              <a:t>on</a:t>
            </a:r>
            <a:r>
              <a:rPr sz="2200" spc="10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ta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es	</a:t>
            </a:r>
            <a:r>
              <a:rPr sz="2200" spc="-15" dirty="0">
                <a:latin typeface="Cambria"/>
                <a:cs typeface="Cambria"/>
              </a:rPr>
              <a:t>é</a:t>
            </a:r>
            <a:r>
              <a:rPr sz="2200" spc="-55" dirty="0">
                <a:latin typeface="Cambria"/>
                <a:cs typeface="Cambria"/>
              </a:rPr>
              <a:t>v</a:t>
            </a:r>
            <a:r>
              <a:rPr sz="2200" spc="-1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u</a:t>
            </a:r>
            <a:r>
              <a:rPr sz="2200" spc="-5" dirty="0">
                <a:latin typeface="Cambria"/>
                <a:cs typeface="Cambria"/>
              </a:rPr>
              <a:t>tio</a:t>
            </a:r>
            <a:r>
              <a:rPr sz="2200" spc="-20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s	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i</a:t>
            </a:r>
            <a:r>
              <a:rPr sz="2200" spc="5" dirty="0">
                <a:latin typeface="Cambria"/>
                <a:cs typeface="Cambria"/>
              </a:rPr>
              <a:t>n</a:t>
            </a:r>
            <a:r>
              <a:rPr sz="2200" spc="-10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i	que</a:t>
            </a:r>
          </a:p>
          <a:p>
            <a:pPr marL="299720">
              <a:lnSpc>
                <a:spcPct val="100000"/>
              </a:lnSpc>
              <a:spcBef>
                <a:spcPts val="160"/>
              </a:spcBef>
            </a:pPr>
            <a:r>
              <a:rPr sz="2200" spc="-10" dirty="0">
                <a:latin typeface="Cambria"/>
                <a:cs typeface="Cambria"/>
              </a:rPr>
              <a:t>l’environnement</a:t>
            </a:r>
            <a:endParaRPr sz="22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mbria"/>
                <a:cs typeface="Cambria"/>
              </a:rPr>
              <a:t>Le logiciel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est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non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palpable (intangible)</a:t>
            </a:r>
            <a:endParaRPr sz="2200" dirty="0">
              <a:latin typeface="Cambria"/>
              <a:cs typeface="Cambria"/>
            </a:endParaRPr>
          </a:p>
          <a:p>
            <a:pPr marL="299720" marR="5715" indent="-287020">
              <a:lnSpc>
                <a:spcPts val="2800"/>
              </a:lnSpc>
              <a:spcBef>
                <a:spcPts val="120"/>
              </a:spcBef>
              <a:buFont typeface="Arial MT"/>
              <a:buChar char="•"/>
              <a:tabLst>
                <a:tab pos="299085" algn="l"/>
                <a:tab pos="299720" algn="l"/>
                <a:tab pos="1663700" algn="l"/>
                <a:tab pos="2090420" algn="l"/>
                <a:tab pos="3140075" algn="l"/>
                <a:tab pos="3909695" algn="l"/>
                <a:tab pos="4377055" algn="l"/>
                <a:tab pos="5756910" algn="l"/>
                <a:tab pos="7197090" algn="l"/>
                <a:tab pos="7562850" algn="l"/>
              </a:tabLst>
            </a:pPr>
            <a:r>
              <a:rPr sz="2200" dirty="0">
                <a:latin typeface="Cambria"/>
                <a:cs typeface="Cambria"/>
              </a:rPr>
              <a:t>D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30" dirty="0">
                <a:latin typeface="Cambria"/>
                <a:cs typeface="Cambria"/>
              </a:rPr>
              <a:t>f</a:t>
            </a:r>
            <a:r>
              <a:rPr sz="2200" dirty="0">
                <a:latin typeface="Cambria"/>
                <a:cs typeface="Cambria"/>
              </a:rPr>
              <a:t>é</a:t>
            </a:r>
            <a:r>
              <a:rPr sz="2200" spc="-25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en</a:t>
            </a:r>
            <a:r>
              <a:rPr sz="2200" spc="-15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-30" dirty="0">
                <a:latin typeface="Cambria"/>
                <a:cs typeface="Cambria"/>
              </a:rPr>
              <a:t>g</a:t>
            </a:r>
            <a:r>
              <a:rPr sz="2200" spc="-5" dirty="0">
                <a:latin typeface="Cambria"/>
                <a:cs typeface="Cambria"/>
              </a:rPr>
              <a:t>ag</a:t>
            </a:r>
            <a:r>
              <a:rPr sz="2200" dirty="0">
                <a:latin typeface="Cambria"/>
                <a:cs typeface="Cambria"/>
              </a:rPr>
              <a:t>e	ent</a:t>
            </a:r>
            <a:r>
              <a:rPr sz="2200" spc="-35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s	</a:t>
            </a:r>
            <a:r>
              <a:rPr sz="2200" spc="-5" dirty="0">
                <a:latin typeface="Cambria"/>
                <a:cs typeface="Cambria"/>
              </a:rPr>
              <a:t>pe</a:t>
            </a:r>
            <a:r>
              <a:rPr sz="2200" spc="10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s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10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es	</a:t>
            </a:r>
            <a:r>
              <a:rPr sz="2200" spc="-2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10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hniq</a:t>
            </a:r>
            <a:r>
              <a:rPr sz="2200" spc="5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es	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t	</a:t>
            </a:r>
            <a:r>
              <a:rPr sz="2200" spc="-10" dirty="0">
                <a:latin typeface="Cambria"/>
                <a:cs typeface="Cambria"/>
              </a:rPr>
              <a:t>non  </a:t>
            </a:r>
            <a:r>
              <a:rPr sz="2200" spc="-5" dirty="0">
                <a:latin typeface="Cambria"/>
                <a:cs typeface="Cambria"/>
              </a:rPr>
              <a:t>techniques</a:t>
            </a:r>
            <a:endParaRPr sz="22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  <a:tab pos="4585335" algn="l"/>
              </a:tabLst>
            </a:pPr>
            <a:r>
              <a:rPr sz="2200" spc="-5" dirty="0">
                <a:latin typeface="Cambria"/>
                <a:cs typeface="Cambria"/>
              </a:rPr>
              <a:t>Difficulté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découvrir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erreurs	</a:t>
            </a:r>
            <a:r>
              <a:rPr sz="2200" spc="-20" dirty="0">
                <a:latin typeface="Cambria"/>
                <a:cs typeface="Cambria"/>
              </a:rPr>
              <a:t>avant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la</a:t>
            </a:r>
            <a:r>
              <a:rPr sz="2200" spc="-10" dirty="0">
                <a:latin typeface="Cambria"/>
                <a:cs typeface="Cambria"/>
              </a:rPr>
              <a:t> livraison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du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produit.</a:t>
            </a:r>
            <a:endParaRPr sz="22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99085" algn="l"/>
                <a:tab pos="299720" algn="l"/>
                <a:tab pos="723265" algn="l"/>
                <a:tab pos="1849120" algn="l"/>
                <a:tab pos="2278380" algn="l"/>
                <a:tab pos="3391535" algn="l"/>
                <a:tab pos="4201795" algn="l"/>
                <a:tab pos="4648835" algn="l"/>
                <a:tab pos="5711190" algn="l"/>
                <a:tab pos="6976109" algn="l"/>
                <a:tab pos="7687945" algn="l"/>
              </a:tabLst>
            </a:pPr>
            <a:r>
              <a:rPr sz="2200" spc="-5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5" dirty="0">
                <a:latin typeface="Cambria"/>
                <a:cs typeface="Cambria"/>
              </a:rPr>
              <a:t>pi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at</a:t>
            </a:r>
            <a:r>
              <a:rPr sz="2200" spc="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g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5" dirty="0">
                <a:latin typeface="Cambria"/>
                <a:cs typeface="Cambria"/>
              </a:rPr>
              <a:t>lo</a:t>
            </a:r>
            <a:r>
              <a:rPr sz="2200" spc="-15" dirty="0">
                <a:latin typeface="Cambria"/>
                <a:cs typeface="Cambria"/>
              </a:rPr>
              <a:t>g</a:t>
            </a:r>
            <a:r>
              <a:rPr sz="2200" spc="5" dirty="0">
                <a:latin typeface="Cambria"/>
                <a:cs typeface="Cambria"/>
              </a:rPr>
              <a:t>ici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5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s	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se	</a:t>
            </a:r>
            <a:r>
              <a:rPr sz="2200" spc="5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n	én</a:t>
            </a:r>
            <a:r>
              <a:rPr sz="2200" spc="-10" dirty="0">
                <a:latin typeface="Cambria"/>
                <a:cs typeface="Cambria"/>
              </a:rPr>
              <a:t>o</a:t>
            </a:r>
            <a:r>
              <a:rPr sz="2200" spc="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m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5" dirty="0">
                <a:latin typeface="Cambria"/>
                <a:cs typeface="Cambria"/>
              </a:rPr>
              <a:t>p</a:t>
            </a:r>
            <a:r>
              <a:rPr sz="2200" spc="-35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éjud</a:t>
            </a:r>
            <a:r>
              <a:rPr sz="2200" spc="5" dirty="0">
                <a:latin typeface="Cambria"/>
                <a:cs typeface="Cambria"/>
              </a:rPr>
              <a:t>ic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5" dirty="0">
                <a:latin typeface="Cambria"/>
                <a:cs typeface="Cambria"/>
              </a:rPr>
              <a:t>p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r	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s</a:t>
            </a:r>
          </a:p>
          <a:p>
            <a:pPr marL="29972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Cambria"/>
                <a:cs typeface="Cambria"/>
              </a:rPr>
              <a:t>fournisseurs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445" y="1253490"/>
            <a:ext cx="7988300" cy="4104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00"/>
              </a:spcBef>
            </a:pP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Difficultés</a:t>
            </a:r>
            <a:r>
              <a:rPr sz="2000" b="1" spc="22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80" dirty="0">
                <a:solidFill>
                  <a:srgbClr val="554A3B"/>
                </a:solidFill>
                <a:latin typeface="Calibri"/>
                <a:cs typeface="Calibri"/>
              </a:rPr>
              <a:t>de</a:t>
            </a:r>
            <a:r>
              <a:rPr sz="2000" b="1" spc="25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5" dirty="0">
                <a:solidFill>
                  <a:srgbClr val="554A3B"/>
                </a:solidFill>
                <a:latin typeface="Calibri"/>
                <a:cs typeface="Calibri"/>
              </a:rPr>
              <a:t>développements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A la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années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60,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apparut</a:t>
            </a:r>
            <a:r>
              <a:rPr sz="2200" dirty="0">
                <a:latin typeface="Cambria"/>
                <a:cs typeface="Cambria"/>
              </a:rPr>
              <a:t> la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crise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du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logiciel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caractérisée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:</a:t>
            </a:r>
          </a:p>
          <a:p>
            <a:pPr marL="299720" indent="-287020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latin typeface="Cambria"/>
                <a:cs typeface="Cambria"/>
              </a:rPr>
              <a:t>Des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logiciel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qui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satisfont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les</a:t>
            </a:r>
            <a:r>
              <a:rPr sz="2200" spc="-10" dirty="0">
                <a:latin typeface="Cambria"/>
                <a:cs typeface="Cambria"/>
              </a:rPr>
              <a:t> attentes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clients</a:t>
            </a:r>
          </a:p>
          <a:p>
            <a:pPr marL="299720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latin typeface="Cambria"/>
                <a:cs typeface="Cambria"/>
              </a:rPr>
              <a:t>Des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temps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 </a:t>
            </a:r>
            <a:r>
              <a:rPr sz="2200" spc="-10" dirty="0">
                <a:latin typeface="Cambria"/>
                <a:cs typeface="Cambria"/>
              </a:rPr>
              <a:t>réponse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trop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lents</a:t>
            </a:r>
            <a:endParaRPr sz="22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latin typeface="Cambria"/>
                <a:cs typeface="Cambria"/>
              </a:rPr>
              <a:t>Non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respect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délais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et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des </a:t>
            </a:r>
            <a:r>
              <a:rPr sz="2200" spc="-5" dirty="0">
                <a:latin typeface="Cambria"/>
                <a:cs typeface="Cambria"/>
              </a:rPr>
              <a:t>coûts</a:t>
            </a:r>
            <a:endParaRPr sz="22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mbria"/>
                <a:cs typeface="Cambria"/>
              </a:rPr>
              <a:t>Maintenance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trop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chère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trop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difficile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2200" spc="-5" dirty="0">
                <a:latin typeface="Cambria"/>
                <a:cs typeface="Cambria"/>
              </a:rPr>
              <a:t>D’où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l’apparition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du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génie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logiciel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180" y="1253490"/>
            <a:ext cx="8030845" cy="381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6325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solidFill>
                  <a:srgbClr val="554A3B"/>
                </a:solidFill>
                <a:latin typeface="Calibri"/>
                <a:cs typeface="Calibri"/>
              </a:rPr>
              <a:t>Le</a:t>
            </a:r>
            <a:r>
              <a:rPr sz="2000" b="1" spc="27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25" dirty="0">
                <a:solidFill>
                  <a:srgbClr val="554A3B"/>
                </a:solidFill>
                <a:latin typeface="Calibri"/>
                <a:cs typeface="Calibri"/>
              </a:rPr>
              <a:t>Génie</a:t>
            </a:r>
            <a:r>
              <a:rPr sz="2000" b="1" spc="23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0" dirty="0">
                <a:solidFill>
                  <a:srgbClr val="554A3B"/>
                </a:solidFill>
                <a:latin typeface="Calibri"/>
                <a:cs typeface="Calibri"/>
              </a:rPr>
              <a:t>Logiciel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30" dirty="0">
                <a:latin typeface="Cambria"/>
                <a:cs typeface="Cambria"/>
              </a:rPr>
              <a:t>L’objectif</a:t>
            </a:r>
            <a:r>
              <a:rPr sz="2200" spc="3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du</a:t>
            </a:r>
            <a:r>
              <a:rPr sz="2200" spc="3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génie</a:t>
            </a:r>
            <a:r>
              <a:rPr sz="2200" spc="3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logiciel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est</a:t>
            </a:r>
            <a:r>
              <a:rPr sz="2200" spc="2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</a:t>
            </a:r>
            <a:r>
              <a:rPr sz="2200" spc="3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permettre</a:t>
            </a:r>
            <a:r>
              <a:rPr sz="2200" spc="3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</a:t>
            </a:r>
            <a:r>
              <a:rPr sz="2200" spc="3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développement</a:t>
            </a:r>
            <a:r>
              <a:rPr sz="2200" spc="3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logiciels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:</a:t>
            </a:r>
          </a:p>
          <a:p>
            <a:pPr marL="299720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mbria"/>
                <a:cs typeface="Cambria"/>
              </a:rPr>
              <a:t>Satisfaisant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client et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</a:t>
            </a:r>
            <a:r>
              <a:rPr sz="2200" spc="-5" dirty="0">
                <a:latin typeface="Cambria"/>
                <a:cs typeface="Cambria"/>
              </a:rPr>
              <a:t> fournisseur</a:t>
            </a:r>
            <a:endParaRPr sz="22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latin typeface="Cambria"/>
                <a:cs typeface="Cambria"/>
              </a:rPr>
              <a:t>De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qualité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supérieure</a:t>
            </a:r>
            <a:endParaRPr sz="22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mbria"/>
                <a:cs typeface="Cambria"/>
              </a:rPr>
              <a:t>Dans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délais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raisonnables</a:t>
            </a:r>
            <a:endParaRPr sz="22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35" dirty="0">
                <a:latin typeface="Cambria"/>
                <a:cs typeface="Cambria"/>
              </a:rPr>
              <a:t>Avec</a:t>
            </a:r>
            <a:r>
              <a:rPr sz="2200" dirty="0">
                <a:latin typeface="Cambria"/>
                <a:cs typeface="Cambria"/>
              </a:rPr>
              <a:t> des </a:t>
            </a:r>
            <a:r>
              <a:rPr sz="2200" spc="-5" dirty="0">
                <a:latin typeface="Cambria"/>
                <a:cs typeface="Cambria"/>
              </a:rPr>
              <a:t>coûts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acceptables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540"/>
            <a:ext cx="6705600" cy="6553200"/>
          </a:xfrm>
          <a:custGeom>
            <a:avLst/>
            <a:gdLst/>
            <a:ahLst/>
            <a:cxnLst/>
            <a:rect l="l" t="t" r="r" b="b"/>
            <a:pathLst>
              <a:path w="6705600" h="6553200">
                <a:moveTo>
                  <a:pt x="6705600" y="0"/>
                </a:moveTo>
                <a:lnTo>
                  <a:pt x="0" y="0"/>
                </a:lnTo>
                <a:lnTo>
                  <a:pt x="0" y="6553200"/>
                </a:lnTo>
                <a:lnTo>
                  <a:pt x="6705600" y="6553200"/>
                </a:lnTo>
                <a:lnTo>
                  <a:pt x="6705600" y="0"/>
                </a:lnTo>
                <a:close/>
              </a:path>
            </a:pathLst>
          </a:custGeom>
          <a:solidFill>
            <a:srgbClr val="EBE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0" y="150850"/>
            <a:ext cx="1981200" cy="5438775"/>
          </a:xfrm>
          <a:prstGeom prst="rect">
            <a:avLst/>
          </a:prstGeom>
          <a:solidFill>
            <a:srgbClr val="92A1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sz="18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10287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libri"/>
                <a:cs typeface="Calibri"/>
              </a:rPr>
              <a:t>GÉNIE</a:t>
            </a:r>
            <a:endParaRPr sz="1800">
              <a:latin typeface="Calibri"/>
              <a:cs typeface="Calibri"/>
            </a:endParaRPr>
          </a:p>
          <a:p>
            <a:pPr marL="102870">
              <a:lnSpc>
                <a:spcPct val="100000"/>
              </a:lnSpc>
            </a:pPr>
            <a:r>
              <a:rPr sz="1800" spc="130" dirty="0">
                <a:solidFill>
                  <a:srgbClr val="FFFFFF"/>
                </a:solidFill>
                <a:latin typeface="Calibri"/>
                <a:cs typeface="Calibri"/>
              </a:rPr>
              <a:t>LOGICIEL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02870">
              <a:lnSpc>
                <a:spcPct val="100000"/>
              </a:lnSpc>
            </a:pP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Cours</a:t>
            </a:r>
            <a:r>
              <a:rPr sz="20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  <a:p>
            <a:pPr marL="102870">
              <a:lnSpc>
                <a:spcPct val="100000"/>
              </a:lnSpc>
              <a:spcBef>
                <a:spcPts val="480"/>
              </a:spcBef>
            </a:pP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2000">
              <a:latin typeface="Cambria"/>
              <a:cs typeface="Cambria"/>
            </a:endParaRPr>
          </a:p>
          <a:p>
            <a:pPr marL="102870">
              <a:lnSpc>
                <a:spcPct val="100000"/>
              </a:lnSpc>
              <a:spcBef>
                <a:spcPts val="5"/>
              </a:spcBef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Générale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 marR="67945" algn="ctr">
              <a:lnSpc>
                <a:spcPct val="100000"/>
              </a:lnSpc>
              <a:spcBef>
                <a:spcPts val="2025"/>
              </a:spcBef>
            </a:pP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3491927" y="1295400"/>
            <a:ext cx="3477260" cy="2049632"/>
            <a:chOff x="3505200" y="1303168"/>
            <a:chExt cx="3477260" cy="2049632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6960" y="1332048"/>
              <a:ext cx="3157219" cy="19227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200" y="1534161"/>
              <a:ext cx="3477260" cy="181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5298" y="1303168"/>
              <a:ext cx="3085337" cy="1851152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01097" y="1676400"/>
            <a:ext cx="3085465" cy="984629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33985" marR="128270" indent="2540" algn="ctr">
              <a:lnSpc>
                <a:spcPct val="88200"/>
              </a:lnSpc>
              <a:spcBef>
                <a:spcPts val="1975"/>
              </a:spcBef>
            </a:pPr>
            <a:r>
              <a:rPr sz="1800" spc="-5" dirty="0">
                <a:latin typeface="Cambria"/>
                <a:cs typeface="Cambria"/>
              </a:rPr>
              <a:t>Section </a:t>
            </a:r>
            <a:r>
              <a:rPr sz="1800" dirty="0">
                <a:latin typeface="Cambria"/>
                <a:cs typeface="Cambria"/>
              </a:rPr>
              <a:t>2 </a:t>
            </a:r>
            <a:r>
              <a:rPr sz="1800" dirty="0" smtClean="0">
                <a:latin typeface="Cambria"/>
                <a:cs typeface="Cambria"/>
              </a:rPr>
              <a:t>:</a:t>
            </a:r>
            <a:r>
              <a:rPr lang="en-US" sz="1800" dirty="0" smtClean="0">
                <a:latin typeface="Cambria"/>
                <a:cs typeface="Cambria"/>
              </a:rPr>
              <a:t/>
            </a:r>
            <a:br>
              <a:rPr lang="en-US" sz="1800" dirty="0" smtClean="0">
                <a:latin typeface="Cambria"/>
                <a:cs typeface="Cambria"/>
              </a:rPr>
            </a:br>
            <a:r>
              <a:rPr sz="1800" dirty="0" smtClean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Le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</a:t>
            </a:r>
            <a:r>
              <a:rPr sz="1800" spc="-60" dirty="0">
                <a:latin typeface="Cambria"/>
                <a:cs typeface="Cambria"/>
              </a:rPr>
              <a:t>é</a:t>
            </a:r>
            <a:r>
              <a:rPr sz="1800" spc="-70" dirty="0">
                <a:latin typeface="Cambria"/>
                <a:cs typeface="Cambria"/>
              </a:rPr>
              <a:t>v</a:t>
            </a:r>
            <a:r>
              <a:rPr sz="1800" spc="-15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l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spc="-5" dirty="0">
                <a:latin typeface="Cambria"/>
                <a:cs typeface="Cambria"/>
              </a:rPr>
              <a:t>ppe</a:t>
            </a:r>
            <a:r>
              <a:rPr sz="1800" spc="-15" dirty="0">
                <a:latin typeface="Cambria"/>
                <a:cs typeface="Cambria"/>
              </a:rPr>
              <a:t>me</a:t>
            </a:r>
            <a:r>
              <a:rPr sz="1800" spc="-5" dirty="0">
                <a:latin typeface="Cambria"/>
                <a:cs typeface="Cambria"/>
              </a:rPr>
              <a:t>nt  </a:t>
            </a:r>
            <a:r>
              <a:rPr sz="1800" dirty="0">
                <a:latin typeface="Cambria"/>
                <a:cs typeface="Cambria"/>
              </a:rPr>
              <a:t>de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Logiciels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1948542" y="3527044"/>
            <a:ext cx="3202940" cy="1920239"/>
            <a:chOff x="1948542" y="3527044"/>
            <a:chExt cx="3202940" cy="1920239"/>
          </a:xfrm>
        </p:grpSpPr>
        <p:grpSp>
          <p:nvGrpSpPr>
            <p:cNvPr id="15" name="object 15"/>
            <p:cNvGrpSpPr/>
            <p:nvPr/>
          </p:nvGrpSpPr>
          <p:grpSpPr>
            <a:xfrm>
              <a:off x="1948542" y="3527044"/>
              <a:ext cx="3202940" cy="1920239"/>
              <a:chOff x="1912620" y="3517900"/>
              <a:chExt cx="3202940" cy="1920239"/>
            </a:xfrm>
          </p:grpSpPr>
          <p:pic>
            <p:nvPicPr>
              <p:cNvPr id="16" name="object 16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12620" y="3517900"/>
                <a:ext cx="3157220" cy="1920239"/>
              </a:xfrm>
              <a:prstGeom prst="rect">
                <a:avLst/>
              </a:prstGeom>
            </p:spPr>
          </p:pic>
          <p:pic>
            <p:nvPicPr>
              <p:cNvPr id="17" name="object 17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58340" y="3827779"/>
                <a:ext cx="3157219" cy="1376680"/>
              </a:xfrm>
              <a:prstGeom prst="rect">
                <a:avLst/>
              </a:prstGeom>
            </p:spPr>
          </p:pic>
          <p:pic>
            <p:nvPicPr>
              <p:cNvPr id="18" name="object 18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49196" y="3527044"/>
                <a:ext cx="3085337" cy="1851152"/>
              </a:xfrm>
              <a:prstGeom prst="rect">
                <a:avLst/>
              </a:prstGeom>
            </p:spPr>
          </p:pic>
        </p:grpSp>
        <p:sp>
          <p:nvSpPr>
            <p:cNvPr id="19" name="object 19"/>
            <p:cNvSpPr txBox="1"/>
            <p:nvPr/>
          </p:nvSpPr>
          <p:spPr>
            <a:xfrm>
              <a:off x="1949195" y="3733800"/>
              <a:ext cx="3085465" cy="1400383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3250" dirty="0">
                <a:latin typeface="Times New Roman"/>
                <a:cs typeface="Times New Roman"/>
              </a:endParaRPr>
            </a:p>
            <a:p>
              <a:pPr marL="291465" marR="285750" indent="70485" algn="ctr">
                <a:lnSpc>
                  <a:spcPts val="3500"/>
                </a:lnSpc>
              </a:pPr>
              <a:r>
                <a:rPr spc="-5" dirty="0">
                  <a:solidFill>
                    <a:srgbClr val="FFFFFF"/>
                  </a:solidFill>
                  <a:latin typeface="Cambria"/>
                  <a:cs typeface="Cambria"/>
                </a:rPr>
                <a:t>Section </a:t>
              </a:r>
              <a:r>
                <a:rPr dirty="0">
                  <a:solidFill>
                    <a:srgbClr val="FFFFFF"/>
                  </a:solidFill>
                  <a:latin typeface="Cambria"/>
                  <a:cs typeface="Cambria"/>
                </a:rPr>
                <a:t>3 </a:t>
              </a:r>
              <a:r>
                <a:rPr dirty="0" smtClean="0">
                  <a:solidFill>
                    <a:srgbClr val="FFFFFF"/>
                  </a:solidFill>
                  <a:latin typeface="Cambria"/>
                  <a:cs typeface="Cambria"/>
                </a:rPr>
                <a:t>:</a:t>
              </a:r>
              <a:endParaRPr lang="en-US" dirty="0" smtClean="0">
                <a:solidFill>
                  <a:srgbClr val="FFFFFF"/>
                </a:solidFill>
                <a:latin typeface="Cambria"/>
                <a:cs typeface="Cambria"/>
              </a:endParaRPr>
            </a:p>
            <a:p>
              <a:pPr marL="291465" marR="285750" indent="70485" algn="ctr">
                <a:lnSpc>
                  <a:spcPts val="3500"/>
                </a:lnSpc>
              </a:pPr>
              <a:r>
                <a:rPr dirty="0" smtClean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Cambria"/>
                  <a:cs typeface="Cambria"/>
                </a:rPr>
                <a:t>Le </a:t>
              </a:r>
              <a:r>
                <a:rPr spc="-715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Cambria"/>
                  <a:cs typeface="Cambria"/>
                </a:rPr>
                <a:t>Génie</a:t>
              </a:r>
              <a:r>
                <a:rPr spc="-10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Cambria"/>
                  <a:cs typeface="Cambria"/>
                </a:rPr>
                <a:t>Logiciel</a:t>
              </a:r>
              <a:endParaRPr dirty="0">
                <a:latin typeface="Cambria"/>
                <a:cs typeface="Cambria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96412" y="1328945"/>
            <a:ext cx="3157220" cy="1982852"/>
            <a:chOff x="215900" y="1296288"/>
            <a:chExt cx="3157220" cy="1982852"/>
          </a:xfrm>
        </p:grpSpPr>
        <p:pic>
          <p:nvPicPr>
            <p:cNvPr id="6" name="object 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900" y="1356360"/>
              <a:ext cx="3157220" cy="1922780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263196" y="1296288"/>
              <a:ext cx="3085338" cy="1851152"/>
              <a:chOff x="252310" y="1367409"/>
              <a:chExt cx="3085338" cy="1851152"/>
            </a:xfrm>
          </p:grpSpPr>
          <p:pic>
            <p:nvPicPr>
              <p:cNvPr id="8" name="object 8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52310" y="1367409"/>
                <a:ext cx="3085338" cy="1851152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284967" y="2026460"/>
                <a:ext cx="3003386" cy="54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44550" marR="354965" indent="-482600">
                  <a:lnSpc>
                    <a:spcPts val="3500"/>
                  </a:lnSpc>
                </a:pPr>
                <a:r>
                  <a:rPr lang="fr-FR" spc="-5" dirty="0" smtClean="0">
                    <a:solidFill>
                      <a:srgbClr val="FFFFFF"/>
                    </a:solidFill>
                    <a:latin typeface="Cambria"/>
                    <a:cs typeface="Cambria"/>
                  </a:rPr>
                  <a:t>Section</a:t>
                </a:r>
                <a:r>
                  <a:rPr lang="fr-FR" spc="-35" dirty="0" smtClean="0">
                    <a:solidFill>
                      <a:srgbClr val="FFFFFF"/>
                    </a:solidFill>
                    <a:latin typeface="Cambria"/>
                    <a:cs typeface="Cambria"/>
                  </a:rPr>
                  <a:t> </a:t>
                </a:r>
                <a:r>
                  <a:rPr lang="fr-FR" dirty="0" smtClean="0">
                    <a:solidFill>
                      <a:srgbClr val="FFFFFF"/>
                    </a:solidFill>
                    <a:latin typeface="Cambria"/>
                    <a:cs typeface="Cambria"/>
                  </a:rPr>
                  <a:t>1</a:t>
                </a:r>
                <a:r>
                  <a:rPr lang="fr-FR" spc="-40" dirty="0" smtClean="0">
                    <a:solidFill>
                      <a:srgbClr val="FFFFFF"/>
                    </a:solidFill>
                    <a:latin typeface="Cambria"/>
                    <a:cs typeface="Cambria"/>
                  </a:rPr>
                  <a:t> </a:t>
                </a:r>
                <a:r>
                  <a:rPr lang="fr-FR" dirty="0" smtClean="0">
                    <a:solidFill>
                      <a:srgbClr val="FFFFFF"/>
                    </a:solidFill>
                    <a:latin typeface="Cambria"/>
                    <a:cs typeface="Cambria"/>
                  </a:rPr>
                  <a:t>:</a:t>
                </a:r>
                <a:r>
                  <a:rPr lang="fr-FR" spc="-30" dirty="0" smtClean="0">
                    <a:solidFill>
                      <a:srgbClr val="FFFFFF"/>
                    </a:solidFill>
                    <a:latin typeface="Cambria"/>
                    <a:cs typeface="Cambria"/>
                  </a:rPr>
                  <a:t> </a:t>
                </a:r>
                <a:r>
                  <a:rPr lang="fr-FR" dirty="0" smtClean="0">
                    <a:solidFill>
                      <a:srgbClr val="FFFFFF"/>
                    </a:solidFill>
                    <a:latin typeface="Cambria"/>
                    <a:cs typeface="Cambria"/>
                  </a:rPr>
                  <a:t>Le </a:t>
                </a:r>
                <a:r>
                  <a:rPr lang="fr-FR" spc="-710" dirty="0" smtClean="0">
                    <a:solidFill>
                      <a:srgbClr val="FFFFFF"/>
                    </a:solidFill>
                    <a:latin typeface="Cambria"/>
                    <a:cs typeface="Cambria"/>
                  </a:rPr>
                  <a:t> </a:t>
                </a:r>
                <a:r>
                  <a:rPr lang="fr-FR" dirty="0" smtClean="0">
                    <a:solidFill>
                      <a:srgbClr val="FFFFFF"/>
                    </a:solidFill>
                    <a:latin typeface="Cambria"/>
                    <a:cs typeface="Cambria"/>
                  </a:rPr>
                  <a:t>Logiciel</a:t>
                </a:r>
                <a:endParaRPr lang="fr-FR" dirty="0">
                  <a:latin typeface="Cambria"/>
                  <a:cs typeface="Cambri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24180" y="1253490"/>
            <a:ext cx="8030845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6325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solidFill>
                  <a:srgbClr val="554A3B"/>
                </a:solidFill>
                <a:latin typeface="Calibri"/>
                <a:cs typeface="Calibri"/>
              </a:rPr>
              <a:t>Le</a:t>
            </a:r>
            <a:r>
              <a:rPr sz="2000" b="1" spc="27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25" dirty="0">
                <a:solidFill>
                  <a:srgbClr val="554A3B"/>
                </a:solidFill>
                <a:latin typeface="Calibri"/>
                <a:cs typeface="Calibri"/>
              </a:rPr>
              <a:t>Génie</a:t>
            </a:r>
            <a:r>
              <a:rPr sz="2000" b="1" spc="23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30" dirty="0">
                <a:solidFill>
                  <a:srgbClr val="554A3B"/>
                </a:solidFill>
                <a:latin typeface="Calibri"/>
                <a:cs typeface="Calibri"/>
              </a:rPr>
              <a:t>Logiciel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720"/>
              </a:spcBef>
            </a:pPr>
            <a:r>
              <a:rPr sz="2200" spc="-5" dirty="0">
                <a:latin typeface="Cambria"/>
                <a:cs typeface="Cambria"/>
              </a:rPr>
              <a:t>Le </a:t>
            </a:r>
            <a:r>
              <a:rPr sz="2200" spc="-10" dirty="0">
                <a:latin typeface="Cambria"/>
                <a:cs typeface="Cambria"/>
              </a:rPr>
              <a:t>terme </a:t>
            </a:r>
            <a:r>
              <a:rPr sz="2200" spc="-5" dirty="0">
                <a:latin typeface="Cambria"/>
                <a:cs typeface="Cambria"/>
              </a:rPr>
              <a:t>génie logiciel </a:t>
            </a:r>
            <a:r>
              <a:rPr sz="2200" dirty="0">
                <a:latin typeface="Cambria"/>
                <a:cs typeface="Cambria"/>
              </a:rPr>
              <a:t>(en </a:t>
            </a:r>
            <a:r>
              <a:rPr sz="2200" spc="-10" dirty="0">
                <a:latin typeface="Cambria"/>
                <a:cs typeface="Cambria"/>
              </a:rPr>
              <a:t>anglais </a:t>
            </a:r>
            <a:r>
              <a:rPr sz="2200" spc="-15" dirty="0">
                <a:latin typeface="Cambria"/>
                <a:cs typeface="Cambria"/>
              </a:rPr>
              <a:t>software </a:t>
            </a:r>
            <a:r>
              <a:rPr sz="2200" spc="-5" dirty="0">
                <a:latin typeface="Cambria"/>
                <a:cs typeface="Cambria"/>
              </a:rPr>
              <a:t>engineering) désigne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l'ensemble </a:t>
            </a:r>
            <a:r>
              <a:rPr sz="2200" dirty="0">
                <a:latin typeface="Cambria"/>
                <a:cs typeface="Cambria"/>
              </a:rPr>
              <a:t>des méthodes, des </a:t>
            </a:r>
            <a:r>
              <a:rPr sz="2200" spc="-5" dirty="0">
                <a:latin typeface="Cambria"/>
                <a:cs typeface="Cambria"/>
              </a:rPr>
              <a:t>techniques </a:t>
            </a:r>
            <a:r>
              <a:rPr sz="2200" dirty="0">
                <a:latin typeface="Cambria"/>
                <a:cs typeface="Cambria"/>
              </a:rPr>
              <a:t>et </a:t>
            </a:r>
            <a:r>
              <a:rPr sz="2200" spc="-5" dirty="0">
                <a:latin typeface="Cambria"/>
                <a:cs typeface="Cambria"/>
              </a:rPr>
              <a:t>outils </a:t>
            </a:r>
            <a:r>
              <a:rPr sz="2200" spc="-10" dirty="0">
                <a:latin typeface="Cambria"/>
                <a:cs typeface="Cambria"/>
              </a:rPr>
              <a:t>concourant </a:t>
            </a:r>
            <a:r>
              <a:rPr sz="2200" dirty="0">
                <a:latin typeface="Cambria"/>
                <a:cs typeface="Cambria"/>
              </a:rPr>
              <a:t>à la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production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d'un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logiciel,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au-delà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</a:t>
            </a:r>
            <a:r>
              <a:rPr sz="2200" dirty="0">
                <a:latin typeface="Cambria"/>
                <a:cs typeface="Cambria"/>
              </a:rPr>
              <a:t> la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seule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activité</a:t>
            </a:r>
            <a:r>
              <a:rPr sz="2200" spc="-5" dirty="0">
                <a:latin typeface="Cambria"/>
                <a:cs typeface="Cambria"/>
              </a:rPr>
              <a:t> de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programmation.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1253490"/>
            <a:ext cx="8034020" cy="453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1615">
              <a:lnSpc>
                <a:spcPct val="100000"/>
              </a:lnSpc>
              <a:spcBef>
                <a:spcPts val="100"/>
              </a:spcBef>
            </a:pPr>
            <a:r>
              <a:rPr sz="2000" b="1" spc="130" dirty="0">
                <a:solidFill>
                  <a:srgbClr val="554A3B"/>
                </a:solidFill>
                <a:latin typeface="Calibri"/>
                <a:cs typeface="Calibri"/>
              </a:rPr>
              <a:t>Historique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Calibri"/>
              <a:cs typeface="Calibri"/>
            </a:endParaRPr>
          </a:p>
          <a:p>
            <a:pPr marL="299720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2200" dirty="0">
                <a:latin typeface="Cambria"/>
                <a:cs typeface="Cambria"/>
              </a:rPr>
              <a:t>Fin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années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50,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apparition </a:t>
            </a:r>
            <a:r>
              <a:rPr sz="2200" dirty="0">
                <a:latin typeface="Cambria"/>
                <a:cs typeface="Cambria"/>
              </a:rPr>
              <a:t>du</a:t>
            </a:r>
            <a:r>
              <a:rPr sz="2200" spc="-5" dirty="0">
                <a:latin typeface="Cambria"/>
                <a:cs typeface="Cambria"/>
              </a:rPr>
              <a:t> terme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«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Software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Engineering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»</a:t>
            </a:r>
          </a:p>
          <a:p>
            <a:pPr marL="299720" indent="-28765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2200" dirty="0">
                <a:latin typeface="Cambria"/>
                <a:cs typeface="Cambria"/>
              </a:rPr>
              <a:t>De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1965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à</a:t>
            </a:r>
            <a:r>
              <a:rPr sz="2200" spc="-5" dirty="0">
                <a:latin typeface="Cambria"/>
                <a:cs typeface="Cambria"/>
              </a:rPr>
              <a:t> 1985,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la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crise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du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logiciel</a:t>
            </a:r>
            <a:endParaRPr sz="2200" dirty="0">
              <a:latin typeface="Cambria"/>
              <a:cs typeface="Cambria"/>
            </a:endParaRPr>
          </a:p>
          <a:p>
            <a:pPr marL="299720" marR="5080" indent="-28765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  <a:tab pos="300355" algn="l"/>
                <a:tab pos="896619" algn="l"/>
                <a:tab pos="1316355" algn="l"/>
                <a:tab pos="1913255" algn="l"/>
                <a:tab pos="3350895" algn="l"/>
                <a:tab pos="5203190" algn="l"/>
                <a:tab pos="5645150" algn="l"/>
                <a:tab pos="6577965" algn="l"/>
                <a:tab pos="7456805" algn="l"/>
              </a:tabLst>
            </a:pPr>
            <a:r>
              <a:rPr sz="2200" dirty="0">
                <a:latin typeface="Cambria"/>
                <a:cs typeface="Cambria"/>
              </a:rPr>
              <a:t>A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partir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1985,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conscience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la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difficulté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du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domaine.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Accord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sur	le	</a:t>
            </a:r>
            <a:r>
              <a:rPr sz="2200" spc="-30" dirty="0">
                <a:latin typeface="Cambria"/>
                <a:cs typeface="Cambria"/>
              </a:rPr>
              <a:t>f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t	qu</a:t>
            </a:r>
            <a:r>
              <a:rPr sz="2200" spc="-5" dirty="0">
                <a:latin typeface="Cambria"/>
                <a:cs typeface="Cambria"/>
              </a:rPr>
              <a:t>’a</a:t>
            </a:r>
            <a:r>
              <a:rPr sz="2200" spc="5" dirty="0">
                <a:latin typeface="Cambria"/>
                <a:cs typeface="Cambria"/>
              </a:rPr>
              <a:t>ucu</a:t>
            </a:r>
            <a:r>
              <a:rPr sz="2200" spc="-5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5" dirty="0">
                <a:latin typeface="Cambria"/>
                <a:cs typeface="Cambria"/>
              </a:rPr>
              <a:t>m</a:t>
            </a:r>
            <a:r>
              <a:rPr sz="2200" dirty="0">
                <a:latin typeface="Cambria"/>
                <a:cs typeface="Cambria"/>
              </a:rPr>
              <a:t>ét</a:t>
            </a:r>
            <a:r>
              <a:rPr sz="2200" spc="5" dirty="0">
                <a:latin typeface="Cambria"/>
                <a:cs typeface="Cambria"/>
              </a:rPr>
              <a:t>h</a:t>
            </a:r>
            <a:r>
              <a:rPr sz="2200" dirty="0">
                <a:latin typeface="Cambria"/>
                <a:cs typeface="Cambria"/>
              </a:rPr>
              <a:t>od</a:t>
            </a:r>
            <a:r>
              <a:rPr sz="2200" spc="-1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lo</a:t>
            </a:r>
            <a:r>
              <a:rPr sz="2200" spc="-10" dirty="0">
                <a:latin typeface="Cambria"/>
                <a:cs typeface="Cambria"/>
              </a:rPr>
              <a:t>g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i	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u</a:t>
            </a:r>
            <a:r>
              <a:rPr sz="2200" spc="5" dirty="0">
                <a:latin typeface="Cambria"/>
                <a:cs typeface="Cambria"/>
              </a:rPr>
              <a:t>cu</a:t>
            </a:r>
            <a:r>
              <a:rPr sz="2200" dirty="0">
                <a:latin typeface="Cambria"/>
                <a:cs typeface="Cambria"/>
              </a:rPr>
              <a:t>n	outi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s	</a:t>
            </a:r>
            <a:r>
              <a:rPr sz="2200" spc="-70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’e</a:t>
            </a:r>
            <a:r>
              <a:rPr sz="2200" spc="10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t</a:t>
            </a:r>
          </a:p>
          <a:p>
            <a:pPr marL="29972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Cambria"/>
                <a:cs typeface="Cambria"/>
              </a:rPr>
              <a:t>«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universel»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pour</a:t>
            </a:r>
            <a:r>
              <a:rPr sz="2200" dirty="0">
                <a:latin typeface="Cambria"/>
                <a:cs typeface="Cambria"/>
              </a:rPr>
              <a:t> les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problèmes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développement</a:t>
            </a:r>
            <a:endParaRPr sz="2200" dirty="0">
              <a:latin typeface="Cambria"/>
              <a:cs typeface="Cambria"/>
            </a:endParaRPr>
          </a:p>
          <a:p>
            <a:pPr marL="299720" indent="-28765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2200" dirty="0">
                <a:latin typeface="Cambria"/>
                <a:cs typeface="Cambria"/>
              </a:rPr>
              <a:t>Les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années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90,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émergence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d’internet</a:t>
            </a:r>
            <a:r>
              <a:rPr sz="2200" dirty="0">
                <a:latin typeface="Cambria"/>
                <a:cs typeface="Cambria"/>
              </a:rPr>
              <a:t> et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outils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RAD</a:t>
            </a:r>
          </a:p>
          <a:p>
            <a:pPr marL="299720" indent="-287655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sz="2200" spc="-5" dirty="0">
                <a:latin typeface="Cambria"/>
                <a:cs typeface="Cambria"/>
              </a:rPr>
              <a:t>Année</a:t>
            </a:r>
            <a:r>
              <a:rPr sz="2200" spc="4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2000</a:t>
            </a:r>
            <a:r>
              <a:rPr sz="2200" spc="4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–</a:t>
            </a:r>
            <a:r>
              <a:rPr sz="2200" spc="4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Apparitions</a:t>
            </a:r>
            <a:r>
              <a:rPr sz="2200" spc="4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</a:t>
            </a:r>
            <a:r>
              <a:rPr sz="2200" spc="4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méthodologies</a:t>
            </a:r>
            <a:r>
              <a:rPr sz="2200" spc="4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légères</a:t>
            </a:r>
            <a:r>
              <a:rPr sz="2200" spc="4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appelées</a:t>
            </a:r>
          </a:p>
          <a:p>
            <a:pPr marL="29972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Cambria"/>
                <a:cs typeface="Cambria"/>
              </a:rPr>
              <a:t>«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méthodes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agiles</a:t>
            </a:r>
            <a:r>
              <a:rPr sz="2200" dirty="0">
                <a:latin typeface="Cambria"/>
                <a:cs typeface="Cambria"/>
              </a:rPr>
              <a:t> »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799147" y="1253490"/>
            <a:ext cx="3467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latin typeface="Calibri"/>
                <a:cs typeface="Calibri"/>
              </a:rPr>
              <a:t>De</a:t>
            </a:r>
            <a:r>
              <a:rPr sz="2000" b="1" spc="285" dirty="0">
                <a:latin typeface="Calibri"/>
                <a:cs typeface="Calibri"/>
              </a:rPr>
              <a:t> </a:t>
            </a:r>
            <a:r>
              <a:rPr sz="2000" b="1" spc="120" dirty="0">
                <a:latin typeface="Calibri"/>
                <a:cs typeface="Calibri"/>
              </a:rPr>
              <a:t>quoi</a:t>
            </a:r>
            <a:r>
              <a:rPr sz="2000" b="1" spc="225" dirty="0">
                <a:latin typeface="Calibri"/>
                <a:cs typeface="Calibri"/>
              </a:rPr>
              <a:t> </a:t>
            </a:r>
            <a:r>
              <a:rPr sz="2000" b="1" spc="95" dirty="0">
                <a:latin typeface="Calibri"/>
                <a:cs typeface="Calibri"/>
              </a:rPr>
              <a:t>est</a:t>
            </a:r>
            <a:r>
              <a:rPr sz="2000" b="1" spc="285" dirty="0">
                <a:latin typeface="Calibri"/>
                <a:cs typeface="Calibri"/>
              </a:rPr>
              <a:t> </a:t>
            </a:r>
            <a:r>
              <a:rPr sz="2000" b="1" spc="130" dirty="0">
                <a:latin typeface="Calibri"/>
                <a:cs typeface="Calibri"/>
              </a:rPr>
              <a:t>composé</a:t>
            </a:r>
            <a:r>
              <a:rPr sz="2000" b="1" spc="229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le</a:t>
            </a:r>
            <a:r>
              <a:rPr sz="2000" b="1" spc="270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GL</a:t>
            </a:r>
            <a:r>
              <a:rPr sz="2000" b="1" spc="2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18739" y="2618739"/>
            <a:ext cx="3924300" cy="3924300"/>
            <a:chOff x="2618739" y="2618739"/>
            <a:chExt cx="3924300" cy="39243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739" y="2618739"/>
              <a:ext cx="1996439" cy="2961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107" y="2629280"/>
              <a:ext cx="1926274" cy="28888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7819" y="5417819"/>
              <a:ext cx="3406139" cy="11252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2363" y="5428741"/>
              <a:ext cx="3335909" cy="10526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4060" y="2618739"/>
              <a:ext cx="1998980" cy="2961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0382" y="2629280"/>
              <a:ext cx="1925827" cy="28888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80739" y="3769359"/>
              <a:ext cx="2440940" cy="1234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2719" y="4015739"/>
              <a:ext cx="1287779" cy="782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16680" y="3779265"/>
              <a:ext cx="2369185" cy="116281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140834" y="4070350"/>
            <a:ext cx="92138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2705" marR="5080" indent="-40640">
              <a:lnSpc>
                <a:spcPts val="1900"/>
              </a:lnSpc>
              <a:spcBef>
                <a:spcPts val="380"/>
              </a:spcBef>
            </a:pP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Le</a:t>
            </a:r>
            <a:r>
              <a:rPr sz="1800" b="1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mbria"/>
                <a:cs typeface="Cambria"/>
              </a:rPr>
              <a:t>Génie </a:t>
            </a:r>
            <a:r>
              <a:rPr sz="1800" b="1" spc="-3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Logiciel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53459" y="2042160"/>
            <a:ext cx="2054860" cy="1313180"/>
            <a:chOff x="3553459" y="2042160"/>
            <a:chExt cx="2054860" cy="131318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53459" y="2042160"/>
              <a:ext cx="2054860" cy="13131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93819" y="2448560"/>
              <a:ext cx="1419860" cy="5410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89146" y="2052955"/>
              <a:ext cx="1982469" cy="124193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053204" y="2503423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Mét</a:t>
            </a:r>
            <a:r>
              <a:rPr sz="1800" b="1" spc="5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odes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58740" y="4864100"/>
            <a:ext cx="2100580" cy="1313180"/>
            <a:chOff x="5158740" y="4864100"/>
            <a:chExt cx="2100580" cy="1313180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8740" y="4864100"/>
              <a:ext cx="2100580" cy="13131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8140" y="5270500"/>
              <a:ext cx="1590039" cy="5410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5570" y="4874895"/>
              <a:ext cx="2027935" cy="124189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598540" y="5326062"/>
            <a:ext cx="1224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Cambria"/>
                <a:cs typeface="Cambria"/>
              </a:rPr>
              <a:t>Techniques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39900" y="4864100"/>
            <a:ext cx="2420620" cy="1313180"/>
            <a:chOff x="1739900" y="4864100"/>
            <a:chExt cx="2420620" cy="1313180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39900" y="4864100"/>
              <a:ext cx="2420620" cy="13131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66340" y="5270500"/>
              <a:ext cx="1018539" cy="5410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6476" y="4874895"/>
              <a:ext cx="2349373" cy="124189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624201" y="5326062"/>
            <a:ext cx="652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ls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354" y="303847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4863" y="1253490"/>
            <a:ext cx="2416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35" dirty="0">
                <a:latin typeface="Calibri"/>
                <a:cs typeface="Calibri"/>
              </a:rPr>
              <a:t>Composantes</a:t>
            </a:r>
            <a:r>
              <a:rPr sz="2000" b="1" spc="204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du</a:t>
            </a:r>
            <a:r>
              <a:rPr sz="2000" b="1" spc="250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568" y="1988820"/>
            <a:ext cx="2010410" cy="4537075"/>
          </a:xfrm>
          <a:custGeom>
            <a:avLst/>
            <a:gdLst/>
            <a:ahLst/>
            <a:cxnLst/>
            <a:rect l="l" t="t" r="r" b="b"/>
            <a:pathLst>
              <a:path w="2010410" h="4537075">
                <a:moveTo>
                  <a:pt x="1809165" y="0"/>
                </a:moveTo>
                <a:lnTo>
                  <a:pt x="201015" y="0"/>
                </a:lnTo>
                <a:lnTo>
                  <a:pt x="154922" y="5311"/>
                </a:lnTo>
                <a:lnTo>
                  <a:pt x="112611" y="20439"/>
                </a:lnTo>
                <a:lnTo>
                  <a:pt x="75288" y="44177"/>
                </a:lnTo>
                <a:lnTo>
                  <a:pt x="44159" y="75314"/>
                </a:lnTo>
                <a:lnTo>
                  <a:pt x="20430" y="112643"/>
                </a:lnTo>
                <a:lnTo>
                  <a:pt x="5308" y="154954"/>
                </a:lnTo>
                <a:lnTo>
                  <a:pt x="0" y="201040"/>
                </a:lnTo>
                <a:lnTo>
                  <a:pt x="0" y="4335513"/>
                </a:lnTo>
                <a:lnTo>
                  <a:pt x="5308" y="4381602"/>
                </a:lnTo>
                <a:lnTo>
                  <a:pt x="20430" y="4423911"/>
                </a:lnTo>
                <a:lnTo>
                  <a:pt x="44159" y="4461235"/>
                </a:lnTo>
                <a:lnTo>
                  <a:pt x="75288" y="4492365"/>
                </a:lnTo>
                <a:lnTo>
                  <a:pt x="112611" y="4516096"/>
                </a:lnTo>
                <a:lnTo>
                  <a:pt x="154922" y="4531219"/>
                </a:lnTo>
                <a:lnTo>
                  <a:pt x="201015" y="4536528"/>
                </a:lnTo>
                <a:lnTo>
                  <a:pt x="1809165" y="4536528"/>
                </a:lnTo>
                <a:lnTo>
                  <a:pt x="1855244" y="4531219"/>
                </a:lnTo>
                <a:lnTo>
                  <a:pt x="1897538" y="4516096"/>
                </a:lnTo>
                <a:lnTo>
                  <a:pt x="1934842" y="4492365"/>
                </a:lnTo>
                <a:lnTo>
                  <a:pt x="1965952" y="4461235"/>
                </a:lnTo>
                <a:lnTo>
                  <a:pt x="1989665" y="4423911"/>
                </a:lnTo>
                <a:lnTo>
                  <a:pt x="2004775" y="4381602"/>
                </a:lnTo>
                <a:lnTo>
                  <a:pt x="2010079" y="4335513"/>
                </a:lnTo>
                <a:lnTo>
                  <a:pt x="2010079" y="201040"/>
                </a:lnTo>
                <a:lnTo>
                  <a:pt x="2004775" y="154954"/>
                </a:lnTo>
                <a:lnTo>
                  <a:pt x="1989665" y="112643"/>
                </a:lnTo>
                <a:lnTo>
                  <a:pt x="1965952" y="75314"/>
                </a:lnTo>
                <a:lnTo>
                  <a:pt x="1934842" y="44177"/>
                </a:lnTo>
                <a:lnTo>
                  <a:pt x="1897538" y="20439"/>
                </a:lnTo>
                <a:lnTo>
                  <a:pt x="1855244" y="5311"/>
                </a:lnTo>
                <a:lnTo>
                  <a:pt x="1809165" y="0"/>
                </a:lnTo>
                <a:close/>
              </a:path>
            </a:pathLst>
          </a:custGeom>
          <a:solidFill>
            <a:srgbClr val="EC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042" y="2498661"/>
            <a:ext cx="1328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Une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méthode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058" y="3340608"/>
            <a:ext cx="1627505" cy="910590"/>
            <a:chOff x="445058" y="3340608"/>
            <a:chExt cx="1627505" cy="910590"/>
          </a:xfrm>
        </p:grpSpPr>
        <p:sp>
          <p:nvSpPr>
            <p:cNvPr id="10" name="object 10"/>
            <p:cNvSpPr/>
            <p:nvPr/>
          </p:nvSpPr>
          <p:spPr>
            <a:xfrm>
              <a:off x="454583" y="3350133"/>
              <a:ext cx="1608455" cy="891540"/>
            </a:xfrm>
            <a:custGeom>
              <a:avLst/>
              <a:gdLst/>
              <a:ahLst/>
              <a:cxnLst/>
              <a:rect l="l" t="t" r="r" b="b"/>
              <a:pathLst>
                <a:path w="1608455" h="891539">
                  <a:moveTo>
                    <a:pt x="1518996" y="0"/>
                  </a:moveTo>
                  <a:lnTo>
                    <a:pt x="89115" y="0"/>
                  </a:lnTo>
                  <a:lnTo>
                    <a:pt x="54430" y="7018"/>
                  </a:lnTo>
                  <a:lnTo>
                    <a:pt x="26103" y="26146"/>
                  </a:lnTo>
                  <a:lnTo>
                    <a:pt x="7003" y="54488"/>
                  </a:lnTo>
                  <a:lnTo>
                    <a:pt x="0" y="89153"/>
                  </a:lnTo>
                  <a:lnTo>
                    <a:pt x="0" y="802131"/>
                  </a:lnTo>
                  <a:lnTo>
                    <a:pt x="7003" y="836850"/>
                  </a:lnTo>
                  <a:lnTo>
                    <a:pt x="26103" y="865187"/>
                  </a:lnTo>
                  <a:lnTo>
                    <a:pt x="54430" y="884285"/>
                  </a:lnTo>
                  <a:lnTo>
                    <a:pt x="89115" y="891285"/>
                  </a:lnTo>
                  <a:lnTo>
                    <a:pt x="1518996" y="891285"/>
                  </a:lnTo>
                  <a:lnTo>
                    <a:pt x="1553714" y="884285"/>
                  </a:lnTo>
                  <a:lnTo>
                    <a:pt x="1582051" y="865187"/>
                  </a:lnTo>
                  <a:lnTo>
                    <a:pt x="1601149" y="836850"/>
                  </a:lnTo>
                  <a:lnTo>
                    <a:pt x="1608150" y="802131"/>
                  </a:lnTo>
                  <a:lnTo>
                    <a:pt x="1608150" y="89153"/>
                  </a:lnTo>
                  <a:lnTo>
                    <a:pt x="1601149" y="54488"/>
                  </a:lnTo>
                  <a:lnTo>
                    <a:pt x="1582051" y="26146"/>
                  </a:lnTo>
                  <a:lnTo>
                    <a:pt x="1553714" y="7018"/>
                  </a:lnTo>
                  <a:lnTo>
                    <a:pt x="1518996" y="0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4583" y="3350133"/>
              <a:ext cx="1608455" cy="891540"/>
            </a:xfrm>
            <a:custGeom>
              <a:avLst/>
              <a:gdLst/>
              <a:ahLst/>
              <a:cxnLst/>
              <a:rect l="l" t="t" r="r" b="b"/>
              <a:pathLst>
                <a:path w="1608455" h="891539">
                  <a:moveTo>
                    <a:pt x="0" y="89153"/>
                  </a:moveTo>
                  <a:lnTo>
                    <a:pt x="7003" y="54488"/>
                  </a:lnTo>
                  <a:lnTo>
                    <a:pt x="26103" y="26146"/>
                  </a:lnTo>
                  <a:lnTo>
                    <a:pt x="54430" y="7018"/>
                  </a:lnTo>
                  <a:lnTo>
                    <a:pt x="89115" y="0"/>
                  </a:lnTo>
                  <a:lnTo>
                    <a:pt x="1518996" y="0"/>
                  </a:lnTo>
                  <a:lnTo>
                    <a:pt x="1553714" y="7018"/>
                  </a:lnTo>
                  <a:lnTo>
                    <a:pt x="1582051" y="26146"/>
                  </a:lnTo>
                  <a:lnTo>
                    <a:pt x="1601149" y="54488"/>
                  </a:lnTo>
                  <a:lnTo>
                    <a:pt x="1608150" y="89153"/>
                  </a:lnTo>
                  <a:lnTo>
                    <a:pt x="1608150" y="802131"/>
                  </a:lnTo>
                  <a:lnTo>
                    <a:pt x="1601149" y="836850"/>
                  </a:lnTo>
                  <a:lnTo>
                    <a:pt x="1582051" y="865187"/>
                  </a:lnTo>
                  <a:lnTo>
                    <a:pt x="1553714" y="884285"/>
                  </a:lnTo>
                  <a:lnTo>
                    <a:pt x="1518996" y="891285"/>
                  </a:lnTo>
                  <a:lnTo>
                    <a:pt x="89115" y="891285"/>
                  </a:lnTo>
                  <a:lnTo>
                    <a:pt x="54430" y="884285"/>
                  </a:lnTo>
                  <a:lnTo>
                    <a:pt x="26103" y="865187"/>
                  </a:lnTo>
                  <a:lnTo>
                    <a:pt x="7003" y="836850"/>
                  </a:lnTo>
                  <a:lnTo>
                    <a:pt x="0" y="802131"/>
                  </a:lnTo>
                  <a:lnTo>
                    <a:pt x="0" y="8915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2132" y="3505200"/>
            <a:ext cx="141224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09880" marR="5080" indent="-297180">
              <a:lnSpc>
                <a:spcPts val="19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Définie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par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un </a:t>
            </a:r>
            <a:r>
              <a:rPr sz="1800" spc="-3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procédé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058" y="4369053"/>
            <a:ext cx="1627505" cy="910590"/>
            <a:chOff x="445058" y="4369053"/>
            <a:chExt cx="1627505" cy="910590"/>
          </a:xfrm>
        </p:grpSpPr>
        <p:sp>
          <p:nvSpPr>
            <p:cNvPr id="14" name="object 14"/>
            <p:cNvSpPr/>
            <p:nvPr/>
          </p:nvSpPr>
          <p:spPr>
            <a:xfrm>
              <a:off x="454583" y="4378578"/>
              <a:ext cx="1608455" cy="891540"/>
            </a:xfrm>
            <a:custGeom>
              <a:avLst/>
              <a:gdLst/>
              <a:ahLst/>
              <a:cxnLst/>
              <a:rect l="l" t="t" r="r" b="b"/>
              <a:pathLst>
                <a:path w="1608455" h="891539">
                  <a:moveTo>
                    <a:pt x="1518996" y="0"/>
                  </a:moveTo>
                  <a:lnTo>
                    <a:pt x="89115" y="0"/>
                  </a:lnTo>
                  <a:lnTo>
                    <a:pt x="54430" y="6998"/>
                  </a:lnTo>
                  <a:lnTo>
                    <a:pt x="26103" y="26082"/>
                  </a:lnTo>
                  <a:lnTo>
                    <a:pt x="7003" y="54381"/>
                  </a:lnTo>
                  <a:lnTo>
                    <a:pt x="0" y="89027"/>
                  </a:lnTo>
                  <a:lnTo>
                    <a:pt x="0" y="802132"/>
                  </a:lnTo>
                  <a:lnTo>
                    <a:pt x="7003" y="836777"/>
                  </a:lnTo>
                  <a:lnTo>
                    <a:pt x="26103" y="865076"/>
                  </a:lnTo>
                  <a:lnTo>
                    <a:pt x="54430" y="884160"/>
                  </a:lnTo>
                  <a:lnTo>
                    <a:pt x="89115" y="891159"/>
                  </a:lnTo>
                  <a:lnTo>
                    <a:pt x="1518996" y="891159"/>
                  </a:lnTo>
                  <a:lnTo>
                    <a:pt x="1553714" y="884160"/>
                  </a:lnTo>
                  <a:lnTo>
                    <a:pt x="1582051" y="865076"/>
                  </a:lnTo>
                  <a:lnTo>
                    <a:pt x="1601149" y="836777"/>
                  </a:lnTo>
                  <a:lnTo>
                    <a:pt x="1608150" y="802132"/>
                  </a:lnTo>
                  <a:lnTo>
                    <a:pt x="1608150" y="89027"/>
                  </a:lnTo>
                  <a:lnTo>
                    <a:pt x="1601149" y="54381"/>
                  </a:lnTo>
                  <a:lnTo>
                    <a:pt x="1582051" y="26082"/>
                  </a:lnTo>
                  <a:lnTo>
                    <a:pt x="1553714" y="6998"/>
                  </a:lnTo>
                  <a:lnTo>
                    <a:pt x="1518996" y="0"/>
                  </a:lnTo>
                  <a:close/>
                </a:path>
              </a:pathLst>
            </a:custGeom>
            <a:solidFill>
              <a:srgbClr val="B5A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4583" y="4378578"/>
              <a:ext cx="1608455" cy="891540"/>
            </a:xfrm>
            <a:custGeom>
              <a:avLst/>
              <a:gdLst/>
              <a:ahLst/>
              <a:cxnLst/>
              <a:rect l="l" t="t" r="r" b="b"/>
              <a:pathLst>
                <a:path w="1608455" h="891539">
                  <a:moveTo>
                    <a:pt x="0" y="89027"/>
                  </a:moveTo>
                  <a:lnTo>
                    <a:pt x="7003" y="54381"/>
                  </a:lnTo>
                  <a:lnTo>
                    <a:pt x="26103" y="26082"/>
                  </a:lnTo>
                  <a:lnTo>
                    <a:pt x="54430" y="6998"/>
                  </a:lnTo>
                  <a:lnTo>
                    <a:pt x="89115" y="0"/>
                  </a:lnTo>
                  <a:lnTo>
                    <a:pt x="1518996" y="0"/>
                  </a:lnTo>
                  <a:lnTo>
                    <a:pt x="1553714" y="6998"/>
                  </a:lnTo>
                  <a:lnTo>
                    <a:pt x="1582051" y="26082"/>
                  </a:lnTo>
                  <a:lnTo>
                    <a:pt x="1601149" y="54381"/>
                  </a:lnTo>
                  <a:lnTo>
                    <a:pt x="1608150" y="89027"/>
                  </a:lnTo>
                  <a:lnTo>
                    <a:pt x="1608150" y="802132"/>
                  </a:lnTo>
                  <a:lnTo>
                    <a:pt x="1601149" y="836777"/>
                  </a:lnTo>
                  <a:lnTo>
                    <a:pt x="1582051" y="865076"/>
                  </a:lnTo>
                  <a:lnTo>
                    <a:pt x="1553714" y="884160"/>
                  </a:lnTo>
                  <a:lnTo>
                    <a:pt x="1518996" y="891159"/>
                  </a:lnTo>
                  <a:lnTo>
                    <a:pt x="89115" y="891159"/>
                  </a:lnTo>
                  <a:lnTo>
                    <a:pt x="54430" y="884160"/>
                  </a:lnTo>
                  <a:lnTo>
                    <a:pt x="26103" y="865076"/>
                  </a:lnTo>
                  <a:lnTo>
                    <a:pt x="7003" y="836777"/>
                  </a:lnTo>
                  <a:lnTo>
                    <a:pt x="0" y="802132"/>
                  </a:lnTo>
                  <a:lnTo>
                    <a:pt x="0" y="8902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0552" y="4533900"/>
            <a:ext cx="129603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95885" marR="5080" indent="-83820">
              <a:lnSpc>
                <a:spcPts val="19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Déroulée</a:t>
            </a:r>
            <a:r>
              <a:rPr sz="18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par </a:t>
            </a:r>
            <a:r>
              <a:rPr sz="1800" spc="-3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des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acteurs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5058" y="5397372"/>
            <a:ext cx="1627505" cy="910590"/>
            <a:chOff x="445058" y="5397372"/>
            <a:chExt cx="1627505" cy="910590"/>
          </a:xfrm>
        </p:grpSpPr>
        <p:sp>
          <p:nvSpPr>
            <p:cNvPr id="18" name="object 18"/>
            <p:cNvSpPr/>
            <p:nvPr/>
          </p:nvSpPr>
          <p:spPr>
            <a:xfrm>
              <a:off x="454583" y="5406897"/>
              <a:ext cx="1608455" cy="891540"/>
            </a:xfrm>
            <a:custGeom>
              <a:avLst/>
              <a:gdLst/>
              <a:ahLst/>
              <a:cxnLst/>
              <a:rect l="l" t="t" r="r" b="b"/>
              <a:pathLst>
                <a:path w="1608455" h="891539">
                  <a:moveTo>
                    <a:pt x="1518996" y="0"/>
                  </a:moveTo>
                  <a:lnTo>
                    <a:pt x="89115" y="0"/>
                  </a:lnTo>
                  <a:lnTo>
                    <a:pt x="54430" y="7000"/>
                  </a:lnTo>
                  <a:lnTo>
                    <a:pt x="26103" y="26098"/>
                  </a:lnTo>
                  <a:lnTo>
                    <a:pt x="7003" y="54435"/>
                  </a:lnTo>
                  <a:lnTo>
                    <a:pt x="0" y="89153"/>
                  </a:lnTo>
                  <a:lnTo>
                    <a:pt x="0" y="802106"/>
                  </a:lnTo>
                  <a:lnTo>
                    <a:pt x="7003" y="836799"/>
                  </a:lnTo>
                  <a:lnTo>
                    <a:pt x="26103" y="865130"/>
                  </a:lnTo>
                  <a:lnTo>
                    <a:pt x="54430" y="884231"/>
                  </a:lnTo>
                  <a:lnTo>
                    <a:pt x="89115" y="891235"/>
                  </a:lnTo>
                  <a:lnTo>
                    <a:pt x="1518996" y="891235"/>
                  </a:lnTo>
                  <a:lnTo>
                    <a:pt x="1553714" y="884231"/>
                  </a:lnTo>
                  <a:lnTo>
                    <a:pt x="1582051" y="865130"/>
                  </a:lnTo>
                  <a:lnTo>
                    <a:pt x="1601149" y="836799"/>
                  </a:lnTo>
                  <a:lnTo>
                    <a:pt x="1608150" y="802106"/>
                  </a:lnTo>
                  <a:lnTo>
                    <a:pt x="1608150" y="89153"/>
                  </a:lnTo>
                  <a:lnTo>
                    <a:pt x="1601149" y="54435"/>
                  </a:lnTo>
                  <a:lnTo>
                    <a:pt x="1582051" y="26098"/>
                  </a:lnTo>
                  <a:lnTo>
                    <a:pt x="1553714" y="7000"/>
                  </a:lnTo>
                  <a:lnTo>
                    <a:pt x="1518996" y="0"/>
                  </a:lnTo>
                  <a:close/>
                </a:path>
              </a:pathLst>
            </a:custGeom>
            <a:solidFill>
              <a:srgbClr val="848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4583" y="5406897"/>
              <a:ext cx="1608455" cy="891540"/>
            </a:xfrm>
            <a:custGeom>
              <a:avLst/>
              <a:gdLst/>
              <a:ahLst/>
              <a:cxnLst/>
              <a:rect l="l" t="t" r="r" b="b"/>
              <a:pathLst>
                <a:path w="1608455" h="891539">
                  <a:moveTo>
                    <a:pt x="0" y="89153"/>
                  </a:moveTo>
                  <a:lnTo>
                    <a:pt x="7003" y="54435"/>
                  </a:lnTo>
                  <a:lnTo>
                    <a:pt x="26103" y="26098"/>
                  </a:lnTo>
                  <a:lnTo>
                    <a:pt x="54430" y="7000"/>
                  </a:lnTo>
                  <a:lnTo>
                    <a:pt x="89115" y="0"/>
                  </a:lnTo>
                  <a:lnTo>
                    <a:pt x="1518996" y="0"/>
                  </a:lnTo>
                  <a:lnTo>
                    <a:pt x="1553714" y="7000"/>
                  </a:lnTo>
                  <a:lnTo>
                    <a:pt x="1582051" y="26098"/>
                  </a:lnTo>
                  <a:lnTo>
                    <a:pt x="1601149" y="54435"/>
                  </a:lnTo>
                  <a:lnTo>
                    <a:pt x="1608150" y="89153"/>
                  </a:lnTo>
                  <a:lnTo>
                    <a:pt x="1608150" y="802106"/>
                  </a:lnTo>
                  <a:lnTo>
                    <a:pt x="1601149" y="836799"/>
                  </a:lnTo>
                  <a:lnTo>
                    <a:pt x="1582051" y="865130"/>
                  </a:lnTo>
                  <a:lnTo>
                    <a:pt x="1553714" y="884231"/>
                  </a:lnTo>
                  <a:lnTo>
                    <a:pt x="1518996" y="891235"/>
                  </a:lnTo>
                  <a:lnTo>
                    <a:pt x="89115" y="891235"/>
                  </a:lnTo>
                  <a:lnTo>
                    <a:pt x="54430" y="884231"/>
                  </a:lnTo>
                  <a:lnTo>
                    <a:pt x="26103" y="865130"/>
                  </a:lnTo>
                  <a:lnTo>
                    <a:pt x="7003" y="836799"/>
                  </a:lnTo>
                  <a:lnTo>
                    <a:pt x="0" y="802106"/>
                  </a:lnTo>
                  <a:lnTo>
                    <a:pt x="0" y="8915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9592" y="5562600"/>
            <a:ext cx="141732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Supportée</a:t>
            </a: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par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ts val="2030"/>
              </a:lnSpc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des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outils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14523" y="1988820"/>
            <a:ext cx="2010410" cy="4537075"/>
          </a:xfrm>
          <a:custGeom>
            <a:avLst/>
            <a:gdLst/>
            <a:ahLst/>
            <a:cxnLst/>
            <a:rect l="l" t="t" r="r" b="b"/>
            <a:pathLst>
              <a:path w="2010410" h="4537075">
                <a:moveTo>
                  <a:pt x="1809114" y="0"/>
                </a:moveTo>
                <a:lnTo>
                  <a:pt x="200913" y="0"/>
                </a:lnTo>
                <a:lnTo>
                  <a:pt x="154834" y="5311"/>
                </a:lnTo>
                <a:lnTo>
                  <a:pt x="112541" y="20439"/>
                </a:lnTo>
                <a:lnTo>
                  <a:pt x="75237" y="44177"/>
                </a:lnTo>
                <a:lnTo>
                  <a:pt x="44127" y="75314"/>
                </a:lnTo>
                <a:lnTo>
                  <a:pt x="20414" y="112643"/>
                </a:lnTo>
                <a:lnTo>
                  <a:pt x="5304" y="154954"/>
                </a:lnTo>
                <a:lnTo>
                  <a:pt x="0" y="201040"/>
                </a:lnTo>
                <a:lnTo>
                  <a:pt x="0" y="4335513"/>
                </a:lnTo>
                <a:lnTo>
                  <a:pt x="5304" y="4381602"/>
                </a:lnTo>
                <a:lnTo>
                  <a:pt x="20414" y="4423911"/>
                </a:lnTo>
                <a:lnTo>
                  <a:pt x="44127" y="4461235"/>
                </a:lnTo>
                <a:lnTo>
                  <a:pt x="75237" y="4492365"/>
                </a:lnTo>
                <a:lnTo>
                  <a:pt x="112541" y="4516096"/>
                </a:lnTo>
                <a:lnTo>
                  <a:pt x="154834" y="4531219"/>
                </a:lnTo>
                <a:lnTo>
                  <a:pt x="200913" y="4536528"/>
                </a:lnTo>
                <a:lnTo>
                  <a:pt x="1809114" y="4536528"/>
                </a:lnTo>
                <a:lnTo>
                  <a:pt x="1855194" y="4531219"/>
                </a:lnTo>
                <a:lnTo>
                  <a:pt x="1897487" y="4516096"/>
                </a:lnTo>
                <a:lnTo>
                  <a:pt x="1934791" y="4492365"/>
                </a:lnTo>
                <a:lnTo>
                  <a:pt x="1965901" y="4461235"/>
                </a:lnTo>
                <a:lnTo>
                  <a:pt x="1989614" y="4423911"/>
                </a:lnTo>
                <a:lnTo>
                  <a:pt x="2004724" y="4381602"/>
                </a:lnTo>
                <a:lnTo>
                  <a:pt x="2010028" y="4335513"/>
                </a:lnTo>
                <a:lnTo>
                  <a:pt x="2010028" y="201040"/>
                </a:lnTo>
                <a:lnTo>
                  <a:pt x="2004724" y="154954"/>
                </a:lnTo>
                <a:lnTo>
                  <a:pt x="1989614" y="112643"/>
                </a:lnTo>
                <a:lnTo>
                  <a:pt x="1965901" y="75314"/>
                </a:lnTo>
                <a:lnTo>
                  <a:pt x="1934791" y="44177"/>
                </a:lnTo>
                <a:lnTo>
                  <a:pt x="1897487" y="20439"/>
                </a:lnTo>
                <a:lnTo>
                  <a:pt x="1855194" y="5311"/>
                </a:lnTo>
                <a:lnTo>
                  <a:pt x="1809114" y="0"/>
                </a:lnTo>
                <a:close/>
              </a:path>
            </a:pathLst>
          </a:custGeom>
          <a:solidFill>
            <a:srgbClr val="EC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49626" y="2498661"/>
            <a:ext cx="1144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Un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procédé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05913" y="3340353"/>
            <a:ext cx="1627505" cy="680085"/>
            <a:chOff x="2605913" y="3340353"/>
            <a:chExt cx="1627505" cy="680085"/>
          </a:xfrm>
        </p:grpSpPr>
        <p:sp>
          <p:nvSpPr>
            <p:cNvPr id="24" name="object 24"/>
            <p:cNvSpPr/>
            <p:nvPr/>
          </p:nvSpPr>
          <p:spPr>
            <a:xfrm>
              <a:off x="2615438" y="3349878"/>
              <a:ext cx="1608455" cy="661035"/>
            </a:xfrm>
            <a:custGeom>
              <a:avLst/>
              <a:gdLst/>
              <a:ahLst/>
              <a:cxnLst/>
              <a:rect l="l" t="t" r="r" b="b"/>
              <a:pathLst>
                <a:path w="1608454" h="661035">
                  <a:moveTo>
                    <a:pt x="1542034" y="0"/>
                  </a:moveTo>
                  <a:lnTo>
                    <a:pt x="66167" y="0"/>
                  </a:lnTo>
                  <a:lnTo>
                    <a:pt x="40397" y="5195"/>
                  </a:lnTo>
                  <a:lnTo>
                    <a:pt x="19367" y="19367"/>
                  </a:lnTo>
                  <a:lnTo>
                    <a:pt x="5195" y="40397"/>
                  </a:lnTo>
                  <a:lnTo>
                    <a:pt x="0" y="66167"/>
                  </a:lnTo>
                  <a:lnTo>
                    <a:pt x="0" y="594868"/>
                  </a:lnTo>
                  <a:lnTo>
                    <a:pt x="5195" y="620563"/>
                  </a:lnTo>
                  <a:lnTo>
                    <a:pt x="19367" y="641556"/>
                  </a:lnTo>
                  <a:lnTo>
                    <a:pt x="40397" y="655714"/>
                  </a:lnTo>
                  <a:lnTo>
                    <a:pt x="66167" y="660908"/>
                  </a:lnTo>
                  <a:lnTo>
                    <a:pt x="1542034" y="660908"/>
                  </a:lnTo>
                  <a:lnTo>
                    <a:pt x="1567803" y="655714"/>
                  </a:lnTo>
                  <a:lnTo>
                    <a:pt x="1588833" y="641556"/>
                  </a:lnTo>
                  <a:lnTo>
                    <a:pt x="1603005" y="620563"/>
                  </a:lnTo>
                  <a:lnTo>
                    <a:pt x="1608201" y="594868"/>
                  </a:lnTo>
                  <a:lnTo>
                    <a:pt x="1608201" y="66167"/>
                  </a:lnTo>
                  <a:lnTo>
                    <a:pt x="1603005" y="40397"/>
                  </a:lnTo>
                  <a:lnTo>
                    <a:pt x="1588833" y="19367"/>
                  </a:lnTo>
                  <a:lnTo>
                    <a:pt x="1567803" y="5195"/>
                  </a:lnTo>
                  <a:lnTo>
                    <a:pt x="1542034" y="0"/>
                  </a:lnTo>
                  <a:close/>
                </a:path>
              </a:pathLst>
            </a:custGeom>
            <a:solidFill>
              <a:srgbClr val="E8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15438" y="3349878"/>
              <a:ext cx="1608455" cy="661035"/>
            </a:xfrm>
            <a:custGeom>
              <a:avLst/>
              <a:gdLst/>
              <a:ahLst/>
              <a:cxnLst/>
              <a:rect l="l" t="t" r="r" b="b"/>
              <a:pathLst>
                <a:path w="1608454" h="661035">
                  <a:moveTo>
                    <a:pt x="0" y="66167"/>
                  </a:moveTo>
                  <a:lnTo>
                    <a:pt x="5195" y="40397"/>
                  </a:lnTo>
                  <a:lnTo>
                    <a:pt x="19367" y="19367"/>
                  </a:lnTo>
                  <a:lnTo>
                    <a:pt x="40397" y="5195"/>
                  </a:lnTo>
                  <a:lnTo>
                    <a:pt x="66167" y="0"/>
                  </a:lnTo>
                  <a:lnTo>
                    <a:pt x="1542034" y="0"/>
                  </a:lnTo>
                  <a:lnTo>
                    <a:pt x="1567803" y="5195"/>
                  </a:lnTo>
                  <a:lnTo>
                    <a:pt x="1588833" y="19367"/>
                  </a:lnTo>
                  <a:lnTo>
                    <a:pt x="1603005" y="40397"/>
                  </a:lnTo>
                  <a:lnTo>
                    <a:pt x="1608201" y="66167"/>
                  </a:lnTo>
                  <a:lnTo>
                    <a:pt x="1608201" y="594868"/>
                  </a:lnTo>
                  <a:lnTo>
                    <a:pt x="1603005" y="620563"/>
                  </a:lnTo>
                  <a:lnTo>
                    <a:pt x="1588833" y="641556"/>
                  </a:lnTo>
                  <a:lnTo>
                    <a:pt x="1567803" y="655714"/>
                  </a:lnTo>
                  <a:lnTo>
                    <a:pt x="1542034" y="660908"/>
                  </a:lnTo>
                  <a:lnTo>
                    <a:pt x="66167" y="660908"/>
                  </a:lnTo>
                  <a:lnTo>
                    <a:pt x="40397" y="655714"/>
                  </a:lnTo>
                  <a:lnTo>
                    <a:pt x="19367" y="641556"/>
                  </a:lnTo>
                  <a:lnTo>
                    <a:pt x="5195" y="620563"/>
                  </a:lnTo>
                  <a:lnTo>
                    <a:pt x="0" y="594868"/>
                  </a:lnTo>
                  <a:lnTo>
                    <a:pt x="0" y="661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13304" y="3268979"/>
            <a:ext cx="1213485" cy="78295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065" marR="5080" algn="ctr">
              <a:lnSpc>
                <a:spcPct val="88000"/>
              </a:lnSpc>
              <a:spcBef>
                <a:spcPts val="359"/>
              </a:spcBef>
            </a:pP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po</a:t>
            </a: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de 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plusieurs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activités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05913" y="4102861"/>
            <a:ext cx="1627505" cy="680085"/>
            <a:chOff x="2605913" y="4102861"/>
            <a:chExt cx="1627505" cy="680085"/>
          </a:xfrm>
        </p:grpSpPr>
        <p:sp>
          <p:nvSpPr>
            <p:cNvPr id="28" name="object 28"/>
            <p:cNvSpPr/>
            <p:nvPr/>
          </p:nvSpPr>
          <p:spPr>
            <a:xfrm>
              <a:off x="2615438" y="4112386"/>
              <a:ext cx="1608455" cy="661035"/>
            </a:xfrm>
            <a:custGeom>
              <a:avLst/>
              <a:gdLst/>
              <a:ahLst/>
              <a:cxnLst/>
              <a:rect l="l" t="t" r="r" b="b"/>
              <a:pathLst>
                <a:path w="1608454" h="661035">
                  <a:moveTo>
                    <a:pt x="1542034" y="0"/>
                  </a:moveTo>
                  <a:lnTo>
                    <a:pt x="66167" y="0"/>
                  </a:lnTo>
                  <a:lnTo>
                    <a:pt x="40397" y="5195"/>
                  </a:lnTo>
                  <a:lnTo>
                    <a:pt x="19367" y="19367"/>
                  </a:lnTo>
                  <a:lnTo>
                    <a:pt x="5195" y="40397"/>
                  </a:lnTo>
                  <a:lnTo>
                    <a:pt x="0" y="66167"/>
                  </a:lnTo>
                  <a:lnTo>
                    <a:pt x="0" y="594868"/>
                  </a:lnTo>
                  <a:lnTo>
                    <a:pt x="5195" y="620563"/>
                  </a:lnTo>
                  <a:lnTo>
                    <a:pt x="19367" y="641556"/>
                  </a:lnTo>
                  <a:lnTo>
                    <a:pt x="40397" y="655714"/>
                  </a:lnTo>
                  <a:lnTo>
                    <a:pt x="66167" y="660907"/>
                  </a:lnTo>
                  <a:lnTo>
                    <a:pt x="1542034" y="660907"/>
                  </a:lnTo>
                  <a:lnTo>
                    <a:pt x="1567803" y="655714"/>
                  </a:lnTo>
                  <a:lnTo>
                    <a:pt x="1588833" y="641556"/>
                  </a:lnTo>
                  <a:lnTo>
                    <a:pt x="1603005" y="620563"/>
                  </a:lnTo>
                  <a:lnTo>
                    <a:pt x="1608201" y="594868"/>
                  </a:lnTo>
                  <a:lnTo>
                    <a:pt x="1608201" y="66167"/>
                  </a:lnTo>
                  <a:lnTo>
                    <a:pt x="1603005" y="40397"/>
                  </a:lnTo>
                  <a:lnTo>
                    <a:pt x="1588833" y="19367"/>
                  </a:lnTo>
                  <a:lnTo>
                    <a:pt x="1567803" y="5195"/>
                  </a:lnTo>
                  <a:lnTo>
                    <a:pt x="1542034" y="0"/>
                  </a:lnTo>
                  <a:close/>
                </a:path>
              </a:pathLst>
            </a:custGeom>
            <a:solidFill>
              <a:srgbClr val="786C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15438" y="4112386"/>
              <a:ext cx="1608455" cy="661035"/>
            </a:xfrm>
            <a:custGeom>
              <a:avLst/>
              <a:gdLst/>
              <a:ahLst/>
              <a:cxnLst/>
              <a:rect l="l" t="t" r="r" b="b"/>
              <a:pathLst>
                <a:path w="1608454" h="661035">
                  <a:moveTo>
                    <a:pt x="0" y="66167"/>
                  </a:moveTo>
                  <a:lnTo>
                    <a:pt x="5195" y="40397"/>
                  </a:lnTo>
                  <a:lnTo>
                    <a:pt x="19367" y="19367"/>
                  </a:lnTo>
                  <a:lnTo>
                    <a:pt x="40397" y="5195"/>
                  </a:lnTo>
                  <a:lnTo>
                    <a:pt x="66167" y="0"/>
                  </a:lnTo>
                  <a:lnTo>
                    <a:pt x="1542034" y="0"/>
                  </a:lnTo>
                  <a:lnTo>
                    <a:pt x="1567803" y="5195"/>
                  </a:lnTo>
                  <a:lnTo>
                    <a:pt x="1588833" y="19367"/>
                  </a:lnTo>
                  <a:lnTo>
                    <a:pt x="1603005" y="40397"/>
                  </a:lnTo>
                  <a:lnTo>
                    <a:pt x="1608201" y="66167"/>
                  </a:lnTo>
                  <a:lnTo>
                    <a:pt x="1608201" y="594868"/>
                  </a:lnTo>
                  <a:lnTo>
                    <a:pt x="1603005" y="620563"/>
                  </a:lnTo>
                  <a:lnTo>
                    <a:pt x="1588833" y="641556"/>
                  </a:lnTo>
                  <a:lnTo>
                    <a:pt x="1567803" y="655714"/>
                  </a:lnTo>
                  <a:lnTo>
                    <a:pt x="1542034" y="660907"/>
                  </a:lnTo>
                  <a:lnTo>
                    <a:pt x="66167" y="660907"/>
                  </a:lnTo>
                  <a:lnTo>
                    <a:pt x="40397" y="655714"/>
                  </a:lnTo>
                  <a:lnTo>
                    <a:pt x="19367" y="641556"/>
                  </a:lnTo>
                  <a:lnTo>
                    <a:pt x="5195" y="620563"/>
                  </a:lnTo>
                  <a:lnTo>
                    <a:pt x="0" y="594868"/>
                  </a:lnTo>
                  <a:lnTo>
                    <a:pt x="0" y="661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34646" y="4152645"/>
            <a:ext cx="157035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1775" marR="98425" indent="-124460">
              <a:lnSpc>
                <a:spcPts val="1900"/>
              </a:lnSpc>
              <a:spcBef>
                <a:spcPts val="380"/>
              </a:spcBef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Exécutées</a:t>
            </a:r>
            <a:r>
              <a:rPr sz="18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par </a:t>
            </a:r>
            <a:r>
              <a:rPr sz="1800" spc="-3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des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acteurs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05913" y="4865496"/>
            <a:ext cx="1627505" cy="680085"/>
            <a:chOff x="2605913" y="4865496"/>
            <a:chExt cx="1627505" cy="680085"/>
          </a:xfrm>
        </p:grpSpPr>
        <p:sp>
          <p:nvSpPr>
            <p:cNvPr id="32" name="object 32"/>
            <p:cNvSpPr/>
            <p:nvPr/>
          </p:nvSpPr>
          <p:spPr>
            <a:xfrm>
              <a:off x="2615438" y="4875021"/>
              <a:ext cx="1608455" cy="661035"/>
            </a:xfrm>
            <a:custGeom>
              <a:avLst/>
              <a:gdLst/>
              <a:ahLst/>
              <a:cxnLst/>
              <a:rect l="l" t="t" r="r" b="b"/>
              <a:pathLst>
                <a:path w="1608454" h="661035">
                  <a:moveTo>
                    <a:pt x="1542034" y="0"/>
                  </a:moveTo>
                  <a:lnTo>
                    <a:pt x="66167" y="0"/>
                  </a:lnTo>
                  <a:lnTo>
                    <a:pt x="40397" y="5193"/>
                  </a:lnTo>
                  <a:lnTo>
                    <a:pt x="19367" y="19351"/>
                  </a:lnTo>
                  <a:lnTo>
                    <a:pt x="5195" y="40344"/>
                  </a:lnTo>
                  <a:lnTo>
                    <a:pt x="0" y="66039"/>
                  </a:lnTo>
                  <a:lnTo>
                    <a:pt x="0" y="594740"/>
                  </a:lnTo>
                  <a:lnTo>
                    <a:pt x="5195" y="620436"/>
                  </a:lnTo>
                  <a:lnTo>
                    <a:pt x="19367" y="641429"/>
                  </a:lnTo>
                  <a:lnTo>
                    <a:pt x="40397" y="655587"/>
                  </a:lnTo>
                  <a:lnTo>
                    <a:pt x="66167" y="660780"/>
                  </a:lnTo>
                  <a:lnTo>
                    <a:pt x="1542034" y="660780"/>
                  </a:lnTo>
                  <a:lnTo>
                    <a:pt x="1567803" y="655587"/>
                  </a:lnTo>
                  <a:lnTo>
                    <a:pt x="1588833" y="641429"/>
                  </a:lnTo>
                  <a:lnTo>
                    <a:pt x="1603005" y="620436"/>
                  </a:lnTo>
                  <a:lnTo>
                    <a:pt x="1608201" y="594740"/>
                  </a:lnTo>
                  <a:lnTo>
                    <a:pt x="1608201" y="66039"/>
                  </a:lnTo>
                  <a:lnTo>
                    <a:pt x="1603005" y="40344"/>
                  </a:lnTo>
                  <a:lnTo>
                    <a:pt x="1588833" y="19351"/>
                  </a:lnTo>
                  <a:lnTo>
                    <a:pt x="1567803" y="5193"/>
                  </a:lnTo>
                  <a:lnTo>
                    <a:pt x="1542034" y="0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15438" y="4875021"/>
              <a:ext cx="1608455" cy="661035"/>
            </a:xfrm>
            <a:custGeom>
              <a:avLst/>
              <a:gdLst/>
              <a:ahLst/>
              <a:cxnLst/>
              <a:rect l="l" t="t" r="r" b="b"/>
              <a:pathLst>
                <a:path w="1608454" h="661035">
                  <a:moveTo>
                    <a:pt x="0" y="66039"/>
                  </a:moveTo>
                  <a:lnTo>
                    <a:pt x="5195" y="40344"/>
                  </a:lnTo>
                  <a:lnTo>
                    <a:pt x="19367" y="19351"/>
                  </a:lnTo>
                  <a:lnTo>
                    <a:pt x="40397" y="5193"/>
                  </a:lnTo>
                  <a:lnTo>
                    <a:pt x="66167" y="0"/>
                  </a:lnTo>
                  <a:lnTo>
                    <a:pt x="1542034" y="0"/>
                  </a:lnTo>
                  <a:lnTo>
                    <a:pt x="1567803" y="5193"/>
                  </a:lnTo>
                  <a:lnTo>
                    <a:pt x="1588833" y="19351"/>
                  </a:lnTo>
                  <a:lnTo>
                    <a:pt x="1603005" y="40344"/>
                  </a:lnTo>
                  <a:lnTo>
                    <a:pt x="1608201" y="66039"/>
                  </a:lnTo>
                  <a:lnTo>
                    <a:pt x="1608201" y="594740"/>
                  </a:lnTo>
                  <a:lnTo>
                    <a:pt x="1603005" y="620436"/>
                  </a:lnTo>
                  <a:lnTo>
                    <a:pt x="1588833" y="641429"/>
                  </a:lnTo>
                  <a:lnTo>
                    <a:pt x="1567803" y="655587"/>
                  </a:lnTo>
                  <a:lnTo>
                    <a:pt x="1542034" y="660780"/>
                  </a:lnTo>
                  <a:lnTo>
                    <a:pt x="66167" y="660780"/>
                  </a:lnTo>
                  <a:lnTo>
                    <a:pt x="40397" y="655587"/>
                  </a:lnTo>
                  <a:lnTo>
                    <a:pt x="19367" y="641429"/>
                  </a:lnTo>
                  <a:lnTo>
                    <a:pt x="5195" y="620436"/>
                  </a:lnTo>
                  <a:lnTo>
                    <a:pt x="0" y="594740"/>
                  </a:lnTo>
                  <a:lnTo>
                    <a:pt x="0" y="6603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74391" y="4794504"/>
            <a:ext cx="1090930" cy="78295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065" marR="5080" indent="-1270" algn="ctr">
              <a:lnSpc>
                <a:spcPct val="88000"/>
              </a:lnSpc>
              <a:spcBef>
                <a:spcPts val="359"/>
              </a:spcBef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Selon </a:t>
            </a: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certaines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ch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ni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05913" y="5628004"/>
            <a:ext cx="1627505" cy="680085"/>
            <a:chOff x="2605913" y="5628004"/>
            <a:chExt cx="1627505" cy="680085"/>
          </a:xfrm>
        </p:grpSpPr>
        <p:sp>
          <p:nvSpPr>
            <p:cNvPr id="36" name="object 36"/>
            <p:cNvSpPr/>
            <p:nvPr/>
          </p:nvSpPr>
          <p:spPr>
            <a:xfrm>
              <a:off x="2615438" y="5637529"/>
              <a:ext cx="1608455" cy="661035"/>
            </a:xfrm>
            <a:custGeom>
              <a:avLst/>
              <a:gdLst/>
              <a:ahLst/>
              <a:cxnLst/>
              <a:rect l="l" t="t" r="r" b="b"/>
              <a:pathLst>
                <a:path w="1608454" h="661035">
                  <a:moveTo>
                    <a:pt x="1542034" y="0"/>
                  </a:moveTo>
                  <a:lnTo>
                    <a:pt x="66167" y="0"/>
                  </a:lnTo>
                  <a:lnTo>
                    <a:pt x="40397" y="5193"/>
                  </a:lnTo>
                  <a:lnTo>
                    <a:pt x="19367" y="19357"/>
                  </a:lnTo>
                  <a:lnTo>
                    <a:pt x="5195" y="40365"/>
                  </a:lnTo>
                  <a:lnTo>
                    <a:pt x="0" y="66090"/>
                  </a:lnTo>
                  <a:lnTo>
                    <a:pt x="0" y="594791"/>
                  </a:lnTo>
                  <a:lnTo>
                    <a:pt x="5195" y="620516"/>
                  </a:lnTo>
                  <a:lnTo>
                    <a:pt x="19367" y="641524"/>
                  </a:lnTo>
                  <a:lnTo>
                    <a:pt x="40397" y="655688"/>
                  </a:lnTo>
                  <a:lnTo>
                    <a:pt x="66167" y="660882"/>
                  </a:lnTo>
                  <a:lnTo>
                    <a:pt x="1542034" y="660882"/>
                  </a:lnTo>
                  <a:lnTo>
                    <a:pt x="1567803" y="655688"/>
                  </a:lnTo>
                  <a:lnTo>
                    <a:pt x="1588833" y="641524"/>
                  </a:lnTo>
                  <a:lnTo>
                    <a:pt x="1603005" y="620516"/>
                  </a:lnTo>
                  <a:lnTo>
                    <a:pt x="1608201" y="594791"/>
                  </a:lnTo>
                  <a:lnTo>
                    <a:pt x="1608201" y="66090"/>
                  </a:lnTo>
                  <a:lnTo>
                    <a:pt x="1603005" y="40365"/>
                  </a:lnTo>
                  <a:lnTo>
                    <a:pt x="1588833" y="19357"/>
                  </a:lnTo>
                  <a:lnTo>
                    <a:pt x="1567803" y="5193"/>
                  </a:lnTo>
                  <a:lnTo>
                    <a:pt x="1542034" y="0"/>
                  </a:lnTo>
                  <a:close/>
                </a:path>
              </a:pathLst>
            </a:custGeom>
            <a:solidFill>
              <a:srgbClr val="B5A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15438" y="5637529"/>
              <a:ext cx="1608455" cy="661035"/>
            </a:xfrm>
            <a:custGeom>
              <a:avLst/>
              <a:gdLst/>
              <a:ahLst/>
              <a:cxnLst/>
              <a:rect l="l" t="t" r="r" b="b"/>
              <a:pathLst>
                <a:path w="1608454" h="661035">
                  <a:moveTo>
                    <a:pt x="0" y="66090"/>
                  </a:moveTo>
                  <a:lnTo>
                    <a:pt x="5195" y="40365"/>
                  </a:lnTo>
                  <a:lnTo>
                    <a:pt x="19367" y="19357"/>
                  </a:lnTo>
                  <a:lnTo>
                    <a:pt x="40397" y="5193"/>
                  </a:lnTo>
                  <a:lnTo>
                    <a:pt x="66167" y="0"/>
                  </a:lnTo>
                  <a:lnTo>
                    <a:pt x="1542034" y="0"/>
                  </a:lnTo>
                  <a:lnTo>
                    <a:pt x="1567803" y="5193"/>
                  </a:lnTo>
                  <a:lnTo>
                    <a:pt x="1588833" y="19357"/>
                  </a:lnTo>
                  <a:lnTo>
                    <a:pt x="1603005" y="40365"/>
                  </a:lnTo>
                  <a:lnTo>
                    <a:pt x="1608201" y="66090"/>
                  </a:lnTo>
                  <a:lnTo>
                    <a:pt x="1608201" y="594791"/>
                  </a:lnTo>
                  <a:lnTo>
                    <a:pt x="1603005" y="620516"/>
                  </a:lnTo>
                  <a:lnTo>
                    <a:pt x="1588833" y="641524"/>
                  </a:lnTo>
                  <a:lnTo>
                    <a:pt x="1567803" y="655688"/>
                  </a:lnTo>
                  <a:lnTo>
                    <a:pt x="1542034" y="660882"/>
                  </a:lnTo>
                  <a:lnTo>
                    <a:pt x="66167" y="660882"/>
                  </a:lnTo>
                  <a:lnTo>
                    <a:pt x="40397" y="655688"/>
                  </a:lnTo>
                  <a:lnTo>
                    <a:pt x="19367" y="641524"/>
                  </a:lnTo>
                  <a:lnTo>
                    <a:pt x="5195" y="620516"/>
                  </a:lnTo>
                  <a:lnTo>
                    <a:pt x="0" y="594791"/>
                  </a:lnTo>
                  <a:lnTo>
                    <a:pt x="0" y="6609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714370" y="5678170"/>
            <a:ext cx="140779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34620">
              <a:lnSpc>
                <a:spcPts val="19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En utilisant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certains</a:t>
            </a:r>
            <a:r>
              <a:rPr sz="18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outils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75428" y="1988820"/>
            <a:ext cx="2010410" cy="4537075"/>
          </a:xfrm>
          <a:custGeom>
            <a:avLst/>
            <a:gdLst/>
            <a:ahLst/>
            <a:cxnLst/>
            <a:rect l="l" t="t" r="r" b="b"/>
            <a:pathLst>
              <a:path w="2010409" h="4537075">
                <a:moveTo>
                  <a:pt x="1809115" y="0"/>
                </a:moveTo>
                <a:lnTo>
                  <a:pt x="200913" y="0"/>
                </a:lnTo>
                <a:lnTo>
                  <a:pt x="154834" y="5311"/>
                </a:lnTo>
                <a:lnTo>
                  <a:pt x="112541" y="20439"/>
                </a:lnTo>
                <a:lnTo>
                  <a:pt x="75237" y="44177"/>
                </a:lnTo>
                <a:lnTo>
                  <a:pt x="44127" y="75314"/>
                </a:lnTo>
                <a:lnTo>
                  <a:pt x="20414" y="112643"/>
                </a:lnTo>
                <a:lnTo>
                  <a:pt x="5304" y="154954"/>
                </a:lnTo>
                <a:lnTo>
                  <a:pt x="0" y="201040"/>
                </a:lnTo>
                <a:lnTo>
                  <a:pt x="0" y="4335513"/>
                </a:lnTo>
                <a:lnTo>
                  <a:pt x="5304" y="4381602"/>
                </a:lnTo>
                <a:lnTo>
                  <a:pt x="20414" y="4423911"/>
                </a:lnTo>
                <a:lnTo>
                  <a:pt x="44127" y="4461235"/>
                </a:lnTo>
                <a:lnTo>
                  <a:pt x="75237" y="4492365"/>
                </a:lnTo>
                <a:lnTo>
                  <a:pt x="112541" y="4516096"/>
                </a:lnTo>
                <a:lnTo>
                  <a:pt x="154834" y="4531219"/>
                </a:lnTo>
                <a:lnTo>
                  <a:pt x="200913" y="4536528"/>
                </a:lnTo>
                <a:lnTo>
                  <a:pt x="1809115" y="4536528"/>
                </a:lnTo>
                <a:lnTo>
                  <a:pt x="1855194" y="4531219"/>
                </a:lnTo>
                <a:lnTo>
                  <a:pt x="1897487" y="4516096"/>
                </a:lnTo>
                <a:lnTo>
                  <a:pt x="1934791" y="4492365"/>
                </a:lnTo>
                <a:lnTo>
                  <a:pt x="1965901" y="4461235"/>
                </a:lnTo>
                <a:lnTo>
                  <a:pt x="1989614" y="4423911"/>
                </a:lnTo>
                <a:lnTo>
                  <a:pt x="2004724" y="4381602"/>
                </a:lnTo>
                <a:lnTo>
                  <a:pt x="2010028" y="4335513"/>
                </a:lnTo>
                <a:lnTo>
                  <a:pt x="2010028" y="201040"/>
                </a:lnTo>
                <a:lnTo>
                  <a:pt x="2004724" y="154954"/>
                </a:lnTo>
                <a:lnTo>
                  <a:pt x="1989614" y="112643"/>
                </a:lnTo>
                <a:lnTo>
                  <a:pt x="1965901" y="75314"/>
                </a:lnTo>
                <a:lnTo>
                  <a:pt x="1934791" y="44177"/>
                </a:lnTo>
                <a:lnTo>
                  <a:pt x="1897487" y="20439"/>
                </a:lnTo>
                <a:lnTo>
                  <a:pt x="1855194" y="5311"/>
                </a:lnTo>
                <a:lnTo>
                  <a:pt x="1809115" y="0"/>
                </a:lnTo>
                <a:close/>
              </a:path>
            </a:pathLst>
          </a:custGeom>
          <a:solidFill>
            <a:srgbClr val="EC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02478" y="2498661"/>
            <a:ext cx="958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Les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outils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66817" y="3341623"/>
            <a:ext cx="1627505" cy="1386840"/>
            <a:chOff x="4766817" y="3341623"/>
            <a:chExt cx="1627505" cy="1386840"/>
          </a:xfrm>
        </p:grpSpPr>
        <p:sp>
          <p:nvSpPr>
            <p:cNvPr id="42" name="object 42"/>
            <p:cNvSpPr/>
            <p:nvPr/>
          </p:nvSpPr>
          <p:spPr>
            <a:xfrm>
              <a:off x="4776342" y="3351148"/>
              <a:ext cx="1608455" cy="1367790"/>
            </a:xfrm>
            <a:custGeom>
              <a:avLst/>
              <a:gdLst/>
              <a:ahLst/>
              <a:cxnLst/>
              <a:rect l="l" t="t" r="r" b="b"/>
              <a:pathLst>
                <a:path w="1608454" h="1367789">
                  <a:moveTo>
                    <a:pt x="1471422" y="0"/>
                  </a:moveTo>
                  <a:lnTo>
                    <a:pt x="136779" y="0"/>
                  </a:lnTo>
                  <a:lnTo>
                    <a:pt x="93585" y="6970"/>
                  </a:lnTo>
                  <a:lnTo>
                    <a:pt x="56043" y="26383"/>
                  </a:lnTo>
                  <a:lnTo>
                    <a:pt x="26420" y="55988"/>
                  </a:lnTo>
                  <a:lnTo>
                    <a:pt x="6982" y="93537"/>
                  </a:lnTo>
                  <a:lnTo>
                    <a:pt x="0" y="136778"/>
                  </a:lnTo>
                  <a:lnTo>
                    <a:pt x="0" y="1231011"/>
                  </a:lnTo>
                  <a:lnTo>
                    <a:pt x="6982" y="1274252"/>
                  </a:lnTo>
                  <a:lnTo>
                    <a:pt x="26420" y="1311801"/>
                  </a:lnTo>
                  <a:lnTo>
                    <a:pt x="56043" y="1341406"/>
                  </a:lnTo>
                  <a:lnTo>
                    <a:pt x="93585" y="1360819"/>
                  </a:lnTo>
                  <a:lnTo>
                    <a:pt x="136779" y="1367789"/>
                  </a:lnTo>
                  <a:lnTo>
                    <a:pt x="1471422" y="1367789"/>
                  </a:lnTo>
                  <a:lnTo>
                    <a:pt x="1514615" y="1360819"/>
                  </a:lnTo>
                  <a:lnTo>
                    <a:pt x="1552157" y="1341406"/>
                  </a:lnTo>
                  <a:lnTo>
                    <a:pt x="1581780" y="1311801"/>
                  </a:lnTo>
                  <a:lnTo>
                    <a:pt x="1601218" y="1274252"/>
                  </a:lnTo>
                  <a:lnTo>
                    <a:pt x="1608201" y="1231011"/>
                  </a:lnTo>
                  <a:lnTo>
                    <a:pt x="1608201" y="136778"/>
                  </a:lnTo>
                  <a:lnTo>
                    <a:pt x="1601218" y="93537"/>
                  </a:lnTo>
                  <a:lnTo>
                    <a:pt x="1581780" y="55988"/>
                  </a:lnTo>
                  <a:lnTo>
                    <a:pt x="1552157" y="26383"/>
                  </a:lnTo>
                  <a:lnTo>
                    <a:pt x="1514615" y="6970"/>
                  </a:lnTo>
                  <a:lnTo>
                    <a:pt x="1471422" y="0"/>
                  </a:lnTo>
                  <a:close/>
                </a:path>
              </a:pathLst>
            </a:custGeom>
            <a:solidFill>
              <a:srgbClr val="848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76342" y="3351148"/>
              <a:ext cx="1608455" cy="1367790"/>
            </a:xfrm>
            <a:custGeom>
              <a:avLst/>
              <a:gdLst/>
              <a:ahLst/>
              <a:cxnLst/>
              <a:rect l="l" t="t" r="r" b="b"/>
              <a:pathLst>
                <a:path w="1608454" h="1367789">
                  <a:moveTo>
                    <a:pt x="0" y="136778"/>
                  </a:moveTo>
                  <a:lnTo>
                    <a:pt x="6982" y="93537"/>
                  </a:lnTo>
                  <a:lnTo>
                    <a:pt x="26420" y="55988"/>
                  </a:lnTo>
                  <a:lnTo>
                    <a:pt x="56043" y="26383"/>
                  </a:lnTo>
                  <a:lnTo>
                    <a:pt x="93585" y="6970"/>
                  </a:lnTo>
                  <a:lnTo>
                    <a:pt x="136779" y="0"/>
                  </a:lnTo>
                  <a:lnTo>
                    <a:pt x="1471422" y="0"/>
                  </a:lnTo>
                  <a:lnTo>
                    <a:pt x="1514615" y="6970"/>
                  </a:lnTo>
                  <a:lnTo>
                    <a:pt x="1552157" y="26383"/>
                  </a:lnTo>
                  <a:lnTo>
                    <a:pt x="1581780" y="55988"/>
                  </a:lnTo>
                  <a:lnTo>
                    <a:pt x="1601218" y="93537"/>
                  </a:lnTo>
                  <a:lnTo>
                    <a:pt x="1608201" y="136778"/>
                  </a:lnTo>
                  <a:lnTo>
                    <a:pt x="1608201" y="1231011"/>
                  </a:lnTo>
                  <a:lnTo>
                    <a:pt x="1601218" y="1274252"/>
                  </a:lnTo>
                  <a:lnTo>
                    <a:pt x="1581780" y="1311801"/>
                  </a:lnTo>
                  <a:lnTo>
                    <a:pt x="1552157" y="1341406"/>
                  </a:lnTo>
                  <a:lnTo>
                    <a:pt x="1514615" y="1360819"/>
                  </a:lnTo>
                  <a:lnTo>
                    <a:pt x="1471422" y="1367789"/>
                  </a:lnTo>
                  <a:lnTo>
                    <a:pt x="136779" y="1367789"/>
                  </a:lnTo>
                  <a:lnTo>
                    <a:pt x="93585" y="1360819"/>
                  </a:lnTo>
                  <a:lnTo>
                    <a:pt x="56043" y="1341406"/>
                  </a:lnTo>
                  <a:lnTo>
                    <a:pt x="26420" y="1311801"/>
                  </a:lnTo>
                  <a:lnTo>
                    <a:pt x="6982" y="1274252"/>
                  </a:lnTo>
                  <a:lnTo>
                    <a:pt x="0" y="1231011"/>
                  </a:lnTo>
                  <a:lnTo>
                    <a:pt x="0" y="13677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16246" y="3744595"/>
            <a:ext cx="112966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Utilisés</a:t>
            </a:r>
            <a:r>
              <a:rPr sz="18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par </a:t>
            </a:r>
            <a:r>
              <a:rPr sz="1800" spc="-3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des</a:t>
            </a:r>
            <a:r>
              <a:rPr sz="18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acteurs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66817" y="4919853"/>
            <a:ext cx="1627505" cy="1387475"/>
            <a:chOff x="4766817" y="4919853"/>
            <a:chExt cx="1627505" cy="1387475"/>
          </a:xfrm>
        </p:grpSpPr>
        <p:sp>
          <p:nvSpPr>
            <p:cNvPr id="46" name="object 46"/>
            <p:cNvSpPr/>
            <p:nvPr/>
          </p:nvSpPr>
          <p:spPr>
            <a:xfrm>
              <a:off x="4776342" y="4929378"/>
              <a:ext cx="1608455" cy="1368425"/>
            </a:xfrm>
            <a:custGeom>
              <a:avLst/>
              <a:gdLst/>
              <a:ahLst/>
              <a:cxnLst/>
              <a:rect l="l" t="t" r="r" b="b"/>
              <a:pathLst>
                <a:path w="1608454" h="1368425">
                  <a:moveTo>
                    <a:pt x="1471422" y="0"/>
                  </a:moveTo>
                  <a:lnTo>
                    <a:pt x="136779" y="0"/>
                  </a:lnTo>
                  <a:lnTo>
                    <a:pt x="93585" y="6970"/>
                  </a:lnTo>
                  <a:lnTo>
                    <a:pt x="56043" y="26383"/>
                  </a:lnTo>
                  <a:lnTo>
                    <a:pt x="26420" y="55988"/>
                  </a:lnTo>
                  <a:lnTo>
                    <a:pt x="6982" y="93537"/>
                  </a:lnTo>
                  <a:lnTo>
                    <a:pt x="0" y="136779"/>
                  </a:lnTo>
                  <a:lnTo>
                    <a:pt x="0" y="1231023"/>
                  </a:lnTo>
                  <a:lnTo>
                    <a:pt x="6982" y="1274262"/>
                  </a:lnTo>
                  <a:lnTo>
                    <a:pt x="26420" y="1311812"/>
                  </a:lnTo>
                  <a:lnTo>
                    <a:pt x="56043" y="1341423"/>
                  </a:lnTo>
                  <a:lnTo>
                    <a:pt x="93585" y="1360842"/>
                  </a:lnTo>
                  <a:lnTo>
                    <a:pt x="136779" y="1367815"/>
                  </a:lnTo>
                  <a:lnTo>
                    <a:pt x="1471422" y="1367815"/>
                  </a:lnTo>
                  <a:lnTo>
                    <a:pt x="1514615" y="1360842"/>
                  </a:lnTo>
                  <a:lnTo>
                    <a:pt x="1552157" y="1341423"/>
                  </a:lnTo>
                  <a:lnTo>
                    <a:pt x="1581780" y="1311812"/>
                  </a:lnTo>
                  <a:lnTo>
                    <a:pt x="1601218" y="1274262"/>
                  </a:lnTo>
                  <a:lnTo>
                    <a:pt x="1608201" y="1231023"/>
                  </a:lnTo>
                  <a:lnTo>
                    <a:pt x="1608201" y="136779"/>
                  </a:lnTo>
                  <a:lnTo>
                    <a:pt x="1601218" y="93537"/>
                  </a:lnTo>
                  <a:lnTo>
                    <a:pt x="1581780" y="55988"/>
                  </a:lnTo>
                  <a:lnTo>
                    <a:pt x="1552157" y="26383"/>
                  </a:lnTo>
                  <a:lnTo>
                    <a:pt x="1514615" y="6970"/>
                  </a:lnTo>
                  <a:lnTo>
                    <a:pt x="1471422" y="0"/>
                  </a:lnTo>
                  <a:close/>
                </a:path>
              </a:pathLst>
            </a:custGeom>
            <a:solidFill>
              <a:srgbClr val="E8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76342" y="4929378"/>
              <a:ext cx="1608455" cy="1368425"/>
            </a:xfrm>
            <a:custGeom>
              <a:avLst/>
              <a:gdLst/>
              <a:ahLst/>
              <a:cxnLst/>
              <a:rect l="l" t="t" r="r" b="b"/>
              <a:pathLst>
                <a:path w="1608454" h="1368425">
                  <a:moveTo>
                    <a:pt x="0" y="136779"/>
                  </a:moveTo>
                  <a:lnTo>
                    <a:pt x="6982" y="93537"/>
                  </a:lnTo>
                  <a:lnTo>
                    <a:pt x="26420" y="55988"/>
                  </a:lnTo>
                  <a:lnTo>
                    <a:pt x="56043" y="26383"/>
                  </a:lnTo>
                  <a:lnTo>
                    <a:pt x="93585" y="6970"/>
                  </a:lnTo>
                  <a:lnTo>
                    <a:pt x="136779" y="0"/>
                  </a:lnTo>
                  <a:lnTo>
                    <a:pt x="1471422" y="0"/>
                  </a:lnTo>
                  <a:lnTo>
                    <a:pt x="1514615" y="6970"/>
                  </a:lnTo>
                  <a:lnTo>
                    <a:pt x="1552157" y="26383"/>
                  </a:lnTo>
                  <a:lnTo>
                    <a:pt x="1581780" y="55988"/>
                  </a:lnTo>
                  <a:lnTo>
                    <a:pt x="1601218" y="93537"/>
                  </a:lnTo>
                  <a:lnTo>
                    <a:pt x="1608201" y="136779"/>
                  </a:lnTo>
                  <a:lnTo>
                    <a:pt x="1608201" y="1231023"/>
                  </a:lnTo>
                  <a:lnTo>
                    <a:pt x="1601218" y="1274262"/>
                  </a:lnTo>
                  <a:lnTo>
                    <a:pt x="1581780" y="1311812"/>
                  </a:lnTo>
                  <a:lnTo>
                    <a:pt x="1552157" y="1341423"/>
                  </a:lnTo>
                  <a:lnTo>
                    <a:pt x="1514615" y="1360842"/>
                  </a:lnTo>
                  <a:lnTo>
                    <a:pt x="1471422" y="1367815"/>
                  </a:lnTo>
                  <a:lnTo>
                    <a:pt x="136779" y="1367815"/>
                  </a:lnTo>
                  <a:lnTo>
                    <a:pt x="93585" y="1360842"/>
                  </a:lnTo>
                  <a:lnTo>
                    <a:pt x="56043" y="1341423"/>
                  </a:lnTo>
                  <a:lnTo>
                    <a:pt x="26420" y="1311812"/>
                  </a:lnTo>
                  <a:lnTo>
                    <a:pt x="6982" y="1274262"/>
                  </a:lnTo>
                  <a:lnTo>
                    <a:pt x="0" y="1231023"/>
                  </a:lnTo>
                  <a:lnTo>
                    <a:pt x="0" y="1367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861178" y="5323141"/>
            <a:ext cx="143954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3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Pour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certaines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ts val="2030"/>
              </a:lnSpc>
            </a:pP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activités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36333" y="1988820"/>
            <a:ext cx="2010410" cy="4537075"/>
          </a:xfrm>
          <a:custGeom>
            <a:avLst/>
            <a:gdLst/>
            <a:ahLst/>
            <a:cxnLst/>
            <a:rect l="l" t="t" r="r" b="b"/>
            <a:pathLst>
              <a:path w="2010409" h="4537075">
                <a:moveTo>
                  <a:pt x="1809115" y="0"/>
                </a:moveTo>
                <a:lnTo>
                  <a:pt x="200914" y="0"/>
                </a:lnTo>
                <a:lnTo>
                  <a:pt x="154834" y="5311"/>
                </a:lnTo>
                <a:lnTo>
                  <a:pt x="112541" y="20439"/>
                </a:lnTo>
                <a:lnTo>
                  <a:pt x="75237" y="44177"/>
                </a:lnTo>
                <a:lnTo>
                  <a:pt x="44127" y="75314"/>
                </a:lnTo>
                <a:lnTo>
                  <a:pt x="20414" y="112643"/>
                </a:lnTo>
                <a:lnTo>
                  <a:pt x="5304" y="154954"/>
                </a:lnTo>
                <a:lnTo>
                  <a:pt x="0" y="201040"/>
                </a:lnTo>
                <a:lnTo>
                  <a:pt x="0" y="4335513"/>
                </a:lnTo>
                <a:lnTo>
                  <a:pt x="5304" y="4381602"/>
                </a:lnTo>
                <a:lnTo>
                  <a:pt x="20414" y="4423911"/>
                </a:lnTo>
                <a:lnTo>
                  <a:pt x="44127" y="4461235"/>
                </a:lnTo>
                <a:lnTo>
                  <a:pt x="75237" y="4492365"/>
                </a:lnTo>
                <a:lnTo>
                  <a:pt x="112541" y="4516096"/>
                </a:lnTo>
                <a:lnTo>
                  <a:pt x="154834" y="4531219"/>
                </a:lnTo>
                <a:lnTo>
                  <a:pt x="200914" y="4536528"/>
                </a:lnTo>
                <a:lnTo>
                  <a:pt x="1809115" y="4536528"/>
                </a:lnTo>
                <a:lnTo>
                  <a:pt x="1855194" y="4531219"/>
                </a:lnTo>
                <a:lnTo>
                  <a:pt x="1897487" y="4516096"/>
                </a:lnTo>
                <a:lnTo>
                  <a:pt x="1934791" y="4492365"/>
                </a:lnTo>
                <a:lnTo>
                  <a:pt x="1965901" y="4461235"/>
                </a:lnTo>
                <a:lnTo>
                  <a:pt x="1989614" y="4423911"/>
                </a:lnTo>
                <a:lnTo>
                  <a:pt x="2004724" y="4381602"/>
                </a:lnTo>
                <a:lnTo>
                  <a:pt x="2010029" y="4335513"/>
                </a:lnTo>
                <a:lnTo>
                  <a:pt x="2010029" y="201040"/>
                </a:lnTo>
                <a:lnTo>
                  <a:pt x="2004724" y="154954"/>
                </a:lnTo>
                <a:lnTo>
                  <a:pt x="1989614" y="112643"/>
                </a:lnTo>
                <a:lnTo>
                  <a:pt x="1965901" y="75314"/>
                </a:lnTo>
                <a:lnTo>
                  <a:pt x="1934791" y="44177"/>
                </a:lnTo>
                <a:lnTo>
                  <a:pt x="1897487" y="20439"/>
                </a:lnTo>
                <a:lnTo>
                  <a:pt x="1855194" y="5311"/>
                </a:lnTo>
                <a:lnTo>
                  <a:pt x="1809115" y="0"/>
                </a:lnTo>
                <a:close/>
              </a:path>
            </a:pathLst>
          </a:custGeom>
          <a:solidFill>
            <a:srgbClr val="EC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004684" y="2498661"/>
            <a:ext cx="1474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Les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techniques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927722" y="3341623"/>
            <a:ext cx="1627505" cy="1386840"/>
            <a:chOff x="6927722" y="3341623"/>
            <a:chExt cx="1627505" cy="1386840"/>
          </a:xfrm>
        </p:grpSpPr>
        <p:sp>
          <p:nvSpPr>
            <p:cNvPr id="52" name="object 52"/>
            <p:cNvSpPr/>
            <p:nvPr/>
          </p:nvSpPr>
          <p:spPr>
            <a:xfrm>
              <a:off x="6937247" y="3351148"/>
              <a:ext cx="1608455" cy="1367790"/>
            </a:xfrm>
            <a:custGeom>
              <a:avLst/>
              <a:gdLst/>
              <a:ahLst/>
              <a:cxnLst/>
              <a:rect l="l" t="t" r="r" b="b"/>
              <a:pathLst>
                <a:path w="1608454" h="1367789">
                  <a:moveTo>
                    <a:pt x="1471422" y="0"/>
                  </a:moveTo>
                  <a:lnTo>
                    <a:pt x="136778" y="0"/>
                  </a:lnTo>
                  <a:lnTo>
                    <a:pt x="93585" y="6970"/>
                  </a:lnTo>
                  <a:lnTo>
                    <a:pt x="56043" y="26383"/>
                  </a:lnTo>
                  <a:lnTo>
                    <a:pt x="26420" y="55988"/>
                  </a:lnTo>
                  <a:lnTo>
                    <a:pt x="6982" y="93537"/>
                  </a:lnTo>
                  <a:lnTo>
                    <a:pt x="0" y="136778"/>
                  </a:lnTo>
                  <a:lnTo>
                    <a:pt x="0" y="1231011"/>
                  </a:lnTo>
                  <a:lnTo>
                    <a:pt x="6982" y="1274252"/>
                  </a:lnTo>
                  <a:lnTo>
                    <a:pt x="26420" y="1311801"/>
                  </a:lnTo>
                  <a:lnTo>
                    <a:pt x="56043" y="1341406"/>
                  </a:lnTo>
                  <a:lnTo>
                    <a:pt x="93585" y="1360819"/>
                  </a:lnTo>
                  <a:lnTo>
                    <a:pt x="136778" y="1367789"/>
                  </a:lnTo>
                  <a:lnTo>
                    <a:pt x="1471422" y="1367789"/>
                  </a:lnTo>
                  <a:lnTo>
                    <a:pt x="1514615" y="1360819"/>
                  </a:lnTo>
                  <a:lnTo>
                    <a:pt x="1552157" y="1341406"/>
                  </a:lnTo>
                  <a:lnTo>
                    <a:pt x="1581780" y="1311801"/>
                  </a:lnTo>
                  <a:lnTo>
                    <a:pt x="1601218" y="1274252"/>
                  </a:lnTo>
                  <a:lnTo>
                    <a:pt x="1608201" y="1231011"/>
                  </a:lnTo>
                  <a:lnTo>
                    <a:pt x="1608201" y="136778"/>
                  </a:lnTo>
                  <a:lnTo>
                    <a:pt x="1601218" y="93537"/>
                  </a:lnTo>
                  <a:lnTo>
                    <a:pt x="1581780" y="55988"/>
                  </a:lnTo>
                  <a:lnTo>
                    <a:pt x="1552157" y="26383"/>
                  </a:lnTo>
                  <a:lnTo>
                    <a:pt x="1514615" y="6970"/>
                  </a:lnTo>
                  <a:lnTo>
                    <a:pt x="1471422" y="0"/>
                  </a:lnTo>
                  <a:close/>
                </a:path>
              </a:pathLst>
            </a:custGeom>
            <a:solidFill>
              <a:srgbClr val="786C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37247" y="3351148"/>
              <a:ext cx="1608455" cy="1367790"/>
            </a:xfrm>
            <a:custGeom>
              <a:avLst/>
              <a:gdLst/>
              <a:ahLst/>
              <a:cxnLst/>
              <a:rect l="l" t="t" r="r" b="b"/>
              <a:pathLst>
                <a:path w="1608454" h="1367789">
                  <a:moveTo>
                    <a:pt x="0" y="136778"/>
                  </a:moveTo>
                  <a:lnTo>
                    <a:pt x="6982" y="93537"/>
                  </a:lnTo>
                  <a:lnTo>
                    <a:pt x="26420" y="55988"/>
                  </a:lnTo>
                  <a:lnTo>
                    <a:pt x="56043" y="26383"/>
                  </a:lnTo>
                  <a:lnTo>
                    <a:pt x="93585" y="6970"/>
                  </a:lnTo>
                  <a:lnTo>
                    <a:pt x="136778" y="0"/>
                  </a:lnTo>
                  <a:lnTo>
                    <a:pt x="1471422" y="0"/>
                  </a:lnTo>
                  <a:lnTo>
                    <a:pt x="1514615" y="6970"/>
                  </a:lnTo>
                  <a:lnTo>
                    <a:pt x="1552157" y="26383"/>
                  </a:lnTo>
                  <a:lnTo>
                    <a:pt x="1581780" y="55988"/>
                  </a:lnTo>
                  <a:lnTo>
                    <a:pt x="1601218" y="93537"/>
                  </a:lnTo>
                  <a:lnTo>
                    <a:pt x="1608201" y="136778"/>
                  </a:lnTo>
                  <a:lnTo>
                    <a:pt x="1608201" y="1231011"/>
                  </a:lnTo>
                  <a:lnTo>
                    <a:pt x="1601218" y="1274252"/>
                  </a:lnTo>
                  <a:lnTo>
                    <a:pt x="1581780" y="1311801"/>
                  </a:lnTo>
                  <a:lnTo>
                    <a:pt x="1552157" y="1341406"/>
                  </a:lnTo>
                  <a:lnTo>
                    <a:pt x="1514615" y="1360819"/>
                  </a:lnTo>
                  <a:lnTo>
                    <a:pt x="1471422" y="1367789"/>
                  </a:lnTo>
                  <a:lnTo>
                    <a:pt x="136778" y="1367789"/>
                  </a:lnTo>
                  <a:lnTo>
                    <a:pt x="93585" y="1360819"/>
                  </a:lnTo>
                  <a:lnTo>
                    <a:pt x="56043" y="1341406"/>
                  </a:lnTo>
                  <a:lnTo>
                    <a:pt x="26420" y="1311801"/>
                  </a:lnTo>
                  <a:lnTo>
                    <a:pt x="6982" y="1274252"/>
                  </a:lnTo>
                  <a:lnTo>
                    <a:pt x="0" y="1231011"/>
                  </a:lnTo>
                  <a:lnTo>
                    <a:pt x="0" y="13677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121906" y="3744595"/>
            <a:ext cx="124396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7945" marR="5080" indent="-55880">
              <a:lnSpc>
                <a:spcPts val="19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Utilisées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par </a:t>
            </a:r>
            <a:r>
              <a:rPr sz="1800" spc="-3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des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acteurs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866763" y="4919853"/>
            <a:ext cx="1627505" cy="1387475"/>
            <a:chOff x="6866763" y="4919853"/>
            <a:chExt cx="1627505" cy="1387475"/>
          </a:xfrm>
        </p:grpSpPr>
        <p:sp>
          <p:nvSpPr>
            <p:cNvPr id="56" name="object 56"/>
            <p:cNvSpPr/>
            <p:nvPr/>
          </p:nvSpPr>
          <p:spPr>
            <a:xfrm>
              <a:off x="6876288" y="4929378"/>
              <a:ext cx="1608455" cy="1368425"/>
            </a:xfrm>
            <a:custGeom>
              <a:avLst/>
              <a:gdLst/>
              <a:ahLst/>
              <a:cxnLst/>
              <a:rect l="l" t="t" r="r" b="b"/>
              <a:pathLst>
                <a:path w="1608454" h="1368425">
                  <a:moveTo>
                    <a:pt x="1471294" y="0"/>
                  </a:moveTo>
                  <a:lnTo>
                    <a:pt x="136778" y="0"/>
                  </a:lnTo>
                  <a:lnTo>
                    <a:pt x="93537" y="6970"/>
                  </a:lnTo>
                  <a:lnTo>
                    <a:pt x="55988" y="26383"/>
                  </a:lnTo>
                  <a:lnTo>
                    <a:pt x="26383" y="55988"/>
                  </a:lnTo>
                  <a:lnTo>
                    <a:pt x="6970" y="93537"/>
                  </a:lnTo>
                  <a:lnTo>
                    <a:pt x="0" y="136779"/>
                  </a:lnTo>
                  <a:lnTo>
                    <a:pt x="0" y="1231023"/>
                  </a:lnTo>
                  <a:lnTo>
                    <a:pt x="6970" y="1274262"/>
                  </a:lnTo>
                  <a:lnTo>
                    <a:pt x="26383" y="1311812"/>
                  </a:lnTo>
                  <a:lnTo>
                    <a:pt x="55988" y="1341423"/>
                  </a:lnTo>
                  <a:lnTo>
                    <a:pt x="93537" y="1360842"/>
                  </a:lnTo>
                  <a:lnTo>
                    <a:pt x="136778" y="1367815"/>
                  </a:lnTo>
                  <a:lnTo>
                    <a:pt x="1471294" y="1367815"/>
                  </a:lnTo>
                  <a:lnTo>
                    <a:pt x="1514536" y="1360842"/>
                  </a:lnTo>
                  <a:lnTo>
                    <a:pt x="1552085" y="1341423"/>
                  </a:lnTo>
                  <a:lnTo>
                    <a:pt x="1581690" y="1311812"/>
                  </a:lnTo>
                  <a:lnTo>
                    <a:pt x="1601103" y="1274262"/>
                  </a:lnTo>
                  <a:lnTo>
                    <a:pt x="1608073" y="1231023"/>
                  </a:lnTo>
                  <a:lnTo>
                    <a:pt x="1608073" y="136779"/>
                  </a:lnTo>
                  <a:lnTo>
                    <a:pt x="1601103" y="93537"/>
                  </a:lnTo>
                  <a:lnTo>
                    <a:pt x="1581690" y="55988"/>
                  </a:lnTo>
                  <a:lnTo>
                    <a:pt x="1552085" y="26383"/>
                  </a:lnTo>
                  <a:lnTo>
                    <a:pt x="1514536" y="6970"/>
                  </a:lnTo>
                  <a:lnTo>
                    <a:pt x="1471294" y="0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76288" y="4929378"/>
              <a:ext cx="1608455" cy="1368425"/>
            </a:xfrm>
            <a:custGeom>
              <a:avLst/>
              <a:gdLst/>
              <a:ahLst/>
              <a:cxnLst/>
              <a:rect l="l" t="t" r="r" b="b"/>
              <a:pathLst>
                <a:path w="1608454" h="1368425">
                  <a:moveTo>
                    <a:pt x="0" y="136779"/>
                  </a:moveTo>
                  <a:lnTo>
                    <a:pt x="6970" y="93537"/>
                  </a:lnTo>
                  <a:lnTo>
                    <a:pt x="26383" y="55988"/>
                  </a:lnTo>
                  <a:lnTo>
                    <a:pt x="55988" y="26383"/>
                  </a:lnTo>
                  <a:lnTo>
                    <a:pt x="93537" y="6970"/>
                  </a:lnTo>
                  <a:lnTo>
                    <a:pt x="136778" y="0"/>
                  </a:lnTo>
                  <a:lnTo>
                    <a:pt x="1471294" y="0"/>
                  </a:lnTo>
                  <a:lnTo>
                    <a:pt x="1514536" y="6970"/>
                  </a:lnTo>
                  <a:lnTo>
                    <a:pt x="1552085" y="26383"/>
                  </a:lnTo>
                  <a:lnTo>
                    <a:pt x="1581690" y="55988"/>
                  </a:lnTo>
                  <a:lnTo>
                    <a:pt x="1601103" y="93537"/>
                  </a:lnTo>
                  <a:lnTo>
                    <a:pt x="1608073" y="136779"/>
                  </a:lnTo>
                  <a:lnTo>
                    <a:pt x="1608073" y="1231023"/>
                  </a:lnTo>
                  <a:lnTo>
                    <a:pt x="1601103" y="1274262"/>
                  </a:lnTo>
                  <a:lnTo>
                    <a:pt x="1581690" y="1311812"/>
                  </a:lnTo>
                  <a:lnTo>
                    <a:pt x="1552085" y="1341423"/>
                  </a:lnTo>
                  <a:lnTo>
                    <a:pt x="1514536" y="1360842"/>
                  </a:lnTo>
                  <a:lnTo>
                    <a:pt x="1471294" y="1367815"/>
                  </a:lnTo>
                  <a:lnTo>
                    <a:pt x="136778" y="1367815"/>
                  </a:lnTo>
                  <a:lnTo>
                    <a:pt x="93537" y="1360842"/>
                  </a:lnTo>
                  <a:lnTo>
                    <a:pt x="55988" y="1341423"/>
                  </a:lnTo>
                  <a:lnTo>
                    <a:pt x="26383" y="1311812"/>
                  </a:lnTo>
                  <a:lnTo>
                    <a:pt x="6970" y="1274262"/>
                  </a:lnTo>
                  <a:lnTo>
                    <a:pt x="0" y="1231023"/>
                  </a:lnTo>
                  <a:lnTo>
                    <a:pt x="0" y="13677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991984" y="4961254"/>
            <a:ext cx="1379220" cy="782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1900"/>
              </a:lnSpc>
              <a:spcBef>
                <a:spcPts val="380"/>
              </a:spcBef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Pour</a:t>
            </a:r>
            <a:r>
              <a:rPr sz="18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exécuter </a:t>
            </a:r>
            <a:r>
              <a:rPr sz="1800" spc="-3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des 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activités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selon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une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7220966" y="5685472"/>
            <a:ext cx="92075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cer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aines</a:t>
            </a:r>
            <a:endParaRPr sz="1800" dirty="0">
              <a:latin typeface="Cambria"/>
              <a:cs typeface="Cambria"/>
            </a:endParaRPr>
          </a:p>
          <a:p>
            <a:pPr marL="57785">
              <a:lnSpc>
                <a:spcPts val="2030"/>
              </a:lnSpc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manière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30" grpId="0"/>
      <p:bldP spid="39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91" y="153923"/>
            <a:ext cx="6705600" cy="6553200"/>
          </a:xfrm>
          <a:custGeom>
            <a:avLst/>
            <a:gdLst/>
            <a:ahLst/>
            <a:cxnLst/>
            <a:rect l="l" t="t" r="r" b="b"/>
            <a:pathLst>
              <a:path w="6705600" h="6553200">
                <a:moveTo>
                  <a:pt x="6705600" y="0"/>
                </a:moveTo>
                <a:lnTo>
                  <a:pt x="0" y="0"/>
                </a:lnTo>
                <a:lnTo>
                  <a:pt x="0" y="6553200"/>
                </a:lnTo>
                <a:lnTo>
                  <a:pt x="6705600" y="6553200"/>
                </a:lnTo>
                <a:lnTo>
                  <a:pt x="6705600" y="0"/>
                </a:lnTo>
                <a:close/>
              </a:path>
            </a:pathLst>
          </a:custGeom>
          <a:solidFill>
            <a:srgbClr val="EBE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0" y="150876"/>
            <a:ext cx="1981200" cy="5294630"/>
          </a:xfrm>
          <a:prstGeom prst="rect">
            <a:avLst/>
          </a:prstGeom>
          <a:solidFill>
            <a:srgbClr val="92A1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1215"/>
              </a:spcBef>
            </a:pP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libri"/>
                <a:cs typeface="Calibri"/>
              </a:rPr>
              <a:t>IGL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242570" marR="280035">
              <a:lnSpc>
                <a:spcPct val="100000"/>
              </a:lnSpc>
            </a:pP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n 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au</a:t>
            </a:r>
            <a:r>
              <a:rPr sz="18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Génie</a:t>
            </a:r>
            <a:endParaRPr sz="1800">
              <a:latin typeface="Cambria"/>
              <a:cs typeface="Cambria"/>
            </a:endParaRPr>
          </a:p>
          <a:p>
            <a:pPr marL="242570">
              <a:lnSpc>
                <a:spcPct val="100000"/>
              </a:lnSpc>
            </a:pP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Logiciel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mbria"/>
              <a:cs typeface="Cambria"/>
            </a:endParaRPr>
          </a:p>
          <a:p>
            <a:pPr marL="6350" algn="ctr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741" y="990600"/>
            <a:ext cx="5688330" cy="3959225"/>
          </a:xfrm>
          <a:prstGeom prst="rect">
            <a:avLst/>
          </a:prstGeom>
          <a:solidFill>
            <a:srgbClr val="E8B54D"/>
          </a:solidFill>
          <a:ln w="28575">
            <a:solidFill>
              <a:srgbClr val="CF53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  <a:spcBef>
                <a:spcPts val="5"/>
              </a:spcBef>
            </a:pPr>
            <a:r>
              <a:rPr sz="3200" spc="130" dirty="0">
                <a:solidFill>
                  <a:srgbClr val="554A3B"/>
                </a:solidFill>
                <a:latin typeface="Cambria"/>
                <a:cs typeface="Cambria"/>
              </a:rPr>
              <a:t>Section</a:t>
            </a:r>
            <a:r>
              <a:rPr sz="3200" spc="225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554A3B"/>
                </a:solidFill>
                <a:latin typeface="Cambria"/>
                <a:cs typeface="Cambria"/>
              </a:rPr>
              <a:t>1</a:t>
            </a:r>
            <a:r>
              <a:rPr sz="3200" spc="285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554A3B"/>
                </a:solidFill>
                <a:latin typeface="Cambria"/>
                <a:cs typeface="Cambria"/>
              </a:rPr>
              <a:t>:</a:t>
            </a:r>
            <a:r>
              <a:rPr sz="3200" spc="290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spc="75" dirty="0">
                <a:solidFill>
                  <a:srgbClr val="554A3B"/>
                </a:solidFill>
                <a:latin typeface="Cambria"/>
                <a:cs typeface="Cambria"/>
              </a:rPr>
              <a:t>Le</a:t>
            </a:r>
            <a:r>
              <a:rPr sz="3200" spc="254" dirty="0">
                <a:solidFill>
                  <a:srgbClr val="554A3B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554A3B"/>
                </a:solidFill>
                <a:latin typeface="Cambria"/>
                <a:cs typeface="Cambria"/>
              </a:rPr>
              <a:t>Logiciel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1219200"/>
            <a:ext cx="38211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0" dirty="0">
                <a:solidFill>
                  <a:srgbClr val="554A3B"/>
                </a:solidFill>
                <a:latin typeface="Calibri"/>
                <a:cs typeface="Calibri"/>
              </a:rPr>
              <a:t>Où</a:t>
            </a:r>
            <a:r>
              <a:rPr sz="2400" b="1" spc="26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554A3B"/>
                </a:solidFill>
                <a:latin typeface="Calibri"/>
                <a:cs typeface="Calibri"/>
              </a:rPr>
              <a:t>se</a:t>
            </a:r>
            <a:r>
              <a:rPr sz="2400" b="1" spc="28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20" dirty="0">
                <a:solidFill>
                  <a:srgbClr val="554A3B"/>
                </a:solidFill>
                <a:latin typeface="Calibri"/>
                <a:cs typeface="Calibri"/>
              </a:rPr>
              <a:t>trouve</a:t>
            </a:r>
            <a:r>
              <a:rPr sz="2400" b="1" spc="229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554A3B"/>
                </a:solidFill>
                <a:latin typeface="Calibri"/>
                <a:cs typeface="Calibri"/>
              </a:rPr>
              <a:t>le</a:t>
            </a:r>
            <a:r>
              <a:rPr sz="2400" b="1" spc="26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5" dirty="0">
                <a:solidFill>
                  <a:srgbClr val="554A3B"/>
                </a:solidFill>
                <a:latin typeface="Calibri"/>
                <a:cs typeface="Calibri"/>
              </a:rPr>
              <a:t>logiciel</a:t>
            </a:r>
            <a:r>
              <a:rPr sz="2400" b="1" spc="22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54A3B"/>
                </a:solidFill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9546" y="1916810"/>
            <a:ext cx="4279265" cy="2056130"/>
            <a:chOff x="539546" y="1916810"/>
            <a:chExt cx="4279265" cy="20561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46" y="1916810"/>
              <a:ext cx="1937385" cy="2055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7741" y="1970150"/>
              <a:ext cx="2310637" cy="198704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8071" y="2200910"/>
            <a:ext cx="2339721" cy="17547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12" y="4071899"/>
            <a:ext cx="3262757" cy="24536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3500" y="4300207"/>
            <a:ext cx="2571750" cy="192887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Cours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1253490"/>
            <a:ext cx="8538210" cy="418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00"/>
              </a:spcBef>
            </a:pPr>
            <a:r>
              <a:rPr sz="2400" b="1" spc="75" dirty="0">
                <a:solidFill>
                  <a:srgbClr val="554A3B"/>
                </a:solidFill>
                <a:latin typeface="Calibri"/>
                <a:cs typeface="Calibri"/>
              </a:rPr>
              <a:t>Le</a:t>
            </a:r>
            <a:r>
              <a:rPr sz="2400" b="1" spc="28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554A3B"/>
                </a:solidFill>
                <a:latin typeface="Calibri"/>
                <a:cs typeface="Calibri"/>
              </a:rPr>
              <a:t>logiciel</a:t>
            </a:r>
            <a:r>
              <a:rPr sz="2400" b="1" spc="229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95" dirty="0">
                <a:solidFill>
                  <a:srgbClr val="554A3B"/>
                </a:solidFill>
                <a:latin typeface="Calibri"/>
                <a:cs typeface="Calibri"/>
              </a:rPr>
              <a:t>est</a:t>
            </a:r>
            <a:r>
              <a:rPr sz="2400" b="1" spc="28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554A3B"/>
                </a:solidFill>
                <a:latin typeface="Calibri"/>
                <a:cs typeface="Calibri"/>
              </a:rPr>
              <a:t>omniprésent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299720" indent="-287020" algn="just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mbria"/>
                <a:cs typeface="Cambria"/>
              </a:rPr>
              <a:t>Le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Logiciel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est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quasiment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«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partout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»</a:t>
            </a: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mbria"/>
                <a:cs typeface="Cambria"/>
              </a:rPr>
              <a:t>Beaucoup </a:t>
            </a:r>
            <a:r>
              <a:rPr sz="2400" dirty="0">
                <a:latin typeface="Cambria"/>
                <a:cs typeface="Cambria"/>
              </a:rPr>
              <a:t>de choses de </a:t>
            </a:r>
            <a:r>
              <a:rPr sz="2400" spc="-10" dirty="0">
                <a:latin typeface="Cambria"/>
                <a:cs typeface="Cambria"/>
              </a:rPr>
              <a:t>notre </a:t>
            </a:r>
            <a:r>
              <a:rPr sz="2400" dirty="0">
                <a:latin typeface="Cambria"/>
                <a:cs typeface="Cambria"/>
              </a:rPr>
              <a:t>quotidien sont </a:t>
            </a:r>
            <a:r>
              <a:rPr sz="2400" spc="-5" dirty="0">
                <a:latin typeface="Cambria"/>
                <a:cs typeface="Cambria"/>
              </a:rPr>
              <a:t>inimaginables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sans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logiciel</a:t>
            </a:r>
            <a:endParaRPr sz="2400" dirty="0">
              <a:latin typeface="Cambria"/>
              <a:cs typeface="Cambria"/>
            </a:endParaRPr>
          </a:p>
          <a:p>
            <a:pPr marL="299720" indent="-287020" algn="just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mbria"/>
                <a:cs typeface="Cambria"/>
              </a:rPr>
              <a:t>Bureautique,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voyages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aériens,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scolarité,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 err="1" smtClean="0">
                <a:latin typeface="Cambria"/>
                <a:cs typeface="Cambria"/>
              </a:rPr>
              <a:t>recherche</a:t>
            </a:r>
            <a:r>
              <a:rPr lang="en-US" sz="2400" spc="-10" dirty="0" smtClean="0">
                <a:latin typeface="Cambria"/>
                <a:cs typeface="Cambria"/>
              </a:rPr>
              <a:t> </a:t>
            </a:r>
            <a:r>
              <a:rPr sz="2400" spc="-5" dirty="0" err="1" smtClean="0">
                <a:latin typeface="Cambria"/>
                <a:cs typeface="Cambria"/>
              </a:rPr>
              <a:t>scientifique</a:t>
            </a:r>
            <a:r>
              <a:rPr sz="2400" spc="-5" dirty="0">
                <a:latin typeface="Cambria"/>
                <a:cs typeface="Cambria"/>
              </a:rPr>
              <a:t>,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loisirs,…</a:t>
            </a:r>
          </a:p>
          <a:p>
            <a:pPr marL="299720" indent="-287020" algn="just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mbria"/>
                <a:cs typeface="Cambria"/>
              </a:rPr>
              <a:t>Par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conséquent,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notre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vie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dépend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très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fortement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 </a:t>
            </a:r>
            <a:r>
              <a:rPr sz="2400" dirty="0" smtClean="0">
                <a:latin typeface="Cambria"/>
                <a:cs typeface="Cambria"/>
              </a:rPr>
              <a:t>la</a:t>
            </a:r>
            <a:r>
              <a:rPr lang="en-US" sz="2400" dirty="0" smtClean="0">
                <a:latin typeface="Cambria"/>
                <a:cs typeface="Cambria"/>
              </a:rPr>
              <a:t> </a:t>
            </a:r>
            <a:r>
              <a:rPr sz="2400" spc="-5" dirty="0" err="1" smtClean="0">
                <a:latin typeface="Cambria"/>
                <a:cs typeface="Cambria"/>
              </a:rPr>
              <a:t>qualité</a:t>
            </a:r>
            <a:r>
              <a:rPr sz="2400" spc="-25" dirty="0" smtClean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des </a:t>
            </a:r>
            <a:r>
              <a:rPr sz="2400" spc="-5" dirty="0">
                <a:latin typeface="Cambria"/>
                <a:cs typeface="Cambria"/>
              </a:rPr>
              <a:t>logiciels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qui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la</a:t>
            </a:r>
            <a:r>
              <a:rPr sz="2400" spc="-10" dirty="0">
                <a:latin typeface="Cambria"/>
                <a:cs typeface="Cambria"/>
              </a:rPr>
              <a:t> gèrent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004435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53390" y="1253490"/>
            <a:ext cx="7855584" cy="5175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0"/>
              </a:spcBef>
            </a:pPr>
            <a:r>
              <a:rPr sz="2400" b="1" spc="135" dirty="0">
                <a:solidFill>
                  <a:srgbClr val="554A3B"/>
                </a:solidFill>
                <a:latin typeface="Calibri"/>
                <a:cs typeface="Calibri"/>
              </a:rPr>
              <a:t>Impacts</a:t>
            </a:r>
            <a:r>
              <a:rPr sz="2400" b="1" spc="22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25" dirty="0">
                <a:solidFill>
                  <a:srgbClr val="554A3B"/>
                </a:solidFill>
                <a:latin typeface="Calibri"/>
                <a:cs typeface="Calibri"/>
              </a:rPr>
              <a:t>Positifs</a:t>
            </a:r>
            <a:r>
              <a:rPr sz="2400" b="1" spc="22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554A3B"/>
                </a:solidFill>
                <a:latin typeface="Calibri"/>
                <a:cs typeface="Calibri"/>
              </a:rPr>
              <a:t>du</a:t>
            </a:r>
            <a:r>
              <a:rPr sz="2400" b="1" spc="29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554A3B"/>
                </a:solidFill>
                <a:latin typeface="Calibri"/>
                <a:cs typeface="Calibri"/>
              </a:rPr>
              <a:t>logiciel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logiciel</a:t>
            </a:r>
            <a:r>
              <a:rPr sz="2000" dirty="0">
                <a:latin typeface="Cambria"/>
                <a:cs typeface="Cambria"/>
              </a:rPr>
              <a:t> 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amélioré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quotidien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plusieurs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manières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</a:p>
          <a:p>
            <a:pPr marL="29972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logiciel </a:t>
            </a:r>
            <a:r>
              <a:rPr sz="2000" spc="-10" dirty="0">
                <a:latin typeface="Cambria"/>
                <a:cs typeface="Cambria"/>
              </a:rPr>
              <a:t>accélère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les </a:t>
            </a:r>
            <a:r>
              <a:rPr sz="2000" spc="-10" dirty="0">
                <a:latin typeface="Cambria"/>
                <a:cs typeface="Cambria"/>
              </a:rPr>
              <a:t>traitements</a:t>
            </a:r>
            <a:endParaRPr sz="20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logiciel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« se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lasse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»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pas</a:t>
            </a:r>
            <a:endParaRPr sz="20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mbria"/>
                <a:cs typeface="Cambria"/>
              </a:rPr>
              <a:t>Le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logiciel résout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problèmes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complexes</a:t>
            </a:r>
            <a:r>
              <a:rPr sz="2000" spc="-5" dirty="0">
                <a:latin typeface="Cambria"/>
                <a:cs typeface="Cambria"/>
              </a:rPr>
              <a:t> rapidement</a:t>
            </a:r>
            <a:endParaRPr sz="2000" dirty="0">
              <a:latin typeface="Cambria"/>
              <a:cs typeface="Cambria"/>
            </a:endParaRPr>
          </a:p>
          <a:p>
            <a:pPr marL="29972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mbria"/>
                <a:cs typeface="Cambria"/>
              </a:rPr>
              <a:t>Capacité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calcul,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stockage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traitement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incroyables</a:t>
            </a:r>
            <a:endParaRPr sz="2000" dirty="0">
              <a:latin typeface="Cambria"/>
              <a:cs typeface="Cambria"/>
            </a:endParaRPr>
          </a:p>
          <a:p>
            <a:pPr marL="12700" marR="3112770">
              <a:lnSpc>
                <a:spcPct val="1501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dirty="0" smtClean="0">
                <a:latin typeface="Cambria"/>
                <a:cs typeface="Cambria"/>
              </a:rPr>
              <a:t>    </a:t>
            </a:r>
            <a:r>
              <a:rPr sz="2000" dirty="0" smtClean="0">
                <a:latin typeface="Cambria"/>
                <a:cs typeface="Cambria"/>
              </a:rPr>
              <a:t>Le </a:t>
            </a:r>
            <a:r>
              <a:rPr sz="2000" spc="-5" dirty="0">
                <a:latin typeface="Cambria"/>
                <a:cs typeface="Cambria"/>
              </a:rPr>
              <a:t>logiciel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introduit </a:t>
            </a:r>
            <a:r>
              <a:rPr sz="2000" spc="-5" dirty="0">
                <a:latin typeface="Cambria"/>
                <a:cs typeface="Cambria"/>
              </a:rPr>
              <a:t>de </a:t>
            </a:r>
            <a:r>
              <a:rPr sz="2000" spc="-15" dirty="0">
                <a:latin typeface="Cambria"/>
                <a:cs typeface="Cambria"/>
              </a:rPr>
              <a:t>nouveaux </a:t>
            </a:r>
            <a:r>
              <a:rPr sz="2000" spc="-5" dirty="0">
                <a:latin typeface="Cambria"/>
                <a:cs typeface="Cambria"/>
              </a:rPr>
              <a:t>loisirs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Exemples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</a:p>
          <a:p>
            <a:pPr marL="29972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mbria"/>
                <a:cs typeface="Cambria"/>
              </a:rPr>
              <a:t>Paiement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électronique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, </a:t>
            </a:r>
            <a:r>
              <a:rPr sz="2000" spc="-10" dirty="0">
                <a:latin typeface="Cambria"/>
                <a:cs typeface="Cambria"/>
              </a:rPr>
              <a:t>Achat</a:t>
            </a:r>
            <a:r>
              <a:rPr sz="2000" dirty="0">
                <a:latin typeface="Cambria"/>
                <a:cs typeface="Cambria"/>
              </a:rPr>
              <a:t> sur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internet,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Recherche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d’information,</a:t>
            </a:r>
            <a:endParaRPr sz="2000" dirty="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Logiciels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métier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ERP,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tableurs,</a:t>
            </a:r>
            <a:r>
              <a:rPr sz="2000" spc="-10" dirty="0">
                <a:latin typeface="Cambria"/>
                <a:cs typeface="Cambria"/>
              </a:rPr>
              <a:t> traitement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texte), </a:t>
            </a:r>
            <a:r>
              <a:rPr sz="2000" spc="-5" dirty="0">
                <a:latin typeface="Cambria"/>
                <a:cs typeface="Cambria"/>
              </a:rPr>
              <a:t>Bibliothèques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</a:t>
            </a: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ligne,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715000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30517" y="1286509"/>
            <a:ext cx="8034020" cy="5157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m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p</a:t>
            </a:r>
            <a:r>
              <a:rPr sz="2000" b="1" spc="170" dirty="0">
                <a:solidFill>
                  <a:srgbClr val="554A3B"/>
                </a:solidFill>
                <a:latin typeface="Calibri"/>
                <a:cs typeface="Calibri"/>
              </a:rPr>
              <a:t>a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c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s </a:t>
            </a:r>
            <a:r>
              <a:rPr sz="2000" b="1" spc="-12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’</a:t>
            </a:r>
            <a:r>
              <a:rPr sz="2000" b="1" spc="-21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n </a:t>
            </a:r>
            <a:r>
              <a:rPr sz="2000" b="1" spc="-10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l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og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c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l </a:t>
            </a:r>
            <a:r>
              <a:rPr sz="2000" b="1" spc="-14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e </a:t>
            </a:r>
            <a:r>
              <a:rPr sz="2000" b="1" spc="-7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M</a:t>
            </a:r>
            <a:r>
              <a:rPr sz="2000" b="1" spc="170" dirty="0">
                <a:solidFill>
                  <a:srgbClr val="554A3B"/>
                </a:solidFill>
                <a:latin typeface="Calibri"/>
                <a:cs typeface="Calibri"/>
              </a:rPr>
              <a:t>a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v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a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e </a:t>
            </a:r>
            <a:r>
              <a:rPr sz="2000" b="1" spc="-13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Qu</a:t>
            </a:r>
            <a:r>
              <a:rPr sz="2000" b="1" spc="170" dirty="0">
                <a:solidFill>
                  <a:srgbClr val="554A3B"/>
                </a:solidFill>
                <a:latin typeface="Calibri"/>
                <a:cs typeface="Calibri"/>
              </a:rPr>
              <a:t>a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l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25" dirty="0">
                <a:solidFill>
                  <a:srgbClr val="554A3B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é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Plusieurs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désastres</a:t>
            </a:r>
            <a:r>
              <a:rPr sz="2000" spc="5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plus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ou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moins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importants</a:t>
            </a:r>
            <a:r>
              <a:rPr sz="2000" spc="5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ont</a:t>
            </a:r>
            <a:r>
              <a:rPr sz="2000" spc="5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été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causés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par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«</a:t>
            </a:r>
            <a:r>
              <a:rPr sz="2000" spc="-10" dirty="0">
                <a:latin typeface="Cambria"/>
                <a:cs typeface="Cambria"/>
              </a:rPr>
              <a:t> erreurs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»</a:t>
            </a:r>
            <a:r>
              <a:rPr sz="2000" spc="-5" dirty="0">
                <a:latin typeface="Cambria"/>
                <a:cs typeface="Cambria"/>
              </a:rPr>
              <a:t> dans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 logiciels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299720" marR="762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b="1" spc="-5" dirty="0">
                <a:latin typeface="Cambria"/>
                <a:cs typeface="Cambria"/>
              </a:rPr>
              <a:t>La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paranoïa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de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lu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bug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de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l’an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2000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à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l’époque,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plupart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logiciels </a:t>
            </a:r>
            <a:r>
              <a:rPr sz="2000" spc="-10" dirty="0">
                <a:latin typeface="Cambria"/>
                <a:cs typeface="Cambria"/>
              </a:rPr>
              <a:t>traitaient </a:t>
            </a:r>
            <a:r>
              <a:rPr sz="2000" spc="-5" dirty="0">
                <a:latin typeface="Cambria"/>
                <a:cs typeface="Cambria"/>
              </a:rPr>
              <a:t>les </a:t>
            </a:r>
            <a:r>
              <a:rPr sz="2000" spc="-10" dirty="0">
                <a:latin typeface="Cambria"/>
                <a:cs typeface="Cambria"/>
              </a:rPr>
              <a:t>dates </a:t>
            </a:r>
            <a:r>
              <a:rPr sz="2000" spc="-25" dirty="0">
                <a:latin typeface="Cambria"/>
                <a:cs typeface="Cambria"/>
              </a:rPr>
              <a:t>avec </a:t>
            </a:r>
            <a:r>
              <a:rPr sz="2000" spc="-5" dirty="0">
                <a:latin typeface="Cambria"/>
                <a:cs typeface="Cambria"/>
              </a:rPr>
              <a:t>deux chiffres. Quand l’an 2000 fut sur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 </a:t>
            </a:r>
            <a:r>
              <a:rPr sz="2000" dirty="0">
                <a:latin typeface="Cambria"/>
                <a:cs typeface="Cambria"/>
              </a:rPr>
              <a:t>point </a:t>
            </a:r>
            <a:r>
              <a:rPr sz="2000" spc="-35" dirty="0">
                <a:latin typeface="Cambria"/>
                <a:cs typeface="Cambria"/>
              </a:rPr>
              <a:t>d’arriver, </a:t>
            </a:r>
            <a:r>
              <a:rPr sz="2000" spc="-5" dirty="0">
                <a:latin typeface="Cambria"/>
                <a:cs typeface="Cambria"/>
              </a:rPr>
              <a:t>personne </a:t>
            </a:r>
            <a:r>
              <a:rPr sz="2000" dirty="0">
                <a:latin typeface="Cambria"/>
                <a:cs typeface="Cambria"/>
              </a:rPr>
              <a:t>ne </a:t>
            </a:r>
            <a:r>
              <a:rPr sz="2000" spc="-20" dirty="0">
                <a:latin typeface="Cambria"/>
                <a:cs typeface="Cambria"/>
              </a:rPr>
              <a:t>pouvait </a:t>
            </a:r>
            <a:r>
              <a:rPr sz="2000" spc="-15" dirty="0">
                <a:latin typeface="Cambria"/>
                <a:cs typeface="Cambria"/>
              </a:rPr>
              <a:t>vraiment </a:t>
            </a:r>
            <a:r>
              <a:rPr sz="2000" spc="-10" dirty="0">
                <a:latin typeface="Cambria"/>
                <a:cs typeface="Cambria"/>
              </a:rPr>
              <a:t>prédire </a:t>
            </a:r>
            <a:r>
              <a:rPr sz="2000" spc="-5" dirty="0">
                <a:latin typeface="Cambria"/>
                <a:cs typeface="Cambria"/>
              </a:rPr>
              <a:t>ce qui </a:t>
            </a:r>
            <a:r>
              <a:rPr sz="2000" spc="-10" dirty="0">
                <a:latin typeface="Cambria"/>
                <a:cs typeface="Cambria"/>
              </a:rPr>
              <a:t>allait </a:t>
            </a:r>
            <a:r>
              <a:rPr sz="2000" spc="-20" dirty="0">
                <a:latin typeface="Cambria"/>
                <a:cs typeface="Cambria"/>
              </a:rPr>
              <a:t>se 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passer.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Finalement,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plus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peur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que de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mal.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 dirty="0">
              <a:latin typeface="Cambria"/>
              <a:cs typeface="Cambria"/>
            </a:endParaRPr>
          </a:p>
          <a:p>
            <a:pPr marL="299720" marR="571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2000" b="1" spc="-5" dirty="0">
                <a:latin typeface="Cambria"/>
                <a:cs typeface="Cambria"/>
              </a:rPr>
              <a:t>Le bug </a:t>
            </a:r>
            <a:r>
              <a:rPr sz="2000" b="1" dirty="0">
                <a:latin typeface="Cambria"/>
                <a:cs typeface="Cambria"/>
              </a:rPr>
              <a:t>du </a:t>
            </a:r>
            <a:r>
              <a:rPr sz="2000" b="1" spc="-5" dirty="0">
                <a:latin typeface="Cambria"/>
                <a:cs typeface="Cambria"/>
              </a:rPr>
              <a:t>Mariner-1 en 1962 </a:t>
            </a:r>
            <a:r>
              <a:rPr sz="2000" dirty="0">
                <a:latin typeface="Cambria"/>
                <a:cs typeface="Cambria"/>
              </a:rPr>
              <a:t>: Une </a:t>
            </a:r>
            <a:r>
              <a:rPr sz="2000" spc="-5" dirty="0">
                <a:latin typeface="Cambria"/>
                <a:cs typeface="Cambria"/>
              </a:rPr>
              <a:t>fusée </a:t>
            </a:r>
            <a:r>
              <a:rPr sz="2000" spc="-10" dirty="0">
                <a:latin typeface="Cambria"/>
                <a:cs typeface="Cambria"/>
              </a:rPr>
              <a:t>spatiale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dérouté </a:t>
            </a:r>
            <a:r>
              <a:rPr sz="2000" spc="-5" dirty="0">
                <a:latin typeface="Cambria"/>
                <a:cs typeface="Cambria"/>
              </a:rPr>
              <a:t>de </a:t>
            </a:r>
            <a:r>
              <a:rPr sz="2000" spc="-20" dirty="0">
                <a:latin typeface="Cambria"/>
                <a:cs typeface="Cambria"/>
              </a:rPr>
              <a:t>sa 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trajectoire </a:t>
            </a:r>
            <a:r>
              <a:rPr sz="2000" dirty="0">
                <a:latin typeface="Cambria"/>
                <a:cs typeface="Cambria"/>
              </a:rPr>
              <a:t>à </a:t>
            </a:r>
            <a:r>
              <a:rPr sz="2000" spc="-5" dirty="0">
                <a:latin typeface="Cambria"/>
                <a:cs typeface="Cambria"/>
              </a:rPr>
              <a:t>cause </a:t>
            </a:r>
            <a:r>
              <a:rPr sz="2000" spc="-10" dirty="0">
                <a:latin typeface="Cambria"/>
                <a:cs typeface="Cambria"/>
              </a:rPr>
              <a:t>d’une formule mathématique </a:t>
            </a:r>
            <a:r>
              <a:rPr sz="2000" dirty="0">
                <a:latin typeface="Cambria"/>
                <a:cs typeface="Cambria"/>
              </a:rPr>
              <a:t>qui a </a:t>
            </a:r>
            <a:r>
              <a:rPr sz="2000" spc="-15" dirty="0">
                <a:latin typeface="Cambria"/>
                <a:cs typeface="Cambria"/>
              </a:rPr>
              <a:t>été </a:t>
            </a:r>
            <a:r>
              <a:rPr sz="2000" spc="-5" dirty="0">
                <a:latin typeface="Cambria"/>
                <a:cs typeface="Cambria"/>
              </a:rPr>
              <a:t>mal </a:t>
            </a:r>
            <a:r>
              <a:rPr sz="2000" spc="-15" dirty="0">
                <a:latin typeface="Cambria"/>
                <a:cs typeface="Cambria"/>
              </a:rPr>
              <a:t>transcrite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code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source</a:t>
            </a:r>
            <a:r>
              <a:rPr sz="2000" spc="-10" dirty="0" smtClean="0">
                <a:latin typeface="Cambria"/>
                <a:cs typeface="Cambria"/>
              </a:rPr>
              <a:t>.</a:t>
            </a:r>
            <a:endParaRPr lang="en-US" sz="2000" dirty="0">
              <a:latin typeface="Cambria"/>
              <a:cs typeface="Cambria"/>
            </a:endParaRPr>
          </a:p>
          <a:p>
            <a:pPr marL="299720" marR="571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endParaRPr sz="2050" dirty="0">
              <a:latin typeface="Cambria"/>
              <a:cs typeface="Cambria"/>
            </a:endParaRPr>
          </a:p>
          <a:p>
            <a:pPr marL="299720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2000" b="1" spc="-5" dirty="0">
                <a:latin typeface="Cambria"/>
                <a:cs typeface="Cambria"/>
              </a:rPr>
              <a:t>Therac-25 </a:t>
            </a:r>
            <a:r>
              <a:rPr sz="2000" b="1" spc="-10" dirty="0">
                <a:latin typeface="Cambria"/>
                <a:cs typeface="Cambria"/>
              </a:rPr>
              <a:t>accélérateur </a:t>
            </a:r>
            <a:r>
              <a:rPr sz="2000" b="1" spc="-5" dirty="0">
                <a:latin typeface="Cambria"/>
                <a:cs typeface="Cambria"/>
              </a:rPr>
              <a:t>médical (1985) </a:t>
            </a:r>
            <a:r>
              <a:rPr sz="2000" dirty="0">
                <a:latin typeface="Cambria"/>
                <a:cs typeface="Cambria"/>
              </a:rPr>
              <a:t>: La </a:t>
            </a:r>
            <a:r>
              <a:rPr sz="2000" spc="-5" dirty="0">
                <a:latin typeface="Cambria"/>
                <a:cs typeface="Cambria"/>
              </a:rPr>
              <a:t>machine était destinée </a:t>
            </a:r>
            <a:r>
              <a:rPr sz="2000" dirty="0">
                <a:latin typeface="Cambria"/>
                <a:cs typeface="Cambria"/>
              </a:rPr>
              <a:t>à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soigner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malades.</a:t>
            </a:r>
            <a:r>
              <a:rPr sz="2000" dirty="0">
                <a:latin typeface="Cambria"/>
                <a:cs typeface="Cambria"/>
              </a:rPr>
              <a:t> À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cause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d’un</a:t>
            </a:r>
            <a:r>
              <a:rPr sz="2000" spc="-5" dirty="0">
                <a:latin typeface="Cambria"/>
                <a:cs typeface="Cambria"/>
              </a:rPr>
              <a:t> bug</a:t>
            </a:r>
            <a:r>
              <a:rPr sz="2000" dirty="0">
                <a:latin typeface="Cambria"/>
                <a:cs typeface="Cambria"/>
              </a:rPr>
              <a:t> sur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déclenchement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des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radiations,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au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moins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cinq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personnes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trouvé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mort,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96771"/>
            <a:ext cx="5715000" cy="450215"/>
          </a:xfrm>
          <a:custGeom>
            <a:avLst/>
            <a:gdLst/>
            <a:ahLst/>
            <a:cxnLst/>
            <a:rect l="l" t="t" r="r" b="b"/>
            <a:pathLst>
              <a:path w="5004435" h="450214">
                <a:moveTo>
                  <a:pt x="5004054" y="0"/>
                </a:moveTo>
                <a:lnTo>
                  <a:pt x="0" y="0"/>
                </a:lnTo>
                <a:lnTo>
                  <a:pt x="0" y="450164"/>
                </a:lnTo>
                <a:lnTo>
                  <a:pt x="5004054" y="450164"/>
                </a:lnTo>
                <a:lnTo>
                  <a:pt x="5004054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9415" y="303847"/>
            <a:ext cx="160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507" y="404495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Cours</a:t>
            </a:r>
            <a:r>
              <a:rPr sz="2000" spc="220" dirty="0"/>
              <a:t> </a:t>
            </a:r>
            <a:r>
              <a:rPr sz="2000" dirty="0"/>
              <a:t>1</a:t>
            </a:r>
            <a:r>
              <a:rPr sz="2000" spc="290" dirty="0"/>
              <a:t> </a:t>
            </a:r>
            <a:r>
              <a:rPr sz="2000" dirty="0"/>
              <a:t>–</a:t>
            </a:r>
            <a:r>
              <a:rPr sz="2000" spc="295" dirty="0"/>
              <a:t> </a:t>
            </a:r>
            <a:r>
              <a:rPr sz="2000" spc="135" dirty="0"/>
              <a:t>Introduction</a:t>
            </a:r>
            <a:r>
              <a:rPr sz="2000" spc="220" dirty="0"/>
              <a:t> </a:t>
            </a:r>
            <a:r>
              <a:rPr sz="2000" spc="80" dirty="0"/>
              <a:t>au</a:t>
            </a:r>
            <a:r>
              <a:rPr sz="2000" spc="254" dirty="0"/>
              <a:t> </a:t>
            </a:r>
            <a:r>
              <a:rPr sz="2000" spc="75" dirty="0"/>
              <a:t>GL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82587" y="1286509"/>
            <a:ext cx="8054975" cy="49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m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p</a:t>
            </a:r>
            <a:r>
              <a:rPr sz="2000" b="1" spc="170" dirty="0">
                <a:solidFill>
                  <a:srgbClr val="554A3B"/>
                </a:solidFill>
                <a:latin typeface="Calibri"/>
                <a:cs typeface="Calibri"/>
              </a:rPr>
              <a:t>a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c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s </a:t>
            </a:r>
            <a:r>
              <a:rPr sz="2000" b="1" spc="-12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’</a:t>
            </a:r>
            <a:r>
              <a:rPr sz="2000" b="1" spc="-21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n </a:t>
            </a:r>
            <a:r>
              <a:rPr sz="2000" b="1" spc="-10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l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og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c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55" dirty="0">
                <a:solidFill>
                  <a:srgbClr val="554A3B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l </a:t>
            </a:r>
            <a:r>
              <a:rPr sz="2000" b="1" spc="-14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e </a:t>
            </a:r>
            <a:r>
              <a:rPr sz="2000" b="1" spc="-70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M</a:t>
            </a:r>
            <a:r>
              <a:rPr sz="2000" b="1" spc="170" dirty="0">
                <a:solidFill>
                  <a:srgbClr val="554A3B"/>
                </a:solidFill>
                <a:latin typeface="Calibri"/>
                <a:cs typeface="Calibri"/>
              </a:rPr>
              <a:t>a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u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v</a:t>
            </a:r>
            <a:r>
              <a:rPr sz="2000" b="1" spc="150" dirty="0">
                <a:solidFill>
                  <a:srgbClr val="554A3B"/>
                </a:solidFill>
                <a:latin typeface="Calibri"/>
                <a:cs typeface="Calibri"/>
              </a:rPr>
              <a:t>a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e </a:t>
            </a:r>
            <a:r>
              <a:rPr sz="2000" b="1" spc="-135" dirty="0">
                <a:solidFill>
                  <a:srgbClr val="554A3B"/>
                </a:solidFill>
                <a:latin typeface="Calibri"/>
                <a:cs typeface="Calibri"/>
              </a:rPr>
              <a:t> </a:t>
            </a:r>
            <a:r>
              <a:rPr sz="2000" b="1" spc="160" dirty="0">
                <a:solidFill>
                  <a:srgbClr val="554A3B"/>
                </a:solidFill>
                <a:latin typeface="Calibri"/>
                <a:cs typeface="Calibri"/>
              </a:rPr>
              <a:t>Qu</a:t>
            </a:r>
            <a:r>
              <a:rPr sz="2000" b="1" spc="170" dirty="0">
                <a:solidFill>
                  <a:srgbClr val="554A3B"/>
                </a:solidFill>
                <a:latin typeface="Calibri"/>
                <a:cs typeface="Calibri"/>
              </a:rPr>
              <a:t>a</a:t>
            </a:r>
            <a:r>
              <a:rPr sz="2000" b="1" spc="165" dirty="0">
                <a:solidFill>
                  <a:srgbClr val="554A3B"/>
                </a:solidFill>
                <a:latin typeface="Calibri"/>
                <a:cs typeface="Calibri"/>
              </a:rPr>
              <a:t>l</a:t>
            </a:r>
            <a:r>
              <a:rPr sz="2000" b="1" spc="140" dirty="0">
                <a:solidFill>
                  <a:srgbClr val="554A3B"/>
                </a:solidFill>
                <a:latin typeface="Calibri"/>
                <a:cs typeface="Calibri"/>
              </a:rPr>
              <a:t>i</a:t>
            </a:r>
            <a:r>
              <a:rPr sz="2000" b="1" spc="125" dirty="0">
                <a:solidFill>
                  <a:srgbClr val="554A3B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554A3B"/>
                </a:solidFill>
                <a:latin typeface="Calibri"/>
                <a:cs typeface="Calibri"/>
              </a:rPr>
              <a:t>é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 marL="319405" marR="7620" indent="-287655" algn="just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320040" algn="l"/>
              </a:tabLst>
            </a:pPr>
            <a:r>
              <a:rPr sz="1800" b="1" dirty="0">
                <a:latin typeface="Cambria"/>
                <a:cs typeface="Cambria"/>
              </a:rPr>
              <a:t>En </a:t>
            </a:r>
            <a:r>
              <a:rPr sz="1800" b="1" spc="-10" dirty="0">
                <a:latin typeface="Cambria"/>
                <a:cs typeface="Cambria"/>
              </a:rPr>
              <a:t>1983, </a:t>
            </a:r>
            <a:r>
              <a:rPr sz="1800" b="1" dirty="0">
                <a:latin typeface="Cambria"/>
                <a:cs typeface="Cambria"/>
              </a:rPr>
              <a:t>la </a:t>
            </a:r>
            <a:r>
              <a:rPr sz="1800" b="1" spc="-10" dirty="0">
                <a:latin typeface="Cambria"/>
                <a:cs typeface="Cambria"/>
              </a:rPr>
              <a:t>troisième guerre mondiale </a:t>
            </a:r>
            <a:r>
              <a:rPr sz="1800" b="1" dirty="0">
                <a:latin typeface="Cambria"/>
                <a:cs typeface="Cambria"/>
              </a:rPr>
              <a:t>a </a:t>
            </a:r>
            <a:r>
              <a:rPr sz="1800" b="1" spc="-5" dirty="0">
                <a:latin typeface="Cambria"/>
                <a:cs typeface="Cambria"/>
              </a:rPr>
              <a:t>failli </a:t>
            </a:r>
            <a:r>
              <a:rPr sz="1800" b="1" spc="-10" dirty="0">
                <a:latin typeface="Cambria"/>
                <a:cs typeface="Cambria"/>
              </a:rPr>
              <a:t>éclater </a:t>
            </a:r>
            <a:r>
              <a:rPr sz="1800" dirty="0">
                <a:latin typeface="Cambria"/>
                <a:cs typeface="Cambria"/>
              </a:rPr>
              <a:t>: En </a:t>
            </a:r>
            <a:r>
              <a:rPr sz="1800" spc="-10" dirty="0">
                <a:latin typeface="Cambria"/>
                <a:cs typeface="Cambria"/>
              </a:rPr>
              <a:t>pleine guerre </a:t>
            </a:r>
            <a:r>
              <a:rPr sz="1800" spc="-5" dirty="0">
                <a:latin typeface="Cambria"/>
                <a:cs typeface="Cambria"/>
              </a:rPr>
              <a:t> froide,</a:t>
            </a:r>
            <a:r>
              <a:rPr sz="1800" dirty="0">
                <a:latin typeface="Cambria"/>
                <a:cs typeface="Cambria"/>
              </a:rPr>
              <a:t> un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logiciel</a:t>
            </a:r>
            <a:r>
              <a:rPr sz="1800" dirty="0">
                <a:latin typeface="Cambria"/>
                <a:cs typeface="Cambria"/>
              </a:rPr>
              <a:t> de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surveillance</a:t>
            </a:r>
            <a:r>
              <a:rPr sz="1800" spc="-5" dirty="0">
                <a:latin typeface="Cambria"/>
                <a:cs typeface="Cambria"/>
              </a:rPr>
              <a:t> soviétique</a:t>
            </a:r>
            <a:r>
              <a:rPr sz="1800" dirty="0">
                <a:latin typeface="Cambria"/>
                <a:cs typeface="Cambria"/>
              </a:rPr>
              <a:t> a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détecté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faux</a:t>
            </a:r>
            <a:r>
              <a:rPr sz="1800" spc="-5" dirty="0">
                <a:latin typeface="Cambria"/>
                <a:cs typeface="Cambria"/>
              </a:rPr>
              <a:t> missiles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balistiques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envoyés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USA.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800" dirty="0">
              <a:latin typeface="Cambria"/>
              <a:cs typeface="Cambria"/>
            </a:endParaRPr>
          </a:p>
          <a:p>
            <a:pPr marL="319405" marR="6350" indent="-287655" algn="just">
              <a:lnSpc>
                <a:spcPct val="100000"/>
              </a:lnSpc>
              <a:buFont typeface="Arial MT"/>
              <a:buChar char="•"/>
              <a:tabLst>
                <a:tab pos="320040" algn="l"/>
              </a:tabLst>
            </a:pPr>
            <a:r>
              <a:rPr sz="1800" b="1" spc="-10" dirty="0">
                <a:latin typeface="Cambria"/>
                <a:cs typeface="Cambria"/>
              </a:rPr>
              <a:t>1991,</a:t>
            </a:r>
            <a:r>
              <a:rPr sz="1800" b="1" spc="-5" dirty="0">
                <a:latin typeface="Cambria"/>
                <a:cs typeface="Cambria"/>
              </a:rPr>
              <a:t> pendant</a:t>
            </a:r>
            <a:r>
              <a:rPr sz="1800" b="1" dirty="0">
                <a:latin typeface="Cambria"/>
                <a:cs typeface="Cambria"/>
              </a:rPr>
              <a:t> la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guerre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du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golfe</a:t>
            </a:r>
            <a:r>
              <a:rPr sz="1800" b="1" dirty="0">
                <a:latin typeface="Cambria"/>
                <a:cs typeface="Cambria"/>
              </a:rPr>
              <a:t> :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missile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américain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tue</a:t>
            </a:r>
            <a:r>
              <a:rPr sz="1800" dirty="0">
                <a:latin typeface="Cambria"/>
                <a:cs typeface="Cambria"/>
              </a:rPr>
              <a:t> 22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soldats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américains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au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lieu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d’intercepter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missile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ennemi.</a:t>
            </a:r>
            <a:r>
              <a:rPr sz="1800" dirty="0">
                <a:latin typeface="Cambria"/>
                <a:cs typeface="Cambria"/>
              </a:rPr>
              <a:t> Cause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une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erreur</a:t>
            </a:r>
            <a:r>
              <a:rPr sz="1800" dirty="0">
                <a:latin typeface="Cambria"/>
                <a:cs typeface="Cambria"/>
              </a:rPr>
              <a:t> de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fonction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d’arrondi,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50" dirty="0">
              <a:latin typeface="Cambria"/>
              <a:cs typeface="Cambria"/>
            </a:endParaRPr>
          </a:p>
          <a:p>
            <a:pPr marL="319405" marR="5080" indent="-287655" algn="just">
              <a:lnSpc>
                <a:spcPct val="100000"/>
              </a:lnSpc>
              <a:buFont typeface="Arial MT"/>
              <a:buChar char="•"/>
              <a:tabLst>
                <a:tab pos="320040" algn="l"/>
              </a:tabLst>
            </a:pPr>
            <a:r>
              <a:rPr sz="1800" b="1" spc="-10" dirty="0">
                <a:latin typeface="Cambria"/>
                <a:cs typeface="Cambria"/>
              </a:rPr>
              <a:t>1996 </a:t>
            </a:r>
            <a:r>
              <a:rPr sz="1800" b="1" spc="-5" dirty="0">
                <a:latin typeface="Cambria"/>
                <a:cs typeface="Cambria"/>
              </a:rPr>
              <a:t>Cash </a:t>
            </a:r>
            <a:r>
              <a:rPr sz="1800" b="1" dirty="0">
                <a:latin typeface="Cambria"/>
                <a:cs typeface="Cambria"/>
              </a:rPr>
              <a:t>de la </a:t>
            </a:r>
            <a:r>
              <a:rPr sz="1800" b="1" spc="-5" dirty="0">
                <a:latin typeface="Cambria"/>
                <a:cs typeface="Cambria"/>
              </a:rPr>
              <a:t>fusée Ariane </a:t>
            </a:r>
            <a:r>
              <a:rPr sz="1800" b="1" dirty="0">
                <a:latin typeface="Cambria"/>
                <a:cs typeface="Cambria"/>
              </a:rPr>
              <a:t>5 – </a:t>
            </a:r>
            <a:r>
              <a:rPr sz="1800" b="1" spc="-55" dirty="0">
                <a:latin typeface="Cambria"/>
                <a:cs typeface="Cambria"/>
              </a:rPr>
              <a:t>Vol </a:t>
            </a:r>
            <a:r>
              <a:rPr sz="1800" b="1" spc="-10" dirty="0">
                <a:latin typeface="Cambria"/>
                <a:cs typeface="Cambria"/>
              </a:rPr>
              <a:t>501 </a:t>
            </a:r>
            <a:r>
              <a:rPr sz="1800" dirty="0">
                <a:latin typeface="Cambria"/>
                <a:cs typeface="Cambria"/>
              </a:rPr>
              <a:t>: </a:t>
            </a:r>
            <a:r>
              <a:rPr sz="1800" spc="-5" dirty="0">
                <a:latin typeface="Cambria"/>
                <a:cs typeface="Cambria"/>
              </a:rPr>
              <a:t>Un </a:t>
            </a:r>
            <a:r>
              <a:rPr sz="1800" dirty="0">
                <a:latin typeface="Cambria"/>
                <a:cs typeface="Cambria"/>
              </a:rPr>
              <a:t>module </a:t>
            </a:r>
            <a:r>
              <a:rPr sz="1800" spc="-10" dirty="0">
                <a:latin typeface="Cambria"/>
                <a:cs typeface="Cambria"/>
              </a:rPr>
              <a:t>convertissait </a:t>
            </a:r>
            <a:r>
              <a:rPr sz="1800" dirty="0">
                <a:latin typeface="Cambria"/>
                <a:cs typeface="Cambria"/>
              </a:rPr>
              <a:t>des </a:t>
            </a:r>
            <a:r>
              <a:rPr sz="1800" spc="-10" dirty="0">
                <a:latin typeface="Cambria"/>
                <a:cs typeface="Cambria"/>
              </a:rPr>
              <a:t>réels 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64 </a:t>
            </a:r>
            <a:r>
              <a:rPr sz="1800" spc="-10" dirty="0">
                <a:latin typeface="Cambria"/>
                <a:cs typeface="Cambria"/>
              </a:rPr>
              <a:t>bits </a:t>
            </a:r>
            <a:r>
              <a:rPr sz="1800" dirty="0">
                <a:latin typeface="Cambria"/>
                <a:cs typeface="Cambria"/>
              </a:rPr>
              <a:t>en des </a:t>
            </a:r>
            <a:r>
              <a:rPr sz="1800" spc="-5" dirty="0">
                <a:latin typeface="Cambria"/>
                <a:cs typeface="Cambria"/>
              </a:rPr>
              <a:t>entiers signés </a:t>
            </a:r>
            <a:r>
              <a:rPr sz="1800" dirty="0">
                <a:latin typeface="Cambria"/>
                <a:cs typeface="Cambria"/>
              </a:rPr>
              <a:t>16 </a:t>
            </a:r>
            <a:r>
              <a:rPr sz="1800" spc="-10" dirty="0">
                <a:latin typeface="Cambria"/>
                <a:cs typeface="Cambria"/>
              </a:rPr>
              <a:t>bits ce </a:t>
            </a:r>
            <a:r>
              <a:rPr sz="1800" dirty="0">
                <a:latin typeface="Cambria"/>
                <a:cs typeface="Cambria"/>
              </a:rPr>
              <a:t>qui a </a:t>
            </a:r>
            <a:r>
              <a:rPr sz="1800" spc="-5" dirty="0">
                <a:latin typeface="Cambria"/>
                <a:cs typeface="Cambria"/>
              </a:rPr>
              <a:t>cause </a:t>
            </a:r>
            <a:r>
              <a:rPr sz="1800" spc="-10" dirty="0">
                <a:latin typeface="Cambria"/>
                <a:cs typeface="Cambria"/>
              </a:rPr>
              <a:t>un </a:t>
            </a:r>
            <a:r>
              <a:rPr sz="1800" spc="-5" dirty="0">
                <a:latin typeface="Cambria"/>
                <a:cs typeface="Cambria"/>
              </a:rPr>
              <a:t>fonctionnement </a:t>
            </a:r>
            <a:r>
              <a:rPr sz="1800" spc="-10" dirty="0">
                <a:latin typeface="Cambria"/>
                <a:cs typeface="Cambria"/>
              </a:rPr>
              <a:t>anormal 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moteurs.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fusée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s’est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désintégrée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après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40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secondes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</a:t>
            </a:r>
            <a:r>
              <a:rPr sz="1800" spc="-15" dirty="0">
                <a:latin typeface="Cambria"/>
                <a:cs typeface="Cambria"/>
              </a:rPr>
              <a:t> vol.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800" dirty="0">
              <a:latin typeface="Cambria"/>
              <a:cs typeface="Cambria"/>
            </a:endParaRPr>
          </a:p>
          <a:p>
            <a:pPr marL="319405" marR="6985" indent="-287655" algn="just">
              <a:lnSpc>
                <a:spcPct val="100000"/>
              </a:lnSpc>
              <a:buFont typeface="Arial MT"/>
              <a:buChar char="•"/>
              <a:tabLst>
                <a:tab pos="320040" algn="l"/>
              </a:tabLst>
            </a:pPr>
            <a:r>
              <a:rPr sz="1800" b="1" spc="-10" dirty="0">
                <a:latin typeface="Cambria"/>
                <a:cs typeface="Cambria"/>
              </a:rPr>
              <a:t>2000 </a:t>
            </a:r>
            <a:r>
              <a:rPr sz="1800" b="1" spc="-15" dirty="0">
                <a:latin typeface="Cambria"/>
                <a:cs typeface="Cambria"/>
              </a:rPr>
              <a:t>Panama, </a:t>
            </a:r>
            <a:r>
              <a:rPr sz="1800" b="1" spc="-10" dirty="0">
                <a:latin typeface="Cambria"/>
                <a:cs typeface="Cambria"/>
              </a:rPr>
              <a:t>machine </a:t>
            </a:r>
            <a:r>
              <a:rPr sz="1800" b="1" spc="-5" dirty="0">
                <a:latin typeface="Cambria"/>
                <a:cs typeface="Cambria"/>
              </a:rPr>
              <a:t>médicale </a:t>
            </a:r>
            <a:r>
              <a:rPr sz="1800" b="1" spc="-10" dirty="0">
                <a:latin typeface="Cambria"/>
                <a:cs typeface="Cambria"/>
              </a:rPr>
              <a:t>traitement </a:t>
            </a:r>
            <a:r>
              <a:rPr sz="1800" b="1" dirty="0">
                <a:latin typeface="Cambria"/>
                <a:cs typeface="Cambria"/>
              </a:rPr>
              <a:t>de </a:t>
            </a:r>
            <a:r>
              <a:rPr sz="1800" b="1" spc="-5" dirty="0">
                <a:latin typeface="Cambria"/>
                <a:cs typeface="Cambria"/>
              </a:rPr>
              <a:t>cancer </a:t>
            </a:r>
            <a:r>
              <a:rPr sz="1800" dirty="0">
                <a:latin typeface="Cambria"/>
                <a:cs typeface="Cambria"/>
              </a:rPr>
              <a:t>. </a:t>
            </a:r>
            <a:r>
              <a:rPr sz="1800" spc="-5" dirty="0">
                <a:latin typeface="Cambria"/>
                <a:cs typeface="Cambria"/>
              </a:rPr>
              <a:t>Le logiciel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permis </a:t>
            </a:r>
            <a:r>
              <a:rPr sz="1800" dirty="0">
                <a:latin typeface="Cambria"/>
                <a:cs typeface="Cambria"/>
              </a:rPr>
              <a:t> de dessiner cinq </a:t>
            </a:r>
            <a:r>
              <a:rPr sz="1800" spc="-5" dirty="0">
                <a:latin typeface="Cambria"/>
                <a:cs typeface="Cambria"/>
              </a:rPr>
              <a:t>zones </a:t>
            </a:r>
            <a:r>
              <a:rPr sz="1800" spc="-10" dirty="0">
                <a:latin typeface="Cambria"/>
                <a:cs typeface="Cambria"/>
              </a:rPr>
              <a:t>protégées </a:t>
            </a:r>
            <a:r>
              <a:rPr sz="1800" spc="-5" dirty="0">
                <a:latin typeface="Cambria"/>
                <a:cs typeface="Cambria"/>
              </a:rPr>
              <a:t>alors </a:t>
            </a:r>
            <a:r>
              <a:rPr sz="1800" dirty="0">
                <a:latin typeface="Cambria"/>
                <a:cs typeface="Cambria"/>
              </a:rPr>
              <a:t>que </a:t>
            </a:r>
            <a:r>
              <a:rPr sz="1800" spc="-5" dirty="0">
                <a:latin typeface="Cambria"/>
                <a:cs typeface="Cambria"/>
              </a:rPr>
              <a:t>la machine ne </a:t>
            </a:r>
            <a:r>
              <a:rPr sz="1800" spc="-15" dirty="0">
                <a:latin typeface="Cambria"/>
                <a:cs typeface="Cambria"/>
              </a:rPr>
              <a:t>tolérait </a:t>
            </a:r>
            <a:r>
              <a:rPr sz="1800" dirty="0">
                <a:latin typeface="Cambria"/>
                <a:cs typeface="Cambria"/>
              </a:rPr>
              <a:t>que </a:t>
            </a:r>
            <a:r>
              <a:rPr sz="1800" spc="-5" dirty="0">
                <a:latin typeface="Cambria"/>
                <a:cs typeface="Cambria"/>
              </a:rPr>
              <a:t>quatre.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Résultat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des</a:t>
            </a:r>
            <a:r>
              <a:rPr sz="1800" spc="-5" dirty="0">
                <a:latin typeface="Cambria"/>
                <a:cs typeface="Cambria"/>
              </a:rPr>
              <a:t> tissus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sains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ont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été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irradiés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huit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personnes au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moins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décédées,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228600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2107</Words>
  <Application>Microsoft Office PowerPoint</Application>
  <PresentationFormat>On-screen Show (4:3)</PresentationFormat>
  <Paragraphs>437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MT</vt:lpstr>
      <vt:lpstr>Calibri</vt:lpstr>
      <vt:lpstr>Cambria</vt:lpstr>
      <vt:lpstr>Times New Roman</vt:lpstr>
      <vt:lpstr>Wingdings</vt:lpstr>
      <vt:lpstr>Office Theme</vt:lpstr>
      <vt:lpstr>COURS IGL</vt:lpstr>
      <vt:lpstr>PowerPoint Presentation</vt:lpstr>
      <vt:lpstr>Section 2 :  Le  Développement  de Logiciels</vt:lpstr>
      <vt:lpstr>PowerPoint Presentation</vt:lpstr>
      <vt:lpstr>PowerPoint Presentation</vt:lpstr>
      <vt:lpstr>PowerPoint Presentation</vt:lpstr>
      <vt:lpstr>Cours 1 – Introduction au GL</vt:lpstr>
      <vt:lpstr>Cours 1 – Introduction au GL</vt:lpstr>
      <vt:lpstr>Cours 1 – Introduction au GL</vt:lpstr>
      <vt:lpstr>Cours 1 – Introduction au GL</vt:lpstr>
      <vt:lpstr>Cours 1 – Introduction au GL</vt:lpstr>
      <vt:lpstr>Cours 1 – Introduction au GL</vt:lpstr>
      <vt:lpstr>Cours 1 – Introduction au GL</vt:lpstr>
      <vt:lpstr>Cours 1 – Introduction au GL</vt:lpstr>
      <vt:lpstr>Cours 1 – Introduction au GL</vt:lpstr>
      <vt:lpstr>  Section 2 : Le  développement de logiciels</vt:lpstr>
      <vt:lpstr>Cours 1 – Introduction au GL</vt:lpstr>
      <vt:lpstr>Cours 1 – Introduction au GL</vt:lpstr>
      <vt:lpstr>Cours 1 – Introduction au GL</vt:lpstr>
      <vt:lpstr>Cours 1 – Introduction au GL</vt:lpstr>
      <vt:lpstr>Cours 1 – Introduction au GL</vt:lpstr>
      <vt:lpstr>Cours 1 – Introduction au GL</vt:lpstr>
      <vt:lpstr>PowerPoint Presentation</vt:lpstr>
      <vt:lpstr>Cours 1 – Introduction au GL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 1 – Introduction au GL</vt:lpstr>
      <vt:lpstr>PowerPoint Presentation</vt:lpstr>
      <vt:lpstr>Cours 1 – Introduction au GL</vt:lpstr>
      <vt:lpstr>Cours 1 – Introduction au GL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génie logiciel</dc:title>
  <dc:creator>Amine</dc:creator>
  <cp:lastModifiedBy>PC HP</cp:lastModifiedBy>
  <cp:revision>10</cp:revision>
  <dcterms:created xsi:type="dcterms:W3CDTF">2021-10-11T18:21:20Z</dcterms:created>
  <dcterms:modified xsi:type="dcterms:W3CDTF">2021-11-14T19:45:06Z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2021-10-11T00:00:00Z</vt:filetime>
  </property>
</Properties>
</file>