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9587A4D-20C1-498D-BCCA-F82B02616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</a:t>
            </a:r>
            <a:r>
              <a:rPr lang="fr-FR" dirty="0"/>
              <a:t> </a:t>
            </a:r>
            <a:r>
              <a:rPr lang="en-US" dirty="0"/>
              <a:t>Voting</a:t>
            </a:r>
            <a:r>
              <a:rPr lang="fr-FR" dirty="0"/>
              <a:t> System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FF581C9-10E6-461E-9380-95339CFE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4916" y="5019590"/>
            <a:ext cx="10572000" cy="434974"/>
          </a:xfrm>
        </p:spPr>
        <p:txBody>
          <a:bodyPr>
            <a:noAutofit/>
          </a:bodyPr>
          <a:lstStyle/>
          <a:p>
            <a:r>
              <a:rPr lang="en-US" b="1" dirty="0"/>
              <a:t>Realized</a:t>
            </a:r>
            <a:r>
              <a:rPr lang="fr-FR" b="1" dirty="0"/>
              <a:t> By :</a:t>
            </a:r>
          </a:p>
          <a:p>
            <a:r>
              <a:rPr lang="fr-FR" sz="1400" dirty="0"/>
              <a:t>Ahmed Mabrouk</a:t>
            </a:r>
          </a:p>
          <a:p>
            <a:r>
              <a:rPr lang="fr-FR" sz="1400" dirty="0"/>
              <a:t>Aicha </a:t>
            </a:r>
            <a:r>
              <a:rPr lang="fr-FR" sz="1400" dirty="0" err="1"/>
              <a:t>Mnasser</a:t>
            </a:r>
            <a:r>
              <a:rPr lang="fr-FR" sz="1400" dirty="0"/>
              <a:t> </a:t>
            </a:r>
          </a:p>
          <a:p>
            <a:r>
              <a:rPr lang="fr-FR" sz="1400" dirty="0"/>
              <a:t>Aymen </a:t>
            </a:r>
            <a:r>
              <a:rPr lang="fr-FR" sz="1400" dirty="0" err="1"/>
              <a:t>Makhlouf</a:t>
            </a:r>
            <a:endParaRPr lang="fr-FR" sz="1400" dirty="0"/>
          </a:p>
          <a:p>
            <a:r>
              <a:rPr lang="fr-FR" sz="1400" dirty="0"/>
              <a:t>Med Amine </a:t>
            </a:r>
            <a:r>
              <a:rPr lang="fr-FR" sz="1400" dirty="0" err="1"/>
              <a:t>Zaafouri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875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2AA9D-314F-4AB4-89C5-D2E0BD45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E061D-E689-4D2F-8137-E4A3F1EA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Introduction</a:t>
            </a:r>
          </a:p>
          <a:p>
            <a:r>
              <a:rPr lang="en-US" sz="2400" dirty="0"/>
              <a:t> Feasibility Study</a:t>
            </a:r>
          </a:p>
          <a:p>
            <a:r>
              <a:rPr lang="en-US" sz="2400" dirty="0"/>
              <a:t> Data Model</a:t>
            </a:r>
          </a:p>
          <a:p>
            <a:r>
              <a:rPr lang="en-US" sz="2400" dirty="0"/>
              <a:t> Physical Architecture</a:t>
            </a:r>
          </a:p>
          <a:p>
            <a:r>
              <a:rPr lang="en-US" sz="2400" dirty="0"/>
              <a:t> Prototype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6364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0DA4995-B4CC-4ECB-BDCC-1AC9E985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473276"/>
            <a:ext cx="5893840" cy="2645912"/>
          </a:xfrm>
        </p:spPr>
        <p:txBody>
          <a:bodyPr/>
          <a:lstStyle/>
          <a:p>
            <a:r>
              <a:rPr lang="en-US" sz="7200" dirty="0"/>
              <a:t>Introduction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D98CB37-9586-4453-A55F-257E6AF75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98F06AA-A022-4C4B-B292-B5DDEDAC56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732948-1ED8-416F-8974-4D0087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90" y="1211148"/>
            <a:ext cx="4598504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B6379FC-2383-4ED8-ABB2-7FF78807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32" y="341998"/>
            <a:ext cx="3547533" cy="1618396"/>
          </a:xfrm>
        </p:spPr>
        <p:txBody>
          <a:bodyPr/>
          <a:lstStyle/>
          <a:p>
            <a:r>
              <a:rPr lang="en-US" sz="4000" dirty="0"/>
              <a:t>Feasibility Study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FC7A155-758D-453E-9FD8-BD0228F2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95" y="4240687"/>
            <a:ext cx="2557608" cy="219911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DC0BE4-ED66-4BC6-B1DD-2BB4863D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2" y="4240687"/>
            <a:ext cx="3213012" cy="219911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AAE1CCD-F82F-4998-907A-ABC0A517C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095" y="634508"/>
            <a:ext cx="2557608" cy="231046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CF40C22-2573-488D-9398-D59D19AB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0" y="4240687"/>
            <a:ext cx="3190726" cy="219911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23C41C-1455-46B5-9968-95AB36670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480" y="634507"/>
            <a:ext cx="3190726" cy="231046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77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75019ECD-F758-46E9-805F-F2DD28A537AE}"/>
              </a:ext>
            </a:extLst>
          </p:cNvPr>
          <p:cNvSpPr/>
          <p:nvPr/>
        </p:nvSpPr>
        <p:spPr>
          <a:xfrm>
            <a:off x="8987644" y="622852"/>
            <a:ext cx="2383774" cy="40731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B28646B-DAF7-43F8-ACB0-00EFE3EC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294312"/>
            <a:ext cx="10561418" cy="56673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Model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EBADF56-A660-41F5-AA35-125C656C9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9999" y="5889796"/>
            <a:ext cx="10561418" cy="493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40E3BCC3-4129-4158-AEE2-892AFC852F35}"/>
              </a:ext>
            </a:extLst>
          </p:cNvPr>
          <p:cNvSpPr/>
          <p:nvPr/>
        </p:nvSpPr>
        <p:spPr>
          <a:xfrm>
            <a:off x="810000" y="622852"/>
            <a:ext cx="2383774" cy="40731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347C4FFD-7C69-47D5-9650-467CF3D97A95}"/>
              </a:ext>
            </a:extLst>
          </p:cNvPr>
          <p:cNvSpPr/>
          <p:nvPr/>
        </p:nvSpPr>
        <p:spPr>
          <a:xfrm>
            <a:off x="4296696" y="410816"/>
            <a:ext cx="3588026" cy="48834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B43D318-A25B-4D28-B210-BCF85B29945C}"/>
              </a:ext>
            </a:extLst>
          </p:cNvPr>
          <p:cNvSpPr txBox="1"/>
          <p:nvPr/>
        </p:nvSpPr>
        <p:spPr>
          <a:xfrm>
            <a:off x="1096616" y="799935"/>
            <a:ext cx="1759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Collection : </a:t>
            </a:r>
            <a:r>
              <a:rPr lang="en-US" sz="2000" b="1" dirty="0"/>
              <a:t>Private </a:t>
            </a:r>
            <a:r>
              <a:rPr lang="en-US" sz="2000" b="1" dirty="0" err="1"/>
              <a:t>VoteSession</a:t>
            </a:r>
            <a:endParaRPr lang="en-US" sz="20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8C546B-1606-424E-AA53-4C3B3853A0E8}"/>
              </a:ext>
            </a:extLst>
          </p:cNvPr>
          <p:cNvSpPr txBox="1"/>
          <p:nvPr/>
        </p:nvSpPr>
        <p:spPr>
          <a:xfrm>
            <a:off x="1096616" y="1816684"/>
            <a:ext cx="1928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[{</a:t>
            </a:r>
          </a:p>
          <a:p>
            <a:r>
              <a:rPr lang="en-US" sz="1400" b="1" dirty="0"/>
              <a:t>Title</a:t>
            </a:r>
          </a:p>
          <a:p>
            <a:r>
              <a:rPr lang="en-US" sz="1400" b="1" dirty="0"/>
              <a:t>Date</a:t>
            </a:r>
          </a:p>
          <a:p>
            <a:r>
              <a:rPr lang="en-US" sz="1400" b="1" dirty="0"/>
              <a:t>Duration</a:t>
            </a:r>
          </a:p>
          <a:p>
            <a:r>
              <a:rPr lang="en-US" sz="1400" b="1" dirty="0"/>
              <a:t>Type</a:t>
            </a:r>
          </a:p>
          <a:p>
            <a:r>
              <a:rPr lang="en-US" sz="1400" b="1" dirty="0"/>
              <a:t>Candidates [{</a:t>
            </a:r>
          </a:p>
          <a:p>
            <a:r>
              <a:rPr lang="en-US" sz="1400" b="1" dirty="0" err="1"/>
              <a:t>User_id</a:t>
            </a:r>
            <a:endParaRPr lang="en-US" sz="1400" b="1" dirty="0"/>
          </a:p>
          <a:p>
            <a:r>
              <a:rPr lang="en-US" sz="1400" b="1" dirty="0"/>
              <a:t>}]</a:t>
            </a:r>
          </a:p>
          <a:p>
            <a:r>
              <a:rPr lang="en-US" sz="1400" b="1" dirty="0" err="1"/>
              <a:t>userConcerned</a:t>
            </a:r>
            <a:r>
              <a:rPr lang="en-US" sz="1400" b="1" dirty="0"/>
              <a:t>[{</a:t>
            </a:r>
          </a:p>
          <a:p>
            <a:r>
              <a:rPr lang="en-US" sz="1400" b="1" dirty="0" err="1"/>
              <a:t>User_id</a:t>
            </a:r>
            <a:endParaRPr lang="en-US" sz="1400" b="1" dirty="0"/>
          </a:p>
          <a:p>
            <a:r>
              <a:rPr lang="en-US" sz="1400" b="1" dirty="0"/>
              <a:t>}]</a:t>
            </a:r>
          </a:p>
          <a:p>
            <a:r>
              <a:rPr lang="en-US" sz="1400" b="1" dirty="0"/>
              <a:t>}]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2B17DD-531A-4C8E-889A-3EACF76DB69F}"/>
              </a:ext>
            </a:extLst>
          </p:cNvPr>
          <p:cNvSpPr txBox="1"/>
          <p:nvPr/>
        </p:nvSpPr>
        <p:spPr>
          <a:xfrm>
            <a:off x="5067813" y="622852"/>
            <a:ext cx="276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Collection : </a:t>
            </a:r>
          </a:p>
          <a:p>
            <a:r>
              <a:rPr lang="en-US" sz="2400" b="1" dirty="0"/>
              <a:t>User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79002D-7F1E-417D-B58A-BDF2B8485D31}"/>
              </a:ext>
            </a:extLst>
          </p:cNvPr>
          <p:cNvSpPr txBox="1"/>
          <p:nvPr/>
        </p:nvSpPr>
        <p:spPr>
          <a:xfrm>
            <a:off x="5049276" y="1486485"/>
            <a:ext cx="20828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[{</a:t>
            </a:r>
          </a:p>
          <a:p>
            <a:r>
              <a:rPr lang="en-US" sz="1400" b="1" dirty="0"/>
              <a:t>FirstName</a:t>
            </a:r>
          </a:p>
          <a:p>
            <a:r>
              <a:rPr lang="en-US" sz="1400" b="1" dirty="0" err="1"/>
              <a:t>Lastname</a:t>
            </a:r>
            <a:endParaRPr lang="en-US" sz="1400" b="1" dirty="0"/>
          </a:p>
          <a:p>
            <a:r>
              <a:rPr lang="en-US" sz="1400" b="1" dirty="0" err="1"/>
              <a:t>identityNumber</a:t>
            </a:r>
            <a:endParaRPr lang="en-US" sz="1400" b="1" dirty="0"/>
          </a:p>
          <a:p>
            <a:r>
              <a:rPr lang="en-US" sz="1400" b="1" dirty="0"/>
              <a:t>Nationality</a:t>
            </a:r>
          </a:p>
          <a:p>
            <a:r>
              <a:rPr lang="en-US" sz="1400" b="1" dirty="0"/>
              <a:t>birthday</a:t>
            </a:r>
          </a:p>
          <a:p>
            <a:r>
              <a:rPr lang="en-US" sz="1400" b="1" dirty="0"/>
              <a:t>Gender</a:t>
            </a:r>
          </a:p>
          <a:p>
            <a:r>
              <a:rPr lang="en-US" sz="1400" b="1" dirty="0"/>
              <a:t>Addresses [{ </a:t>
            </a:r>
          </a:p>
          <a:p>
            <a:r>
              <a:rPr lang="en-US" sz="1400" b="1" dirty="0"/>
              <a:t>Street </a:t>
            </a:r>
          </a:p>
          <a:p>
            <a:r>
              <a:rPr lang="en-US" sz="1400" b="1" dirty="0"/>
              <a:t>City</a:t>
            </a:r>
          </a:p>
          <a:p>
            <a:r>
              <a:rPr lang="en-US" sz="1400" b="1" dirty="0" err="1"/>
              <a:t>ZipCode</a:t>
            </a:r>
            <a:endParaRPr lang="en-US" sz="1400" b="1" dirty="0"/>
          </a:p>
          <a:p>
            <a:r>
              <a:rPr lang="en-US" sz="1400" b="1" dirty="0"/>
              <a:t>}]</a:t>
            </a:r>
          </a:p>
          <a:p>
            <a:r>
              <a:rPr lang="en-US" sz="1400" b="1" dirty="0"/>
              <a:t>Email</a:t>
            </a:r>
          </a:p>
          <a:p>
            <a:r>
              <a:rPr lang="en-US" sz="1400" b="1" dirty="0"/>
              <a:t>Account</a:t>
            </a:r>
          </a:p>
          <a:p>
            <a:r>
              <a:rPr lang="en-US" sz="1400" b="1" dirty="0" err="1"/>
              <a:t>PrivateKey</a:t>
            </a:r>
            <a:endParaRPr lang="en-US" sz="1400" b="1" dirty="0"/>
          </a:p>
          <a:p>
            <a:r>
              <a:rPr lang="en-US" sz="1200" b="1" dirty="0"/>
              <a:t>}]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18BD7D-C063-475E-ADD7-369DBBDBFC2C}"/>
              </a:ext>
            </a:extLst>
          </p:cNvPr>
          <p:cNvSpPr txBox="1"/>
          <p:nvPr/>
        </p:nvSpPr>
        <p:spPr>
          <a:xfrm>
            <a:off x="9312302" y="799935"/>
            <a:ext cx="27621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Collection : </a:t>
            </a:r>
          </a:p>
          <a:p>
            <a:r>
              <a:rPr lang="en-US" sz="2000" b="1" dirty="0" err="1"/>
              <a:t>VoteSession</a:t>
            </a:r>
            <a:endParaRPr lang="en-US" sz="20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3A46F2-1D8E-424C-A389-31F67C99A7CC}"/>
              </a:ext>
            </a:extLst>
          </p:cNvPr>
          <p:cNvSpPr txBox="1"/>
          <p:nvPr/>
        </p:nvSpPr>
        <p:spPr>
          <a:xfrm>
            <a:off x="9423226" y="1808183"/>
            <a:ext cx="1572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[{</a:t>
            </a:r>
          </a:p>
          <a:p>
            <a:r>
              <a:rPr lang="en-US" sz="1400" b="1" dirty="0"/>
              <a:t>Title</a:t>
            </a:r>
          </a:p>
          <a:p>
            <a:r>
              <a:rPr lang="en-US" sz="1400" b="1" dirty="0"/>
              <a:t>Date</a:t>
            </a:r>
          </a:p>
          <a:p>
            <a:r>
              <a:rPr lang="en-US" sz="1400" b="1" dirty="0"/>
              <a:t>Duration</a:t>
            </a:r>
          </a:p>
          <a:p>
            <a:r>
              <a:rPr lang="en-US" sz="1400" b="1" dirty="0"/>
              <a:t>Place</a:t>
            </a:r>
          </a:p>
          <a:p>
            <a:r>
              <a:rPr lang="en-US" sz="1400" b="1" dirty="0"/>
              <a:t>Candidates [{</a:t>
            </a:r>
          </a:p>
          <a:p>
            <a:r>
              <a:rPr lang="en-US" sz="1400" b="1" dirty="0" err="1"/>
              <a:t>User_id</a:t>
            </a:r>
            <a:endParaRPr lang="en-US" sz="1400" b="1" dirty="0"/>
          </a:p>
          <a:p>
            <a:r>
              <a:rPr lang="en-US" sz="1400" b="1" dirty="0"/>
              <a:t>}]</a:t>
            </a:r>
          </a:p>
          <a:p>
            <a:r>
              <a:rPr lang="en-US" sz="1400" b="1" dirty="0"/>
              <a:t>}]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AE7CF6D-4C65-42D1-9BA0-62BB88FE3F58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3193774" y="2659408"/>
            <a:ext cx="1102922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3910209-4A9A-4A81-88DA-3729BF8D0AB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884722" y="2659408"/>
            <a:ext cx="1102922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7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576EEA9-459C-4D9E-A9D8-C563818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Physical Architecture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B83C16-A27D-41D3-82F3-EAF3B336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" y="3396343"/>
            <a:ext cx="1202226" cy="1154638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2F52DB-EB46-4D01-8E42-BA7B2F6F933D}"/>
              </a:ext>
            </a:extLst>
          </p:cNvPr>
          <p:cNvSpPr/>
          <p:nvPr/>
        </p:nvSpPr>
        <p:spPr>
          <a:xfrm>
            <a:off x="3405160" y="2428397"/>
            <a:ext cx="3450772" cy="2381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FA75EE-5A29-4F0A-A605-3FA17DE55FB8}"/>
              </a:ext>
            </a:extLst>
          </p:cNvPr>
          <p:cNvSpPr txBox="1"/>
          <p:nvPr/>
        </p:nvSpPr>
        <p:spPr>
          <a:xfrm>
            <a:off x="3651221" y="2526717"/>
            <a:ext cx="254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APP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373561-B3E9-4FBF-913F-A77F8597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3" y="5147577"/>
            <a:ext cx="1382109" cy="1382109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F2B381D-CE07-4C13-9700-96DCBBC14E3B}"/>
              </a:ext>
            </a:extLst>
          </p:cNvPr>
          <p:cNvCxnSpPr>
            <a:cxnSpLocks/>
          </p:cNvCxnSpPr>
          <p:nvPr/>
        </p:nvCxnSpPr>
        <p:spPr>
          <a:xfrm>
            <a:off x="1328499" y="3934474"/>
            <a:ext cx="1951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21616A66-80E6-41E4-9328-2ECA7281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46" y="5446852"/>
            <a:ext cx="1083489" cy="1083489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9A749C-3795-4A20-B3E3-1A938B2CED8B}"/>
              </a:ext>
            </a:extLst>
          </p:cNvPr>
          <p:cNvCxnSpPr>
            <a:cxnSpLocks/>
          </p:cNvCxnSpPr>
          <p:nvPr/>
        </p:nvCxnSpPr>
        <p:spPr>
          <a:xfrm flipV="1">
            <a:off x="2118300" y="4932931"/>
            <a:ext cx="2433694" cy="84018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62493E2-08E9-48D8-B5AB-8B9B6C8A66DC}"/>
              </a:ext>
            </a:extLst>
          </p:cNvPr>
          <p:cNvCxnSpPr>
            <a:cxnSpLocks/>
          </p:cNvCxnSpPr>
          <p:nvPr/>
        </p:nvCxnSpPr>
        <p:spPr>
          <a:xfrm flipH="1" flipV="1">
            <a:off x="5981875" y="4997954"/>
            <a:ext cx="970471" cy="424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941A4774-B1DB-4164-A780-2616BBD68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676" y="2714286"/>
            <a:ext cx="1138646" cy="1138646"/>
          </a:xfrm>
          <a:prstGeom prst="rect">
            <a:avLst/>
          </a:prstGeom>
        </p:spPr>
      </p:pic>
      <p:sp>
        <p:nvSpPr>
          <p:cNvPr id="37" name="Organigramme : Disque magnétique 36">
            <a:extLst>
              <a:ext uri="{FF2B5EF4-FFF2-40B4-BE49-F238E27FC236}">
                <a16:creationId xmlns:a16="http://schemas.microsoft.com/office/drawing/2014/main" id="{C4CF5E33-0DD1-45CD-BA09-4622C80E5B3C}"/>
              </a:ext>
            </a:extLst>
          </p:cNvPr>
          <p:cNvSpPr/>
          <p:nvPr/>
        </p:nvSpPr>
        <p:spPr>
          <a:xfrm>
            <a:off x="9102759" y="2526025"/>
            <a:ext cx="2762565" cy="1447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BlockChain</a:t>
            </a:r>
            <a:endParaRPr lang="en-US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153714E-B9E7-46FF-9E41-BD9A5870A22B}"/>
              </a:ext>
            </a:extLst>
          </p:cNvPr>
          <p:cNvCxnSpPr>
            <a:cxnSpLocks/>
          </p:cNvCxnSpPr>
          <p:nvPr/>
        </p:nvCxnSpPr>
        <p:spPr>
          <a:xfrm>
            <a:off x="6665322" y="3226228"/>
            <a:ext cx="2315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0E6E1B6-0386-482A-B6B3-491143DC250D}"/>
              </a:ext>
            </a:extLst>
          </p:cNvPr>
          <p:cNvCxnSpPr>
            <a:cxnSpLocks/>
          </p:cNvCxnSpPr>
          <p:nvPr/>
        </p:nvCxnSpPr>
        <p:spPr>
          <a:xfrm flipH="1" flipV="1">
            <a:off x="1458942" y="3299708"/>
            <a:ext cx="4054691" cy="36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3F6F15DE-7364-4480-AC03-6B544D8CD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981" y="2967633"/>
            <a:ext cx="314949" cy="31494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F24FF75D-7AF6-467D-84A6-49A043DB678C}"/>
              </a:ext>
            </a:extLst>
          </p:cNvPr>
          <p:cNvSpPr txBox="1"/>
          <p:nvPr/>
        </p:nvSpPr>
        <p:spPr>
          <a:xfrm>
            <a:off x="7121008" y="2867461"/>
            <a:ext cx="191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account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2439DEC-B61F-4F70-B32B-E8B9D3435637}"/>
              </a:ext>
            </a:extLst>
          </p:cNvPr>
          <p:cNvSpPr txBox="1"/>
          <p:nvPr/>
        </p:nvSpPr>
        <p:spPr>
          <a:xfrm>
            <a:off x="1864963" y="2957680"/>
            <a:ext cx="159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</a:t>
            </a:r>
            <a:r>
              <a:rPr lang="en-US" sz="1400" dirty="0" err="1"/>
              <a:t>privateKey</a:t>
            </a:r>
            <a:endParaRPr lang="en-US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865E580-D6E4-43CF-8E05-6F4047E44F43}"/>
              </a:ext>
            </a:extLst>
          </p:cNvPr>
          <p:cNvSpPr txBox="1"/>
          <p:nvPr/>
        </p:nvSpPr>
        <p:spPr>
          <a:xfrm>
            <a:off x="1634966" y="3631005"/>
            <a:ext cx="210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authenticate</a:t>
            </a:r>
          </a:p>
          <a:p>
            <a:endParaRPr lang="en-US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3D1CF40-8EA7-4E6E-BE70-957B014D76A5}"/>
              </a:ext>
            </a:extLst>
          </p:cNvPr>
          <p:cNvSpPr txBox="1"/>
          <p:nvPr/>
        </p:nvSpPr>
        <p:spPr>
          <a:xfrm rot="1589172">
            <a:off x="6212783" y="5134368"/>
            <a:ext cx="154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182BA5-80B1-459E-A6D3-05200F75A7BE}"/>
              </a:ext>
            </a:extLst>
          </p:cNvPr>
          <p:cNvSpPr txBox="1"/>
          <p:nvPr/>
        </p:nvSpPr>
        <p:spPr>
          <a:xfrm rot="20766659">
            <a:off x="2503917" y="5215816"/>
            <a:ext cx="99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BSON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57F2E073-8E09-46DF-A7E5-24847BE6C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525" y="3552121"/>
            <a:ext cx="657423" cy="601621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987EA02B-1CED-4EA9-9753-73E6269FA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2120" y="4107281"/>
            <a:ext cx="1016252" cy="1016252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BFF61A30-48C0-447B-A084-16C38ACBB865}"/>
              </a:ext>
            </a:extLst>
          </p:cNvPr>
          <p:cNvSpPr txBox="1"/>
          <p:nvPr/>
        </p:nvSpPr>
        <p:spPr>
          <a:xfrm>
            <a:off x="3784876" y="4153742"/>
            <a:ext cx="163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MetaMask</a:t>
            </a:r>
            <a:r>
              <a:rPr lang="en-US" sz="1200" b="1" dirty="0"/>
              <a:t> Extension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523B2A8-3CCD-4135-A80E-0C88DDCAEF26}"/>
              </a:ext>
            </a:extLst>
          </p:cNvPr>
          <p:cNvCxnSpPr>
            <a:cxnSpLocks/>
          </p:cNvCxnSpPr>
          <p:nvPr/>
        </p:nvCxnSpPr>
        <p:spPr>
          <a:xfrm>
            <a:off x="6665322" y="3455726"/>
            <a:ext cx="1391962" cy="963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AE044BD3-24C8-45F0-863A-06E0DD37DD25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9208372" y="4163029"/>
            <a:ext cx="1183498" cy="452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42439CD-BBFD-4162-A15E-82723861924C}"/>
              </a:ext>
            </a:extLst>
          </p:cNvPr>
          <p:cNvCxnSpPr>
            <a:cxnSpLocks/>
          </p:cNvCxnSpPr>
          <p:nvPr/>
        </p:nvCxnSpPr>
        <p:spPr>
          <a:xfrm>
            <a:off x="1383654" y="4343585"/>
            <a:ext cx="1951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162F375-B4F2-4184-A477-2EA7D291545A}"/>
              </a:ext>
            </a:extLst>
          </p:cNvPr>
          <p:cNvSpPr txBox="1"/>
          <p:nvPr/>
        </p:nvSpPr>
        <p:spPr>
          <a:xfrm>
            <a:off x="1643897" y="3981927"/>
            <a:ext cx="210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cast a vote</a:t>
            </a:r>
          </a:p>
          <a:p>
            <a:endParaRPr lang="en-US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930A215-8229-488D-87DB-4B845CFC48E2}"/>
              </a:ext>
            </a:extLst>
          </p:cNvPr>
          <p:cNvSpPr txBox="1"/>
          <p:nvPr/>
        </p:nvSpPr>
        <p:spPr>
          <a:xfrm>
            <a:off x="7984605" y="5147577"/>
            <a:ext cx="210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Smart contract</a:t>
            </a:r>
          </a:p>
          <a:p>
            <a:endParaRPr lang="en-US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66B643A3-4954-48BF-BF7F-FCBBBAE306B5}"/>
              </a:ext>
            </a:extLst>
          </p:cNvPr>
          <p:cNvSpPr txBox="1"/>
          <p:nvPr/>
        </p:nvSpPr>
        <p:spPr>
          <a:xfrm rot="20241283">
            <a:off x="9185279" y="4033835"/>
            <a:ext cx="127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deployed</a:t>
            </a:r>
          </a:p>
          <a:p>
            <a:endParaRPr lang="en-US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5874334-7DDC-4AA2-97C1-AE7201516219}"/>
              </a:ext>
            </a:extLst>
          </p:cNvPr>
          <p:cNvSpPr txBox="1"/>
          <p:nvPr/>
        </p:nvSpPr>
        <p:spPr>
          <a:xfrm>
            <a:off x="1716027" y="4372568"/>
            <a:ext cx="210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buy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1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91410-CDA7-4223-A8CD-64F2BB96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83208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F72C100-C189-45BE-977C-FADC7BE8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Conclusion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4C0B6EB-FC2F-4A32-97FE-E06D0D5D4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218</TotalTime>
  <Words>118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Concis</vt:lpstr>
      <vt:lpstr>Electronic Voting System</vt:lpstr>
      <vt:lpstr>Summary :</vt:lpstr>
      <vt:lpstr>Introduction</vt:lpstr>
      <vt:lpstr>Feasibility Study</vt:lpstr>
      <vt:lpstr>Data Model</vt:lpstr>
      <vt:lpstr> Physical Architecture</vt:lpstr>
      <vt:lpstr>Prototype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System</dc:title>
  <dc:creator>ahmed mabrouk</dc:creator>
  <cp:lastModifiedBy>ahmed mabrouk</cp:lastModifiedBy>
  <cp:revision>21</cp:revision>
  <dcterms:created xsi:type="dcterms:W3CDTF">2018-03-09T01:06:58Z</dcterms:created>
  <dcterms:modified xsi:type="dcterms:W3CDTF">2018-03-09T04:45:24Z</dcterms:modified>
</cp:coreProperties>
</file>