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71" r:id="rId15"/>
    <p:sldId id="270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800" dirty="0" err="1"/>
              <a:t>Kawarji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180" y="4836650"/>
            <a:ext cx="9175820" cy="1757589"/>
          </a:xfrm>
        </p:spPr>
        <p:txBody>
          <a:bodyPr>
            <a:normAutofit/>
          </a:bodyPr>
          <a:lstStyle/>
          <a:p>
            <a:r>
              <a:rPr lang="fr-FR" dirty="0"/>
              <a:t>                                        amine </a:t>
            </a:r>
            <a:r>
              <a:rPr lang="fr-FR" b="0" dirty="0" err="1"/>
              <a:t>zaafouri</a:t>
            </a:r>
            <a:endParaRPr lang="fr-FR" b="0" dirty="0"/>
          </a:p>
          <a:p>
            <a:r>
              <a:rPr lang="fr-FR" dirty="0"/>
              <a:t>                                        </a:t>
            </a:r>
            <a:r>
              <a:rPr lang="fr-FR" dirty="0" err="1"/>
              <a:t>ahMED</a:t>
            </a:r>
            <a:r>
              <a:rPr lang="fr-FR" dirty="0"/>
              <a:t> </a:t>
            </a:r>
            <a:r>
              <a:rPr lang="fr-FR" b="0" dirty="0"/>
              <a:t>Mabrouk</a:t>
            </a:r>
          </a:p>
          <a:p>
            <a:r>
              <a:rPr lang="fr-FR" dirty="0"/>
              <a:t>                                      </a:t>
            </a:r>
            <a:r>
              <a:rPr lang="fr-FR" dirty="0" err="1"/>
              <a:t>Aycha</a:t>
            </a:r>
            <a:r>
              <a:rPr lang="fr-FR" dirty="0"/>
              <a:t> </a:t>
            </a:r>
            <a:r>
              <a:rPr lang="fr-FR" b="0" dirty="0" err="1"/>
              <a:t>mnasser</a:t>
            </a:r>
            <a:endParaRPr lang="fr-FR" b="0" dirty="0"/>
          </a:p>
          <a:p>
            <a:r>
              <a:rPr lang="fr-FR" dirty="0"/>
              <a:t>                                         </a:t>
            </a:r>
            <a:r>
              <a:rPr lang="fr-FR" dirty="0" err="1"/>
              <a:t>Aymen</a:t>
            </a:r>
            <a:r>
              <a:rPr lang="fr-FR" dirty="0"/>
              <a:t> </a:t>
            </a:r>
            <a:r>
              <a:rPr lang="fr-FR" b="0" dirty="0"/>
              <a:t>MAKHLOUF</a:t>
            </a:r>
          </a:p>
          <a:p>
            <a:endParaRPr lang="fr-FR" b="0" dirty="0"/>
          </a:p>
        </p:txBody>
      </p:sp>
      <p:sp>
        <p:nvSpPr>
          <p:cNvPr id="4" name="Rectangle 3"/>
          <p:cNvSpPr/>
          <p:nvPr/>
        </p:nvSpPr>
        <p:spPr>
          <a:xfrm>
            <a:off x="5407350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934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             </a:t>
            </a:r>
            <a:r>
              <a:rPr lang="fr-FR" sz="4800" dirty="0"/>
              <a:t>Propriétaire du terrien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2400" dirty="0"/>
              <a:t>Fixer la disponibilité ainsi que les prix d’un match </a:t>
            </a:r>
          </a:p>
          <a:p>
            <a:r>
              <a:rPr lang="fr-FR" sz="2400" dirty="0"/>
              <a:t>Organiser des tournoi  a travers notre plateforme</a:t>
            </a:r>
          </a:p>
          <a:p>
            <a:r>
              <a:rPr lang="fr-FR" sz="2400" dirty="0"/>
              <a:t>Promouvoir son terrain 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73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                              </a:t>
            </a:r>
            <a:r>
              <a:rPr lang="fr-FR" sz="4800" dirty="0"/>
              <a:t>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sz="2800" dirty="0"/>
              <a:t>Réservation et payement en ligne </a:t>
            </a:r>
          </a:p>
          <a:p>
            <a:r>
              <a:rPr lang="fr-FR" sz="2800" dirty="0"/>
              <a:t>Participer à un tournoi</a:t>
            </a:r>
          </a:p>
          <a:p>
            <a:r>
              <a:rPr lang="fr-FR" sz="2800" dirty="0"/>
              <a:t>Gagner des point de fidélité </a:t>
            </a:r>
          </a:p>
          <a:p>
            <a:r>
              <a:rPr lang="fr-FR" sz="2800" dirty="0"/>
              <a:t>Inviter ces amis</a:t>
            </a:r>
          </a:p>
          <a:p>
            <a:r>
              <a:rPr lang="fr-FR" sz="2800" dirty="0"/>
              <a:t>Partager ses expériences sur notre plateforme </a:t>
            </a:r>
          </a:p>
          <a:p>
            <a:r>
              <a:rPr lang="fr-FR" sz="2800" dirty="0"/>
              <a:t>Consulter les résultat des match disputé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92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1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Inscription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177525"/>
            <a:ext cx="8258875" cy="3702575"/>
          </a:xfrm>
        </p:spPr>
      </p:pic>
    </p:spTree>
    <p:extLst>
      <p:ext uri="{BB962C8B-B14F-4D97-AF65-F5344CB8AC3E}">
        <p14:creationId xmlns:p14="http://schemas.microsoft.com/office/powerpoint/2010/main" val="31594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Accueil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0" y="1515291"/>
            <a:ext cx="7869038" cy="4743747"/>
          </a:xfrm>
        </p:spPr>
      </p:pic>
    </p:spTree>
    <p:extLst>
      <p:ext uri="{BB962C8B-B14F-4D97-AF65-F5344CB8AC3E}">
        <p14:creationId xmlns:p14="http://schemas.microsoft.com/office/powerpoint/2010/main" val="373792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Profil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34" y="2002954"/>
            <a:ext cx="8190410" cy="4485913"/>
          </a:xfrm>
        </p:spPr>
      </p:pic>
    </p:spTree>
    <p:extLst>
      <p:ext uri="{BB962C8B-B14F-4D97-AF65-F5344CB8AC3E}">
        <p14:creationId xmlns:p14="http://schemas.microsoft.com/office/powerpoint/2010/main" val="379020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   Terrains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5" y="2286000"/>
            <a:ext cx="6420919" cy="3594100"/>
          </a:xfrm>
        </p:spPr>
      </p:pic>
    </p:spTree>
    <p:extLst>
      <p:ext uri="{BB962C8B-B14F-4D97-AF65-F5344CB8AC3E}">
        <p14:creationId xmlns:p14="http://schemas.microsoft.com/office/powerpoint/2010/main" val="110783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Tournoi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2124917"/>
            <a:ext cx="6698216" cy="3755183"/>
          </a:xfrm>
        </p:spPr>
      </p:pic>
    </p:spTree>
    <p:extLst>
      <p:ext uri="{BB962C8B-B14F-4D97-AF65-F5344CB8AC3E}">
        <p14:creationId xmlns:p14="http://schemas.microsoft.com/office/powerpoint/2010/main" val="53378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Réservation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2286000"/>
            <a:ext cx="7498663" cy="4034952"/>
          </a:xfrm>
        </p:spPr>
      </p:pic>
    </p:spTree>
    <p:extLst>
      <p:ext uri="{BB962C8B-B14F-4D97-AF65-F5344CB8AC3E}">
        <p14:creationId xmlns:p14="http://schemas.microsoft.com/office/powerpoint/2010/main" val="56949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Payement </a:t>
            </a:r>
            <a:r>
              <a:rPr lang="fr-FR" dirty="0"/>
              <a:t>en ligne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1" y="1874517"/>
            <a:ext cx="6652735" cy="3594100"/>
          </a:xfrm>
        </p:spPr>
      </p:pic>
    </p:spTree>
    <p:extLst>
      <p:ext uri="{BB962C8B-B14F-4D97-AF65-F5344CB8AC3E}">
        <p14:creationId xmlns:p14="http://schemas.microsoft.com/office/powerpoint/2010/main" val="41677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34641" y="1073888"/>
            <a:ext cx="8595360" cy="4064627"/>
          </a:xfrm>
        </p:spPr>
        <p:txBody>
          <a:bodyPr/>
          <a:lstStyle/>
          <a:p>
            <a:r>
              <a:rPr lang="fr-FR" dirty="0"/>
              <a:t>Besoin fonctionnel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2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6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 fonctionnel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8400" b="1" dirty="0"/>
              <a:t>Inscription</a:t>
            </a:r>
          </a:p>
          <a:p>
            <a:r>
              <a:rPr lang="fr-FR" sz="8400" b="1" dirty="0"/>
              <a:t>Réserver en ligne </a:t>
            </a:r>
          </a:p>
          <a:p>
            <a:r>
              <a:rPr lang="fr-FR" sz="8400" b="1" dirty="0"/>
              <a:t>Organisation d’un match (tournoi) en ligne</a:t>
            </a:r>
          </a:p>
          <a:p>
            <a:r>
              <a:rPr lang="fr-FR" sz="8400" b="1" dirty="0"/>
              <a:t>Communiquer entre les joueurs </a:t>
            </a:r>
          </a:p>
          <a:p>
            <a:r>
              <a:rPr lang="fr-FR" sz="10000" b="1" dirty="0"/>
              <a:t>Inviter des amis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9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 fonctionnel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b="1" dirty="0"/>
              <a:t>Gagner des point de fidélité </a:t>
            </a:r>
          </a:p>
          <a:p>
            <a:r>
              <a:rPr lang="fr-FR" sz="4000" b="1" dirty="0"/>
              <a:t>Payement en ligne </a:t>
            </a:r>
          </a:p>
          <a:p>
            <a:r>
              <a:rPr lang="fr-FR" sz="4000" b="1" dirty="0"/>
              <a:t>Partager des souvenir (expérience) </a:t>
            </a:r>
          </a:p>
          <a:p>
            <a:r>
              <a:rPr lang="fr-FR" sz="4000" b="1" dirty="0"/>
              <a:t>Feedback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1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technique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23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Etude</a:t>
            </a:r>
            <a:r>
              <a:rPr lang="fr-FR" dirty="0"/>
              <a:t> technique : </a:t>
            </a:r>
            <a:r>
              <a:rPr lang="fr-FR" dirty="0" err="1"/>
              <a:t>BackEND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39" y="1645921"/>
            <a:ext cx="5910045" cy="2521132"/>
          </a:xfrm>
        </p:spPr>
      </p:pic>
      <p:sp>
        <p:nvSpPr>
          <p:cNvPr id="10" name="ZoneTexte 9"/>
          <p:cNvSpPr txBox="1"/>
          <p:nvPr/>
        </p:nvSpPr>
        <p:spPr>
          <a:xfrm>
            <a:off x="3560139" y="4539346"/>
            <a:ext cx="8673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Une spécification dédier au application d’entreprise</a:t>
            </a:r>
          </a:p>
        </p:txBody>
      </p:sp>
    </p:spTree>
    <p:extLst>
      <p:ext uri="{BB962C8B-B14F-4D97-AF65-F5344CB8AC3E}">
        <p14:creationId xmlns:p14="http://schemas.microsoft.com/office/powerpoint/2010/main" val="30914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Technique : BD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011680" y="1619792"/>
            <a:ext cx="8765176" cy="260913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 descr="Résultat de recherche d'images pour &quot;mongodb&quot;">
            <a:extLst>
              <a:ext uri="{FF2B5EF4-FFF2-40B4-BE49-F238E27FC236}">
                <a16:creationId xmlns:a16="http://schemas.microsoft.com/office/drawing/2014/main" id="{2C7C4DE0-E6F8-4A3D-9151-C36E4FE2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69" y="1994922"/>
            <a:ext cx="8224911" cy="22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964597" y="4349333"/>
            <a:ext cx="7602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On a choisi MONGODB comme une base de donnée car cet outil est performant lorsque on a un grand  volume de donnée</a:t>
            </a:r>
          </a:p>
        </p:txBody>
      </p:sp>
    </p:spTree>
    <p:extLst>
      <p:ext uri="{BB962C8B-B14F-4D97-AF65-F5344CB8AC3E}">
        <p14:creationId xmlns:p14="http://schemas.microsoft.com/office/powerpoint/2010/main" val="152954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technique : FRONTEND</a:t>
            </a:r>
          </a:p>
        </p:txBody>
      </p:sp>
      <p:pic>
        <p:nvPicPr>
          <p:cNvPr id="4" name="Picture 2" descr="Résultat de recherche d'images pour &quot;vue js&quot;">
            <a:extLst>
              <a:ext uri="{FF2B5EF4-FFF2-40B4-BE49-F238E27FC236}">
                <a16:creationId xmlns:a16="http://schemas.microsoft.com/office/drawing/2014/main" id="{9DF259C2-8079-4A1F-9228-50B76C156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4" y="1358536"/>
            <a:ext cx="3594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154193" y="4781033"/>
            <a:ext cx="8373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VueJS</a:t>
            </a:r>
            <a:r>
              <a:rPr lang="fr-FR" dirty="0"/>
              <a:t> :  </a:t>
            </a:r>
            <a:r>
              <a:rPr lang="fr-FR" sz="4000" dirty="0"/>
              <a:t>il nous permet un rendu et un </a:t>
            </a:r>
            <a:r>
              <a:rPr lang="fr-FR" sz="4000" dirty="0" err="1"/>
              <a:t>déploiment</a:t>
            </a:r>
            <a:r>
              <a:rPr lang="fr-FR" sz="4000" dirty="0"/>
              <a:t> rapide  de  nos services</a:t>
            </a:r>
          </a:p>
        </p:txBody>
      </p:sp>
    </p:spTree>
    <p:extLst>
      <p:ext uri="{BB962C8B-B14F-4D97-AF65-F5344CB8AC3E}">
        <p14:creationId xmlns:p14="http://schemas.microsoft.com/office/powerpoint/2010/main" val="207707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acteurs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5892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139</TotalTime>
  <Words>175</Words>
  <Application>Microsoft Office PowerPoint</Application>
  <PresentationFormat>Grand écran</PresentationFormat>
  <Paragraphs>56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Badge</vt:lpstr>
      <vt:lpstr>Kawarji</vt:lpstr>
      <vt:lpstr>Besoin fonctionnel</vt:lpstr>
      <vt:lpstr>Besoin fonctionnel</vt:lpstr>
      <vt:lpstr>Besoin fonctionnel</vt:lpstr>
      <vt:lpstr>Étude technique</vt:lpstr>
      <vt:lpstr>Etude technique : BackEND</vt:lpstr>
      <vt:lpstr>Étude Technique : BD</vt:lpstr>
      <vt:lpstr>Étude technique : FRONTEND</vt:lpstr>
      <vt:lpstr>Nos acteurs</vt:lpstr>
      <vt:lpstr>              Propriétaire du terrien</vt:lpstr>
      <vt:lpstr>                               Joueur</vt:lpstr>
      <vt:lpstr>Maquettes</vt:lpstr>
      <vt:lpstr>Inscription</vt:lpstr>
      <vt:lpstr>Accueil</vt:lpstr>
      <vt:lpstr>Profil </vt:lpstr>
      <vt:lpstr>    Terrains</vt:lpstr>
      <vt:lpstr>Tournoi</vt:lpstr>
      <vt:lpstr>Réservation </vt:lpstr>
      <vt:lpstr>Payement en ligne</vt:lpstr>
      <vt:lpstr>Merci pour votre attention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Kawarji</dc:title>
  <dc:creator>user</dc:creator>
  <cp:lastModifiedBy>ahmed mabrouk</cp:lastModifiedBy>
  <cp:revision>12</cp:revision>
  <dcterms:created xsi:type="dcterms:W3CDTF">2018-03-15T13:21:00Z</dcterms:created>
  <dcterms:modified xsi:type="dcterms:W3CDTF">2018-03-16T14:09:32Z</dcterms:modified>
</cp:coreProperties>
</file>