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Pictures</a:t>
            </a:r>
            <a:r>
              <a:rPr lang="en-US" baseline="0" dirty="0" smtClean="0"/>
              <a:t> containing multiple faces (percentage)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Bill Gates</c:v>
                </c:pt>
                <c:pt idx="1">
                  <c:v>Jeff Bezos</c:v>
                </c:pt>
                <c:pt idx="2">
                  <c:v>Larry Page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3-4FD8-BA44-C69215B249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Bill Gates</c:v>
                </c:pt>
                <c:pt idx="1">
                  <c:v>Jeff Bezos</c:v>
                </c:pt>
                <c:pt idx="2">
                  <c:v>Larry Page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</c:v>
                </c:pt>
                <c:pt idx="1">
                  <c:v>24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03-4FD8-BA44-C69215B24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095896"/>
        <c:axId val="298097536"/>
      </c:barChart>
      <c:catAx>
        <c:axId val="29809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98097536"/>
        <c:crosses val="autoZero"/>
        <c:auto val="1"/>
        <c:lblAlgn val="ctr"/>
        <c:lblOffset val="100"/>
        <c:noMultiLvlLbl val="0"/>
      </c:catAx>
      <c:valAx>
        <c:axId val="2980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98095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 smtClean="0"/>
              <a:t>Number</a:t>
            </a:r>
            <a:r>
              <a:rPr lang="en-US" baseline="0" noProof="0" dirty="0" smtClean="0"/>
              <a:t> of pictures retrieved</a:t>
            </a:r>
            <a:endParaRPr lang="en-US" noProof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Bill Gates</c:v>
                </c:pt>
                <c:pt idx="1">
                  <c:v>Jeff Bezos</c:v>
                </c:pt>
                <c:pt idx="2">
                  <c:v>Larry Page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531</c:v>
                </c:pt>
                <c:pt idx="1">
                  <c:v>538</c:v>
                </c:pt>
                <c:pt idx="2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8-4184-B568-AC85E357E0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Bill Gates</c:v>
                </c:pt>
                <c:pt idx="1">
                  <c:v>Jeff Bezos</c:v>
                </c:pt>
                <c:pt idx="2">
                  <c:v>Larry Page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347</c:v>
                </c:pt>
                <c:pt idx="1">
                  <c:v>271</c:v>
                </c:pt>
                <c:pt idx="2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8-4184-B568-AC85E357E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13248"/>
        <c:axId val="302613576"/>
      </c:barChart>
      <c:catAx>
        <c:axId val="30261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02613576"/>
        <c:crosses val="autoZero"/>
        <c:auto val="1"/>
        <c:lblAlgn val="ctr"/>
        <c:lblOffset val="100"/>
        <c:noMultiLvlLbl val="0"/>
      </c:catAx>
      <c:valAx>
        <c:axId val="302613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0261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52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669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4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7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356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9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7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23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2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98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40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5523-2413-4126-9A25-5D2DF0E7A7DB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F62C-A39C-429F-B02E-216B5A1384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7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412300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2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780187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7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6"/>
          <a:stretch/>
        </p:blipFill>
        <p:spPr>
          <a:xfrm>
            <a:off x="1463652" y="1031966"/>
            <a:ext cx="3748427" cy="4127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6" y="1920784"/>
            <a:ext cx="952500" cy="95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5007" y="1661126"/>
            <a:ext cx="1580604" cy="1565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4075611" y="1661126"/>
            <a:ext cx="3162845" cy="25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95007" y="1661126"/>
            <a:ext cx="3790949" cy="25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95007" y="2873284"/>
            <a:ext cx="3790949" cy="3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75611" y="2873284"/>
            <a:ext cx="3162845" cy="3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871180"/>
            <a:ext cx="7544853" cy="5115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3753" y="2351315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611287" y="2346959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875297" y="3078484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241059" y="3078486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6853637" y="4162698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7232460" y="4162698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619884" y="4162700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2738827" y="1615439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2373068" y="1615441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7585161" y="4894224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7232460" y="5233854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7232460" y="3065416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6853635" y="3444241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8721628" y="3078480"/>
            <a:ext cx="326572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8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2019-09-30T13:17:41Z</dcterms:created>
  <dcterms:modified xsi:type="dcterms:W3CDTF">2019-09-30T14:48:01Z</dcterms:modified>
</cp:coreProperties>
</file>