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C761-1097-49AF-997D-C35B1C65A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B7D9E-16AA-4DE2-93E1-667F83CDB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8CD15-499F-477B-8B2F-98C081CD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029F7-FF75-41B7-9565-EF8333EC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90F4B-D8BC-49F1-A6D8-51BC41F6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2D85-2F9C-421F-B37A-8F2DFBF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5F5E8-98C3-47C3-84C8-0AE841842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00476-9B5B-44F5-B680-AE5EDAAA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94FA4-7F1B-48B4-8803-F6BE5FED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7EE83-3F01-4A9E-B07C-4FFFEADE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BBFB7F-52D7-4968-95C9-316B48713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0E7DC-3A4A-4BE3-8C75-EE62F30F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D8A2F-60E9-4673-8488-FC6FA5E0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DECDB-C050-4DB8-880A-8CCB494C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281E1-BF80-49C9-A339-D0210C0F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6400-62DF-44F3-BB5D-E652CCDB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B2CD4-9052-4A44-AF02-FF982510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404A1-7882-4677-B71C-A7239F64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AEE81-8F6B-4789-8C2E-556B143C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C62E-C608-42D4-8461-DDA4D416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DF3E8-4ABF-486E-BAA3-18679E5D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6929-5876-4918-9F46-CF208E25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A0428-30F0-45FC-A289-0452DA09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C714A-06E7-4D52-98C4-45FB95FC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9F201-9A2D-495E-9F4D-52EC50BC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BE395-0A07-4C02-9AC1-A2D5D217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35E56-803C-4FE7-8007-9A51D134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88F1A-1D48-4DE9-8D0B-79FCA0A3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C62EC-F0CF-4904-9C7C-038AB855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7F650-0EEC-480C-AAF7-28D981B3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A765-A0E9-4B23-AF04-0D56A2D1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5777-B9D8-4352-A132-D225E5E9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8A40F-6630-4947-B8F3-29868524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8C31D-3979-4FDA-A058-C5F144E34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210EC-D033-4369-9B7B-56A259A87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620E8-6E0A-4B0E-902A-2AC285A9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D7FB09-8DBE-4D59-ABF8-C752A4D9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AA2D03-47E1-4BF0-966A-64684A81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B02D8B-5B78-4924-90D3-C7479401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E26F9-1323-449B-8B8C-57D8179F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89E6B-4DB9-41D1-8C0B-5C5A5BA1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4A68E2-3C7E-471C-A311-0D8DC3DB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0EEEB0-ACBD-46AD-A2AB-7A4597D7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1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1B8F6-9A98-41A1-BC74-6B50DA5C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E4EECA-8913-41D0-9580-9CC82540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7F94E1-F9E6-4E03-A5B3-5DC05754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9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269A-D921-4308-A40C-25DC3602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8489F-7175-4A81-B5AA-1968356E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F83E04-D815-46F7-8AEF-E45C9443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961F8-FE1C-4A70-B671-B466533C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61B83-0889-44BE-A5BA-E55A70AA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C1E64-25B4-4F38-9554-D69AAB1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E33D5-7CDC-4E63-9C5F-F842C049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0C4E8D-622E-4882-ABC0-94B87F9FA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90105-3EA6-41F2-B995-73F6D71F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9E6C7-42F9-497A-AB03-7BFE8E0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1D9E0-3291-4E35-8DDD-2347CBC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33592-4847-41CF-B181-C72ACFAB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561C55-89ED-4E05-A5D6-506BAB36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CF04-51FE-45B9-8714-70695256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AEEEC-ADD1-44C1-A404-6FE9BB69F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5920-9FE2-4A45-87F5-E0EA1951414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96CED-87D9-435E-BFC6-6812A01D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9C2FB-4906-4EAE-ABDD-408D873CA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2480-8A38-4CA9-B69E-6324C26F6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DD10BE-C53C-46F0-8780-9F8C73CF8150}"/>
              </a:ext>
            </a:extLst>
          </p:cNvPr>
          <p:cNvSpPr/>
          <p:nvPr/>
        </p:nvSpPr>
        <p:spPr>
          <a:xfrm>
            <a:off x="7642850" y="-12448"/>
            <a:ext cx="453731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C66CF8-AC7D-44DB-9797-7B91677154B8}"/>
              </a:ext>
            </a:extLst>
          </p:cNvPr>
          <p:cNvSpPr/>
          <p:nvPr/>
        </p:nvSpPr>
        <p:spPr>
          <a:xfrm>
            <a:off x="9116957" y="-212247"/>
            <a:ext cx="1589098" cy="7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저장 단계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32858C-96ED-4E0E-9552-438D01489B5B}"/>
              </a:ext>
            </a:extLst>
          </p:cNvPr>
          <p:cNvSpPr/>
          <p:nvPr/>
        </p:nvSpPr>
        <p:spPr>
          <a:xfrm>
            <a:off x="3111881" y="0"/>
            <a:ext cx="4536000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AAEF90-1DDC-4FB3-B2FA-35E9FA241D7B}"/>
              </a:ext>
            </a:extLst>
          </p:cNvPr>
          <p:cNvCxnSpPr/>
          <p:nvPr/>
        </p:nvCxnSpPr>
        <p:spPr>
          <a:xfrm>
            <a:off x="1056443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21869F-E3DA-4944-95E7-1D2B18D3196E}"/>
              </a:ext>
            </a:extLst>
          </p:cNvPr>
          <p:cNvSpPr txBox="1"/>
          <p:nvPr/>
        </p:nvSpPr>
        <p:spPr>
          <a:xfrm>
            <a:off x="97654" y="12872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ID</a:t>
            </a:r>
            <a:br>
              <a:rPr lang="en-US" altLang="ko-KR"/>
            </a:br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70688-DE37-4065-9CD1-363724223C88}"/>
              </a:ext>
            </a:extLst>
          </p:cNvPr>
          <p:cNvSpPr txBox="1"/>
          <p:nvPr/>
        </p:nvSpPr>
        <p:spPr>
          <a:xfrm>
            <a:off x="97654" y="47166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블로그</a:t>
            </a:r>
            <a:br>
              <a:rPr lang="en-US" altLang="ko-KR" dirty="0"/>
            </a:br>
            <a:r>
              <a:rPr lang="ko-KR" altLang="en-US" dirty="0" err="1"/>
              <a:t>크롤러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696AB-6984-45BF-87F2-3F9B54C1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10" y="925938"/>
            <a:ext cx="1440000" cy="1440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BEF559-C705-4333-8FE9-558BDFFC2EB2}"/>
              </a:ext>
            </a:extLst>
          </p:cNvPr>
          <p:cNvSpPr/>
          <p:nvPr/>
        </p:nvSpPr>
        <p:spPr>
          <a:xfrm>
            <a:off x="1300376" y="1929676"/>
            <a:ext cx="1589098" cy="79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blogger id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수집기 실행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CA6DBD-5E9C-4F6F-A1E6-853ECE652D64}"/>
              </a:ext>
            </a:extLst>
          </p:cNvPr>
          <p:cNvSpPr/>
          <p:nvPr/>
        </p:nvSpPr>
        <p:spPr>
          <a:xfrm>
            <a:off x="5369601" y="1839660"/>
            <a:ext cx="1969359" cy="855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selenium</a:t>
            </a:r>
            <a:r>
              <a:rPr lang="ko-KR" altLang="en-US" dirty="0">
                <a:solidFill>
                  <a:schemeClr val="tx1"/>
                </a:solidFill>
              </a:rPr>
              <a:t>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EFA3F4-07BC-4D01-BD3B-3100E6CB5180}"/>
              </a:ext>
            </a:extLst>
          </p:cNvPr>
          <p:cNvSpPr/>
          <p:nvPr/>
        </p:nvSpPr>
        <p:spPr>
          <a:xfrm>
            <a:off x="5370351" y="668444"/>
            <a:ext cx="1967861" cy="855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bs4</a:t>
            </a:r>
            <a:r>
              <a:rPr lang="ko-KR" altLang="en-US" dirty="0">
                <a:solidFill>
                  <a:schemeClr val="tx1"/>
                </a:solidFill>
              </a:rPr>
              <a:t> 수집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452861-71BF-4A94-A197-C28AE22DC1EA}"/>
              </a:ext>
            </a:extLst>
          </p:cNvPr>
          <p:cNvSpPr/>
          <p:nvPr/>
        </p:nvSpPr>
        <p:spPr>
          <a:xfrm>
            <a:off x="7956281" y="2443006"/>
            <a:ext cx="1589098" cy="39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csv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F7D874C-5E1A-4170-AA30-C9504AD9BBD6}"/>
              </a:ext>
            </a:extLst>
          </p:cNvPr>
          <p:cNvSpPr/>
          <p:nvPr/>
        </p:nvSpPr>
        <p:spPr>
          <a:xfrm rot="19615738">
            <a:off x="4750929" y="1277951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4B26AE-37C5-43D6-9B70-567FCF76AA0E}"/>
              </a:ext>
            </a:extLst>
          </p:cNvPr>
          <p:cNvSpPr/>
          <p:nvPr/>
        </p:nvSpPr>
        <p:spPr>
          <a:xfrm rot="2373599">
            <a:off x="4723363" y="1865793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7EBD16C-54E8-4566-B12D-59E497D4C896}"/>
              </a:ext>
            </a:extLst>
          </p:cNvPr>
          <p:cNvSpPr/>
          <p:nvPr/>
        </p:nvSpPr>
        <p:spPr>
          <a:xfrm rot="2373599">
            <a:off x="7275609" y="1293348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A2D51ED-83C7-4693-8347-3B8E0AE013C2}"/>
              </a:ext>
            </a:extLst>
          </p:cNvPr>
          <p:cNvSpPr/>
          <p:nvPr/>
        </p:nvSpPr>
        <p:spPr>
          <a:xfrm rot="19615738">
            <a:off x="7244511" y="1906952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BEAB93E-24B7-4AF5-917A-C30A68D45640}"/>
              </a:ext>
            </a:extLst>
          </p:cNvPr>
          <p:cNvSpPr/>
          <p:nvPr/>
        </p:nvSpPr>
        <p:spPr>
          <a:xfrm>
            <a:off x="9545379" y="1639577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2B827F5-9CCE-46D1-8CCC-87E55A90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25" y="763946"/>
            <a:ext cx="1080000" cy="108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FBA63E-F07A-4D7A-9DFD-220099B2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30" y="925938"/>
            <a:ext cx="1440000" cy="1440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1FDF5-2A7F-4982-A92F-ACCE986B9B32}"/>
              </a:ext>
            </a:extLst>
          </p:cNvPr>
          <p:cNvSpPr/>
          <p:nvPr/>
        </p:nvSpPr>
        <p:spPr>
          <a:xfrm>
            <a:off x="10244096" y="2443006"/>
            <a:ext cx="1589098" cy="39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420A15-9DE9-425D-90C3-F2D30473E4AF}"/>
              </a:ext>
            </a:extLst>
          </p:cNvPr>
          <p:cNvSpPr/>
          <p:nvPr/>
        </p:nvSpPr>
        <p:spPr>
          <a:xfrm>
            <a:off x="4579645" y="-212247"/>
            <a:ext cx="1589098" cy="7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수집 단계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8B276A-E459-4D0D-BA8B-FA9C5BAE4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91" y="763946"/>
            <a:ext cx="1080000" cy="1080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2BFFDB-5D82-4672-9FE3-C60CC103B01A}"/>
              </a:ext>
            </a:extLst>
          </p:cNvPr>
          <p:cNvSpPr/>
          <p:nvPr/>
        </p:nvSpPr>
        <p:spPr>
          <a:xfrm>
            <a:off x="3264605" y="1929676"/>
            <a:ext cx="1589098" cy="79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HTML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구조 파악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30289F0A-CD42-4759-A9A0-83E9BDF5494D}"/>
              </a:ext>
            </a:extLst>
          </p:cNvPr>
          <p:cNvSpPr/>
          <p:nvPr/>
        </p:nvSpPr>
        <p:spPr>
          <a:xfrm>
            <a:off x="2729603" y="1639577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B6A71C-D380-4439-AFAB-E5522E9BFECA}"/>
              </a:ext>
            </a:extLst>
          </p:cNvPr>
          <p:cNvSpPr/>
          <p:nvPr/>
        </p:nvSpPr>
        <p:spPr>
          <a:xfrm>
            <a:off x="10959445" y="2989472"/>
            <a:ext cx="144000" cy="43952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92B2475-EB1A-484B-B56F-722D3033C0A7}"/>
              </a:ext>
            </a:extLst>
          </p:cNvPr>
          <p:cNvSpPr/>
          <p:nvPr/>
        </p:nvSpPr>
        <p:spPr>
          <a:xfrm>
            <a:off x="7222117" y="3359745"/>
            <a:ext cx="3888000" cy="144000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638C6C-5E59-43AF-B540-ED23AAEE21BD}"/>
              </a:ext>
            </a:extLst>
          </p:cNvPr>
          <p:cNvSpPr/>
          <p:nvPr/>
        </p:nvSpPr>
        <p:spPr>
          <a:xfrm>
            <a:off x="1296308" y="3351678"/>
            <a:ext cx="3672000" cy="144000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DCF1B-F8A5-4A00-8B4A-EDDD343851C2}"/>
              </a:ext>
            </a:extLst>
          </p:cNvPr>
          <p:cNvSpPr/>
          <p:nvPr/>
        </p:nvSpPr>
        <p:spPr>
          <a:xfrm>
            <a:off x="1276217" y="3351678"/>
            <a:ext cx="144000" cy="1424045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3F2103B3-0823-4A42-91A7-EF6A4270CE27}"/>
              </a:ext>
            </a:extLst>
          </p:cNvPr>
          <p:cNvSpPr/>
          <p:nvPr/>
        </p:nvSpPr>
        <p:spPr>
          <a:xfrm>
            <a:off x="1276217" y="4707775"/>
            <a:ext cx="698386" cy="288000"/>
          </a:xfrm>
          <a:prstGeom prst="rightArrow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482EBC4-1E10-4C53-BDEF-8B710071CB7A}"/>
              </a:ext>
            </a:extLst>
          </p:cNvPr>
          <p:cNvSpPr/>
          <p:nvPr/>
        </p:nvSpPr>
        <p:spPr>
          <a:xfrm>
            <a:off x="2024744" y="5457638"/>
            <a:ext cx="1488816" cy="486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blog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수집기 실행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9535782-0DF9-42E1-9C7F-C8FC393B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52" y="4222527"/>
            <a:ext cx="1080000" cy="108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56ED18D-78DA-45B4-B54C-FE44BE31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933" y="4377914"/>
            <a:ext cx="1440000" cy="14400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338861-FF78-4C34-9BFC-2F17A51DBF8B}"/>
              </a:ext>
            </a:extLst>
          </p:cNvPr>
          <p:cNvSpPr/>
          <p:nvPr/>
        </p:nvSpPr>
        <p:spPr>
          <a:xfrm>
            <a:off x="6000834" y="5291636"/>
            <a:ext cx="1655972" cy="855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selenium</a:t>
            </a:r>
            <a:r>
              <a:rPr lang="ko-KR" altLang="en-US" dirty="0">
                <a:solidFill>
                  <a:schemeClr val="tx1"/>
                </a:solidFill>
              </a:rPr>
              <a:t> 수집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DE9360-086B-455B-B8AD-81A16324CDD4}"/>
              </a:ext>
            </a:extLst>
          </p:cNvPr>
          <p:cNvSpPr/>
          <p:nvPr/>
        </p:nvSpPr>
        <p:spPr>
          <a:xfrm>
            <a:off x="6001585" y="4120420"/>
            <a:ext cx="1630328" cy="855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bs4</a:t>
            </a:r>
            <a:r>
              <a:rPr lang="ko-KR" altLang="en-US" dirty="0">
                <a:solidFill>
                  <a:schemeClr val="tx1"/>
                </a:solidFill>
              </a:rPr>
              <a:t> 수집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06CD82-0884-4A5B-9419-176D9AD833B2}"/>
              </a:ext>
            </a:extLst>
          </p:cNvPr>
          <p:cNvSpPr/>
          <p:nvPr/>
        </p:nvSpPr>
        <p:spPr>
          <a:xfrm>
            <a:off x="8312304" y="5894982"/>
            <a:ext cx="1589098" cy="39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csv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3488B428-011C-45EF-B239-243C47217BB5}"/>
              </a:ext>
            </a:extLst>
          </p:cNvPr>
          <p:cNvSpPr/>
          <p:nvPr/>
        </p:nvSpPr>
        <p:spPr>
          <a:xfrm rot="19615738">
            <a:off x="5382162" y="4729927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F01CC72A-7BA3-4BCB-A435-4A0BA4BBB3A3}"/>
              </a:ext>
            </a:extLst>
          </p:cNvPr>
          <p:cNvSpPr/>
          <p:nvPr/>
        </p:nvSpPr>
        <p:spPr>
          <a:xfrm rot="2373599">
            <a:off x="5354596" y="5317769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755B70A9-BEDC-4E25-8FC5-02F669F53DDF}"/>
              </a:ext>
            </a:extLst>
          </p:cNvPr>
          <p:cNvSpPr/>
          <p:nvPr/>
        </p:nvSpPr>
        <p:spPr>
          <a:xfrm rot="2373599">
            <a:off x="7631632" y="4745324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016C556D-2F31-4DE6-89AA-91E12D02E45B}"/>
              </a:ext>
            </a:extLst>
          </p:cNvPr>
          <p:cNvSpPr/>
          <p:nvPr/>
        </p:nvSpPr>
        <p:spPr>
          <a:xfrm rot="19615738">
            <a:off x="7600534" y="5358928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B4F3C642-06FB-47C3-A0C1-45AF390768F1}"/>
              </a:ext>
            </a:extLst>
          </p:cNvPr>
          <p:cNvSpPr/>
          <p:nvPr/>
        </p:nvSpPr>
        <p:spPr>
          <a:xfrm>
            <a:off x="9901402" y="5091553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D5FE21D-A187-4C06-B7CB-A0933566E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53" y="4377914"/>
            <a:ext cx="1440000" cy="1440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04DB1-455B-45BB-8164-B34355EEE480}"/>
              </a:ext>
            </a:extLst>
          </p:cNvPr>
          <p:cNvSpPr/>
          <p:nvPr/>
        </p:nvSpPr>
        <p:spPr>
          <a:xfrm>
            <a:off x="10600119" y="5894982"/>
            <a:ext cx="1589098" cy="39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8D765FC8-470B-43AA-A1F3-E63976AA3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24" y="4215922"/>
            <a:ext cx="1080000" cy="1080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5555C1-28F3-4245-A789-B6C3F05A4BF4}"/>
              </a:ext>
            </a:extLst>
          </p:cNvPr>
          <p:cNvSpPr/>
          <p:nvPr/>
        </p:nvSpPr>
        <p:spPr>
          <a:xfrm>
            <a:off x="3895838" y="5381652"/>
            <a:ext cx="1589098" cy="79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HTML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구조 파악</a:t>
            </a: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0B09F6C6-359C-460F-BFB4-5780AED06129}"/>
              </a:ext>
            </a:extLst>
          </p:cNvPr>
          <p:cNvSpPr/>
          <p:nvPr/>
        </p:nvSpPr>
        <p:spPr>
          <a:xfrm>
            <a:off x="3360836" y="5091553"/>
            <a:ext cx="698386" cy="2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87A407-E47B-4386-AF6D-1C51BBBC708A}"/>
              </a:ext>
            </a:extLst>
          </p:cNvPr>
          <p:cNvSpPr/>
          <p:nvPr/>
        </p:nvSpPr>
        <p:spPr>
          <a:xfrm>
            <a:off x="4979679" y="3033060"/>
            <a:ext cx="2251316" cy="781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불러오기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(PK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blogger id, blogger nickname, blog type)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1869F-E3DA-4944-95E7-1D2B18D3196E}"/>
              </a:ext>
            </a:extLst>
          </p:cNvPr>
          <p:cNvSpPr txBox="1"/>
          <p:nvPr/>
        </p:nvSpPr>
        <p:spPr>
          <a:xfrm>
            <a:off x="0" y="487366"/>
            <a:ext cx="19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 </a:t>
            </a:r>
            <a:r>
              <a:rPr lang="ko-KR" altLang="en-US" dirty="0" err="1"/>
              <a:t>크롤러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C22CDB-C9BA-4EF2-9672-CC3C0A5E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9732"/>
              </p:ext>
            </p:extLst>
          </p:nvPr>
        </p:nvGraphicFramePr>
        <p:xfrm>
          <a:off x="1170864" y="1110282"/>
          <a:ext cx="9429072" cy="48910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57268">
                  <a:extLst>
                    <a:ext uri="{9D8B030D-6E8A-4147-A177-3AD203B41FA5}">
                      <a16:colId xmlns:a16="http://schemas.microsoft.com/office/drawing/2014/main" val="330163065"/>
                    </a:ext>
                  </a:extLst>
                </a:gridCol>
                <a:gridCol w="2357268">
                  <a:extLst>
                    <a:ext uri="{9D8B030D-6E8A-4147-A177-3AD203B41FA5}">
                      <a16:colId xmlns:a16="http://schemas.microsoft.com/office/drawing/2014/main" val="1891543714"/>
                    </a:ext>
                  </a:extLst>
                </a:gridCol>
                <a:gridCol w="2357268">
                  <a:extLst>
                    <a:ext uri="{9D8B030D-6E8A-4147-A177-3AD203B41FA5}">
                      <a16:colId xmlns:a16="http://schemas.microsoft.com/office/drawing/2014/main" val="3360012570"/>
                    </a:ext>
                  </a:extLst>
                </a:gridCol>
                <a:gridCol w="2357268">
                  <a:extLst>
                    <a:ext uri="{9D8B030D-6E8A-4147-A177-3AD203B41FA5}">
                      <a16:colId xmlns:a16="http://schemas.microsoft.com/office/drawing/2014/main" val="2916804814"/>
                    </a:ext>
                  </a:extLst>
                </a:gridCol>
              </a:tblGrid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Iframe </a:t>
                      </a:r>
                      <a:r>
                        <a:rPr lang="ko-KR" altLang="en-US" dirty="0"/>
                        <a:t>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Selenium </a:t>
                      </a:r>
                      <a:r>
                        <a:rPr lang="ko-KR" altLang="en-US" dirty="0"/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Mobile</a:t>
                      </a:r>
                      <a:r>
                        <a:rPr lang="ko-KR" altLang="en-US" dirty="0"/>
                        <a:t>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587621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Naver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17706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36292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Egloos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210537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Tistory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23758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Brunch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4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7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C22CDB-C9BA-4EF2-9672-CC3C0A5E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23343"/>
              </p:ext>
            </p:extLst>
          </p:nvPr>
        </p:nvGraphicFramePr>
        <p:xfrm>
          <a:off x="1170864" y="1110282"/>
          <a:ext cx="9429072" cy="48910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57268">
                  <a:extLst>
                    <a:ext uri="{9D8B030D-6E8A-4147-A177-3AD203B41FA5}">
                      <a16:colId xmlns:a16="http://schemas.microsoft.com/office/drawing/2014/main" val="330163065"/>
                    </a:ext>
                  </a:extLst>
                </a:gridCol>
                <a:gridCol w="2357268">
                  <a:extLst>
                    <a:ext uri="{9D8B030D-6E8A-4147-A177-3AD203B41FA5}">
                      <a16:colId xmlns:a16="http://schemas.microsoft.com/office/drawing/2014/main" val="1891543714"/>
                    </a:ext>
                  </a:extLst>
                </a:gridCol>
                <a:gridCol w="2357268">
                  <a:extLst>
                    <a:ext uri="{9D8B030D-6E8A-4147-A177-3AD203B41FA5}">
                      <a16:colId xmlns:a16="http://schemas.microsoft.com/office/drawing/2014/main" val="3360012570"/>
                    </a:ext>
                  </a:extLst>
                </a:gridCol>
                <a:gridCol w="2357268">
                  <a:extLst>
                    <a:ext uri="{9D8B030D-6E8A-4147-A177-3AD203B41FA5}">
                      <a16:colId xmlns:a16="http://schemas.microsoft.com/office/drawing/2014/main" val="2916804814"/>
                    </a:ext>
                  </a:extLst>
                </a:gridCol>
              </a:tblGrid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Iframe </a:t>
                      </a:r>
                      <a:r>
                        <a:rPr lang="ko-KR" altLang="en-US" dirty="0"/>
                        <a:t>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Selenium </a:t>
                      </a:r>
                      <a:r>
                        <a:rPr lang="ko-KR" altLang="en-US" dirty="0"/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Mobile</a:t>
                      </a:r>
                      <a:r>
                        <a:rPr lang="ko-KR" altLang="en-US" dirty="0"/>
                        <a:t>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587621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Naver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17706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036292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Egloos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210537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Tistory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758"/>
                  </a:ext>
                </a:extLst>
              </a:tr>
              <a:tr h="81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Brunch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421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74FD88-BACD-4A6A-8388-6CDFDA904BDC}"/>
              </a:ext>
            </a:extLst>
          </p:cNvPr>
          <p:cNvSpPr txBox="1"/>
          <p:nvPr/>
        </p:nvSpPr>
        <p:spPr>
          <a:xfrm>
            <a:off x="0" y="487366"/>
            <a:ext cx="19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블로그</a:t>
            </a:r>
            <a:r>
              <a:rPr lang="en-US" altLang="ko-KR" dirty="0"/>
              <a:t> </a:t>
            </a:r>
            <a:r>
              <a:rPr lang="ko-KR" altLang="en-US" dirty="0" err="1"/>
              <a:t>크롤러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8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95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아영</dc:creator>
  <cp:lastModifiedBy>민 아영</cp:lastModifiedBy>
  <cp:revision>12</cp:revision>
  <dcterms:created xsi:type="dcterms:W3CDTF">2019-11-01T08:43:51Z</dcterms:created>
  <dcterms:modified xsi:type="dcterms:W3CDTF">2019-11-05T05:35:39Z</dcterms:modified>
</cp:coreProperties>
</file>