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694" y="-845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DA1-423E-4132-B496-F6D987A9E82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3E11-EBAF-4FD6-82DE-ECA046ED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DA1-423E-4132-B496-F6D987A9E82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3E11-EBAF-4FD6-82DE-ECA046ED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DA1-423E-4132-B496-F6D987A9E82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3E11-EBAF-4FD6-82DE-ECA046ED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8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DA1-423E-4132-B496-F6D987A9E82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3E11-EBAF-4FD6-82DE-ECA046ED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DA1-423E-4132-B496-F6D987A9E82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3E11-EBAF-4FD6-82DE-ECA046ED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2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DA1-423E-4132-B496-F6D987A9E82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3E11-EBAF-4FD6-82DE-ECA046ED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0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DA1-423E-4132-B496-F6D987A9E82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3E11-EBAF-4FD6-82DE-ECA046ED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7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DA1-423E-4132-B496-F6D987A9E82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3E11-EBAF-4FD6-82DE-ECA046ED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4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DA1-423E-4132-B496-F6D987A9E82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3E11-EBAF-4FD6-82DE-ECA046ED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2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DA1-423E-4132-B496-F6D987A9E82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3E11-EBAF-4FD6-82DE-ECA046ED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64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DA1-423E-4132-B496-F6D987A9E82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3E11-EBAF-4FD6-82DE-ECA046ED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1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C4DA1-423E-4132-B496-F6D987A9E82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3E11-EBAF-4FD6-82DE-ECA046ED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6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80FE4C2-03DD-45B8-9B92-A122D8C1D24B}"/>
              </a:ext>
            </a:extLst>
          </p:cNvPr>
          <p:cNvSpPr/>
          <p:nvPr/>
        </p:nvSpPr>
        <p:spPr>
          <a:xfrm>
            <a:off x="838199" y="335280"/>
            <a:ext cx="51816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Integrated Package Module Flow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F86AD76-E3C1-473A-9CB0-2EBFA951F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12072"/>
              </p:ext>
            </p:extLst>
          </p:nvPr>
        </p:nvGraphicFramePr>
        <p:xfrm>
          <a:off x="1501224" y="1545267"/>
          <a:ext cx="2355415" cy="80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42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539993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</a:rPr>
                        <a:t>Integrated Package Module Flow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114975505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RUN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2477BB7-4453-41FB-BE38-CFBCA3495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87018"/>
              </p:ext>
            </p:extLst>
          </p:nvPr>
        </p:nvGraphicFramePr>
        <p:xfrm>
          <a:off x="2452105" y="4064889"/>
          <a:ext cx="1923308" cy="80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4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423966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update_db_table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blog_content</a:t>
                      </a:r>
                      <a:r>
                        <a:rPr lang="en-US" altLang="ko-KR" sz="1000" dirty="0"/>
                        <a:t>(.csv)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database table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BE261FB-1198-417C-B66E-2A3FE3F28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36787"/>
              </p:ext>
            </p:extLst>
          </p:nvPr>
        </p:nvGraphicFramePr>
        <p:xfrm>
          <a:off x="535352" y="2763081"/>
          <a:ext cx="1923308" cy="1041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4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423966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3131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Blogger_id</a:t>
                      </a:r>
                      <a:r>
                        <a:rPr lang="en-US" altLang="ko-KR" sz="1000" b="1" dirty="0"/>
                        <a:t> Crawler Module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313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BLOG_TYPE(str)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415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blogger_id</a:t>
                      </a:r>
                      <a:r>
                        <a:rPr lang="en-US" altLang="ko-KR" sz="1000" dirty="0"/>
                        <a:t>(str)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 err="1"/>
                        <a:t>blogger_id_list</a:t>
                      </a:r>
                      <a:r>
                        <a:rPr lang="en-US" altLang="ko-KR" sz="1000" dirty="0"/>
                        <a:t> file(.csv)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B594519-F9EF-45D2-8274-622414F48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9414"/>
              </p:ext>
            </p:extLst>
          </p:nvPr>
        </p:nvGraphicFramePr>
        <p:xfrm>
          <a:off x="3570378" y="2774291"/>
          <a:ext cx="1923308" cy="80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4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423966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Blog Crawler Module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blogger_id</a:t>
                      </a:r>
                      <a:r>
                        <a:rPr lang="en-US" altLang="ko-KR" sz="1000" dirty="0"/>
                        <a:t>(str)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blog_content</a:t>
                      </a:r>
                      <a:r>
                        <a:rPr lang="en-US" altLang="ko-KR" sz="1000" dirty="0"/>
                        <a:t>(.csv)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83207F9-EC30-4976-B9D2-61B66785D183}"/>
              </a:ext>
            </a:extLst>
          </p:cNvPr>
          <p:cNvCxnSpPr>
            <a:cxnSpLocks/>
          </p:cNvCxnSpPr>
          <p:nvPr/>
        </p:nvCxnSpPr>
        <p:spPr>
          <a:xfrm flipH="1">
            <a:off x="3420314" y="3579671"/>
            <a:ext cx="1111718" cy="490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E7BFDCB-0BF7-4B19-8629-9442B6B27277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flipH="1">
            <a:off x="1497006" y="2350647"/>
            <a:ext cx="1181925" cy="412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8A51AE1-F719-4E59-8E7E-6C5F473DC16F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>
            <a:off x="2678931" y="2350647"/>
            <a:ext cx="1853101" cy="423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207F448A-2F1C-4BD3-A919-AB67B1F0F8F4}"/>
              </a:ext>
            </a:extLst>
          </p:cNvPr>
          <p:cNvCxnSpPr>
            <a:endCxn id="33" idx="1"/>
          </p:cNvCxnSpPr>
          <p:nvPr/>
        </p:nvCxnSpPr>
        <p:spPr>
          <a:xfrm flipV="1">
            <a:off x="2458660" y="3176981"/>
            <a:ext cx="1111718" cy="40269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0B3BD58-BB3A-4F0D-98D6-E83DBDC76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76729"/>
              </p:ext>
            </p:extLst>
          </p:nvPr>
        </p:nvGraphicFramePr>
        <p:xfrm>
          <a:off x="4677145" y="4064889"/>
          <a:ext cx="1923308" cy="80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4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423966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save_dataframe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blog_content</a:t>
                      </a:r>
                      <a:r>
                        <a:rPr lang="en-US" altLang="ko-KR" sz="1000" dirty="0"/>
                        <a:t>(.csv)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blog_content</a:t>
                      </a:r>
                      <a:r>
                        <a:rPr lang="en-US" altLang="ko-KR" sz="1000" dirty="0"/>
                        <a:t>(.csv)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E6EA8C-D253-4969-8FDB-3DE7D5B466E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532032" y="3579671"/>
            <a:ext cx="1106767" cy="485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80FE4C2-03DD-45B8-9B92-A122D8C1D24B}"/>
              </a:ext>
            </a:extLst>
          </p:cNvPr>
          <p:cNvSpPr/>
          <p:nvPr/>
        </p:nvSpPr>
        <p:spPr>
          <a:xfrm>
            <a:off x="838199" y="335280"/>
            <a:ext cx="51816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ysClr val="windowText" lastClr="000000"/>
                </a:solidFill>
              </a:rPr>
              <a:t>Blogger_id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 Crawler Module Flow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F86AD76-E3C1-473A-9CB0-2EBFA951F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40165"/>
              </p:ext>
            </p:extLst>
          </p:nvPr>
        </p:nvGraphicFramePr>
        <p:xfrm>
          <a:off x="2643442" y="1328714"/>
          <a:ext cx="1540773" cy="53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1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007372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blog_home_url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blog_url</a:t>
                      </a:r>
                      <a:r>
                        <a:rPr lang="en-US" altLang="ko-KR" sz="1000" dirty="0"/>
                        <a:t>(str)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2477BB7-4453-41FB-BE38-CFBCA3495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43955"/>
              </p:ext>
            </p:extLst>
          </p:nvPr>
        </p:nvGraphicFramePr>
        <p:xfrm>
          <a:off x="2467345" y="3555697"/>
          <a:ext cx="1923308" cy="80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4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423966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find_blogger_info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driver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blogger_info_tag</a:t>
                      </a:r>
                      <a:r>
                        <a:rPr lang="en-US" altLang="ko-KR" sz="1000" dirty="0"/>
                        <a:t>(tag)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F081BC6-A585-42E3-9C29-212D6DEE9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964355"/>
              </p:ext>
            </p:extLst>
          </p:nvPr>
        </p:nvGraphicFramePr>
        <p:xfrm>
          <a:off x="2467345" y="4750287"/>
          <a:ext cx="1923308" cy="80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4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423966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get_blogger_info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blogger_info_tag</a:t>
                      </a:r>
                      <a:r>
                        <a:rPr lang="en-US" altLang="ko-KR" sz="1000" dirty="0"/>
                        <a:t>(tag)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blogger_info</a:t>
                      </a:r>
                      <a:r>
                        <a:rPr lang="en-US" altLang="ko-KR" sz="1000" dirty="0"/>
                        <a:t>(list)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CFF824-C1A2-49BF-BEE1-87511466AE90}"/>
              </a:ext>
            </a:extLst>
          </p:cNvPr>
          <p:cNvCxnSpPr/>
          <p:nvPr/>
        </p:nvCxnSpPr>
        <p:spPr>
          <a:xfrm>
            <a:off x="3428999" y="4361077"/>
            <a:ext cx="0" cy="389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7F44E13-B38E-4D73-9398-641C99CC1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62701"/>
              </p:ext>
            </p:extLst>
          </p:nvPr>
        </p:nvGraphicFramePr>
        <p:xfrm>
          <a:off x="2467345" y="5955132"/>
          <a:ext cx="1923308" cy="80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4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423966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save_dataframe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blogger_info</a:t>
                      </a:r>
                      <a:r>
                        <a:rPr lang="en-US" altLang="ko-KR" sz="1000" dirty="0"/>
                        <a:t>(list)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dataframe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BE84560-313F-45EA-A45E-00945E72B0A2}"/>
              </a:ext>
            </a:extLst>
          </p:cNvPr>
          <p:cNvCxnSpPr/>
          <p:nvPr/>
        </p:nvCxnSpPr>
        <p:spPr>
          <a:xfrm>
            <a:off x="3428999" y="5565922"/>
            <a:ext cx="0" cy="389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BF95E70-AF3D-4FA7-8ED0-D6E05B82B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528932"/>
              </p:ext>
            </p:extLst>
          </p:nvPr>
        </p:nvGraphicFramePr>
        <p:xfrm>
          <a:off x="1886394" y="7321731"/>
          <a:ext cx="3098320" cy="1309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2663980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3101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blogger_id_dataframe</a:t>
                      </a:r>
                      <a:r>
                        <a:rPr lang="en-US" altLang="ko-KR" sz="1000" b="1" dirty="0"/>
                        <a:t>(csv file)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PK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blogger_id</a:t>
                      </a:r>
                      <a:endParaRPr lang="en-US" altLang="ko-KR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nickname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BE261FB-1198-417C-B66E-2A3FE3F28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11002"/>
              </p:ext>
            </p:extLst>
          </p:nvPr>
        </p:nvGraphicFramePr>
        <p:xfrm>
          <a:off x="1330100" y="2265099"/>
          <a:ext cx="1923308" cy="80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4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423966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get_driver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blogger_id</a:t>
                      </a:r>
                      <a:r>
                        <a:rPr lang="en-US" altLang="ko-KR" sz="1000" dirty="0"/>
                        <a:t>(str)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blog_url</a:t>
                      </a:r>
                      <a:r>
                        <a:rPr lang="en-US" altLang="ko-KR" sz="1000" dirty="0"/>
                        <a:t>(str)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B594519-F9EF-45D2-8274-622414F48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23856"/>
              </p:ext>
            </p:extLst>
          </p:nvPr>
        </p:nvGraphicFramePr>
        <p:xfrm>
          <a:off x="3585618" y="2265099"/>
          <a:ext cx="1923308" cy="80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4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423966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get_frame_src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blogger_id</a:t>
                      </a:r>
                      <a:r>
                        <a:rPr lang="en-US" altLang="ko-KR" sz="1000" dirty="0"/>
                        <a:t>(str)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blog_url</a:t>
                      </a:r>
                      <a:r>
                        <a:rPr lang="en-US" altLang="ko-KR" sz="1000" dirty="0"/>
                        <a:t>(str)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83207F9-EC30-4976-B9D2-61B66785D183}"/>
              </a:ext>
            </a:extLst>
          </p:cNvPr>
          <p:cNvCxnSpPr>
            <a:cxnSpLocks/>
          </p:cNvCxnSpPr>
          <p:nvPr/>
        </p:nvCxnSpPr>
        <p:spPr>
          <a:xfrm flipH="1">
            <a:off x="3435554" y="3070479"/>
            <a:ext cx="1111718" cy="490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2842F27-A139-48E3-B3C7-656314BA9E52}"/>
              </a:ext>
            </a:extLst>
          </p:cNvPr>
          <p:cNvCxnSpPr>
            <a:cxnSpLocks/>
          </p:cNvCxnSpPr>
          <p:nvPr/>
        </p:nvCxnSpPr>
        <p:spPr>
          <a:xfrm>
            <a:off x="2279720" y="3070479"/>
            <a:ext cx="1155834" cy="490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E7BFDCB-0BF7-4B19-8629-9442B6B27277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2291754" y="1875889"/>
            <a:ext cx="1130896" cy="389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8A51AE1-F719-4E59-8E7E-6C5F473DC16F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384156" y="1865634"/>
            <a:ext cx="1163116" cy="399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06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A8CE63A-1199-42D7-9B72-1D87300F1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16097"/>
              </p:ext>
            </p:extLst>
          </p:nvPr>
        </p:nvGraphicFramePr>
        <p:xfrm>
          <a:off x="2617409" y="1369172"/>
          <a:ext cx="1923308" cy="80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4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423966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make_blog_url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blogger_id</a:t>
                      </a:r>
                      <a:r>
                        <a:rPr lang="en-US" altLang="ko-KR" sz="1000" dirty="0"/>
                        <a:t>(str)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blog_url</a:t>
                      </a:r>
                      <a:r>
                        <a:rPr lang="en-US" altLang="ko-KR" sz="1000" dirty="0"/>
                        <a:t>(str)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80FE4C2-03DD-45B8-9B92-A122D8C1D24B}"/>
              </a:ext>
            </a:extLst>
          </p:cNvPr>
          <p:cNvSpPr/>
          <p:nvPr/>
        </p:nvSpPr>
        <p:spPr>
          <a:xfrm>
            <a:off x="838199" y="335280"/>
            <a:ext cx="51816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Blog </a:t>
            </a:r>
            <a:r>
              <a:rPr lang="en-US" altLang="ko-KR" sz="2400" dirty="0" err="1">
                <a:solidFill>
                  <a:sysClr val="windowText" lastClr="000000"/>
                </a:solidFill>
              </a:rPr>
              <a:t>Carwler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 Module Flow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F86AD76-E3C1-473A-9CB0-2EBFA951F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26725"/>
              </p:ext>
            </p:extLst>
          </p:nvPr>
        </p:nvGraphicFramePr>
        <p:xfrm>
          <a:off x="744424" y="1409915"/>
          <a:ext cx="1540773" cy="53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1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007372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blogger_id.csv(file)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blog_url</a:t>
                      </a:r>
                      <a:r>
                        <a:rPr lang="en-US" altLang="ko-KR" sz="1000" dirty="0"/>
                        <a:t>(str)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F429C8-EA2E-4A02-AAE7-C150100252E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85198" y="1771862"/>
            <a:ext cx="3322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2477BB7-4453-41FB-BE38-CFBCA3495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92101"/>
              </p:ext>
            </p:extLst>
          </p:nvPr>
        </p:nvGraphicFramePr>
        <p:xfrm>
          <a:off x="2633450" y="4168811"/>
          <a:ext cx="1923308" cy="80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4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423966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make_dir_blog_url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blog_url</a:t>
                      </a:r>
                      <a:r>
                        <a:rPr lang="en-US" altLang="ko-KR" sz="1000" dirty="0"/>
                        <a:t>(str)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dir_blog_url</a:t>
                      </a:r>
                      <a:r>
                        <a:rPr lang="en-US" altLang="ko-KR" sz="1000" dirty="0"/>
                        <a:t>(str)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219603D-7615-4047-B0DB-C398C9820F8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451304" y="2188032"/>
            <a:ext cx="1127760" cy="684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F081BC6-A585-42E3-9C29-212D6DEE9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26320"/>
              </p:ext>
            </p:extLst>
          </p:nvPr>
        </p:nvGraphicFramePr>
        <p:xfrm>
          <a:off x="2633450" y="5363401"/>
          <a:ext cx="1923308" cy="80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4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423966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find_last_page_num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dir_blog_url</a:t>
                      </a:r>
                      <a:r>
                        <a:rPr lang="en-US" altLang="ko-KR" sz="1000" dirty="0"/>
                        <a:t>(str)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last_page_num</a:t>
                      </a:r>
                      <a:r>
                        <a:rPr lang="en-US" altLang="ko-KR" sz="1000" dirty="0"/>
                        <a:t>(str)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CFF824-C1A2-49BF-BEE1-87511466AE90}"/>
              </a:ext>
            </a:extLst>
          </p:cNvPr>
          <p:cNvCxnSpPr/>
          <p:nvPr/>
        </p:nvCxnSpPr>
        <p:spPr>
          <a:xfrm>
            <a:off x="3595104" y="4974191"/>
            <a:ext cx="0" cy="389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D68B7E1-C2FD-4184-972D-343D0E55B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12951"/>
              </p:ext>
            </p:extLst>
          </p:nvPr>
        </p:nvGraphicFramePr>
        <p:xfrm>
          <a:off x="2633451" y="6557991"/>
          <a:ext cx="1923308" cy="893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4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423966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make_board_url_list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last_page_num</a:t>
                      </a:r>
                      <a:r>
                        <a:rPr lang="en-US" altLang="ko-KR" sz="1000" dirty="0"/>
                        <a:t>(str)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dir_blog_url</a:t>
                      </a:r>
                      <a:r>
                        <a:rPr lang="en-US" altLang="ko-KR" sz="1000" dirty="0"/>
                        <a:t>(str)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board_url_list</a:t>
                      </a:r>
                      <a:r>
                        <a:rPr lang="en-US" altLang="ko-KR" sz="1000" dirty="0"/>
                        <a:t>(list)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35F1CA8-3DE4-44A6-98D1-6330E229FAE3}"/>
              </a:ext>
            </a:extLst>
          </p:cNvPr>
          <p:cNvCxnSpPr/>
          <p:nvPr/>
        </p:nvCxnSpPr>
        <p:spPr>
          <a:xfrm>
            <a:off x="3573777" y="6168781"/>
            <a:ext cx="0" cy="389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8FB980F-30C2-49A8-A911-199766AEE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80319"/>
              </p:ext>
            </p:extLst>
          </p:nvPr>
        </p:nvGraphicFramePr>
        <p:xfrm>
          <a:off x="2612123" y="7840357"/>
          <a:ext cx="1923308" cy="80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4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423966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parse_board_content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board_url_list</a:t>
                      </a:r>
                      <a:r>
                        <a:rPr lang="en-US" altLang="ko-KR" sz="1000" dirty="0"/>
                        <a:t>(list)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all_content_info</a:t>
                      </a:r>
                      <a:r>
                        <a:rPr lang="en-US" altLang="ko-KR" sz="1000" dirty="0"/>
                        <a:t>(list)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AF7ED92-540E-4D43-BE38-FEB53BBD8EF3}"/>
              </a:ext>
            </a:extLst>
          </p:cNvPr>
          <p:cNvCxnSpPr/>
          <p:nvPr/>
        </p:nvCxnSpPr>
        <p:spPr>
          <a:xfrm>
            <a:off x="3573777" y="7451147"/>
            <a:ext cx="0" cy="389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DCEF4B2-367F-4C54-9585-D648E2B55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15138"/>
              </p:ext>
            </p:extLst>
          </p:nvPr>
        </p:nvGraphicFramePr>
        <p:xfrm>
          <a:off x="377930" y="7840357"/>
          <a:ext cx="1923308" cy="1045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4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423966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save_dataframe_first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blog_type</a:t>
                      </a:r>
                      <a:r>
                        <a:rPr lang="en-US" altLang="ko-KR" sz="1000" dirty="0"/>
                        <a:t>(str)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blogger_id</a:t>
                      </a:r>
                      <a:r>
                        <a:rPr lang="en-US" altLang="ko-KR" sz="1000" dirty="0"/>
                        <a:t>(str)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board_url_list</a:t>
                      </a:r>
                      <a:r>
                        <a:rPr lang="en-US" altLang="ko-KR" sz="1000" dirty="0"/>
                        <a:t>(list)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dataframe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B8842BF-B967-411B-9E3A-C3BA31091156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339585" y="7451147"/>
            <a:ext cx="2255520" cy="389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7F44E13-B38E-4D73-9398-641C99CC1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81336"/>
              </p:ext>
            </p:extLst>
          </p:nvPr>
        </p:nvGraphicFramePr>
        <p:xfrm>
          <a:off x="2612123" y="9034947"/>
          <a:ext cx="1923308" cy="80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4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423966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save_dataframe_final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all_content_info</a:t>
                      </a:r>
                      <a:r>
                        <a:rPr lang="en-US" altLang="ko-KR" sz="1000" dirty="0"/>
                        <a:t>(list)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dataframe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BE84560-313F-45EA-A45E-00945E72B0A2}"/>
              </a:ext>
            </a:extLst>
          </p:cNvPr>
          <p:cNvCxnSpPr/>
          <p:nvPr/>
        </p:nvCxnSpPr>
        <p:spPr>
          <a:xfrm>
            <a:off x="3573777" y="8645737"/>
            <a:ext cx="0" cy="389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BF95E70-AF3D-4FA7-8ED0-D6E05B82B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88817"/>
              </p:ext>
            </p:extLst>
          </p:nvPr>
        </p:nvGraphicFramePr>
        <p:xfrm>
          <a:off x="3595105" y="10150642"/>
          <a:ext cx="3098320" cy="1309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2663980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3101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blog_content_dataframe</a:t>
                      </a:r>
                      <a:r>
                        <a:rPr lang="en-US" altLang="ko-KR" sz="1000" b="1" dirty="0"/>
                        <a:t>(csv file)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411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PK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blog_type</a:t>
                      </a:r>
                      <a:r>
                        <a:rPr lang="en-US" altLang="ko-KR" sz="1000" dirty="0"/>
                        <a:t>                        </a:t>
                      </a:r>
                      <a:r>
                        <a:rPr lang="en-US" altLang="ko-KR" sz="1000" dirty="0" err="1"/>
                        <a:t>blogger_id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 err="1"/>
                        <a:t>post_num</a:t>
                      </a:r>
                      <a:r>
                        <a:rPr lang="en-US" altLang="ko-KR" sz="1000" dirty="0"/>
                        <a:t>                        key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5876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board_url</a:t>
                      </a:r>
                      <a:r>
                        <a:rPr lang="en-US" altLang="ko-KR" sz="1000" dirty="0"/>
                        <a:t>                        nickname</a:t>
                      </a:r>
                    </a:p>
                    <a:p>
                      <a:pPr latinLnBrk="1"/>
                      <a:r>
                        <a:rPr lang="en-US" altLang="ko-KR" sz="1000" dirty="0"/>
                        <a:t>title                                  date</a:t>
                      </a:r>
                    </a:p>
                    <a:p>
                      <a:pPr latinLnBrk="1"/>
                      <a:r>
                        <a:rPr lang="en-US" altLang="ko-KR" sz="1000" dirty="0"/>
                        <a:t>content                           </a:t>
                      </a:r>
                      <a:r>
                        <a:rPr lang="en-US" altLang="ko-KR" sz="1000" dirty="0" err="1"/>
                        <a:t>board_category</a:t>
                      </a:r>
                      <a:endParaRPr lang="en-US" altLang="ko-KR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773AFE1-AC07-4FDE-AE6F-E998D4271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59467"/>
              </p:ext>
            </p:extLst>
          </p:nvPr>
        </p:nvGraphicFramePr>
        <p:xfrm>
          <a:off x="1489650" y="2872965"/>
          <a:ext cx="1923308" cy="80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4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423966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get_driver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blogger_id</a:t>
                      </a:r>
                      <a:r>
                        <a:rPr lang="en-US" altLang="ko-KR" sz="1000" dirty="0"/>
                        <a:t>(str)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blog_url</a:t>
                      </a:r>
                      <a:r>
                        <a:rPr lang="en-US" altLang="ko-KR" sz="1000" dirty="0"/>
                        <a:t>(str)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99DF2067-BA79-4186-B9CC-415C774B6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160737"/>
              </p:ext>
            </p:extLst>
          </p:nvPr>
        </p:nvGraphicFramePr>
        <p:xfrm>
          <a:off x="3745168" y="2872965"/>
          <a:ext cx="1923308" cy="80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42">
                  <a:extLst>
                    <a:ext uri="{9D8B030D-6E8A-4147-A177-3AD203B41FA5}">
                      <a16:colId xmlns:a16="http://schemas.microsoft.com/office/drawing/2014/main" val="673077732"/>
                    </a:ext>
                  </a:extLst>
                </a:gridCol>
                <a:gridCol w="1423966">
                  <a:extLst>
                    <a:ext uri="{9D8B030D-6E8A-4147-A177-3AD203B41FA5}">
                      <a16:colId xmlns:a16="http://schemas.microsoft.com/office/drawing/2014/main" val="242158920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get_frame_src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38306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Input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blogger_id</a:t>
                      </a:r>
                      <a:r>
                        <a:rPr lang="en-US" altLang="ko-KR" sz="1000" dirty="0"/>
                        <a:t>(str)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42630988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Output</a:t>
                      </a:r>
                      <a:endParaRPr lang="ko-KR" altLang="en-US" sz="1000" b="1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blog_url</a:t>
                      </a:r>
                      <a:r>
                        <a:rPr lang="en-US" altLang="ko-KR" sz="1000" dirty="0"/>
                        <a:t>(str)</a:t>
                      </a:r>
                      <a:endParaRPr lang="ko-KR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38325027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BCD0FCE-6F62-429B-B4FF-71E9FA26CD5F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595104" y="3678345"/>
            <a:ext cx="1111718" cy="490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B8A24E5-B239-4ABF-820A-AB08B1DA7FD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595104" y="2174552"/>
            <a:ext cx="1111718" cy="698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E52C72A-28FB-45E5-9704-8BE058805BF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439270" y="3678345"/>
            <a:ext cx="1155834" cy="490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6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448</Words>
  <Application>Microsoft Office PowerPoint</Application>
  <PresentationFormat>와이드스크린</PresentationFormat>
  <Paragraphs>117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아영</dc:creator>
  <cp:lastModifiedBy>민 아영</cp:lastModifiedBy>
  <cp:revision>10</cp:revision>
  <dcterms:created xsi:type="dcterms:W3CDTF">2019-11-01T02:02:09Z</dcterms:created>
  <dcterms:modified xsi:type="dcterms:W3CDTF">2019-11-01T08:00:27Z</dcterms:modified>
</cp:coreProperties>
</file>