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282" r:id="rId6"/>
    <p:sldId id="314" r:id="rId7"/>
    <p:sldId id="326" r:id="rId8"/>
    <p:sldId id="325" r:id="rId9"/>
    <p:sldId id="315" r:id="rId10"/>
    <p:sldId id="323" r:id="rId11"/>
    <p:sldId id="317" r:id="rId12"/>
    <p:sldId id="327" r:id="rId13"/>
    <p:sldId id="328" r:id="rId14"/>
    <p:sldId id="329" r:id="rId15"/>
    <p:sldId id="319" r:id="rId16"/>
    <p:sldId id="330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0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3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0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400" dirty="0"/>
              <a:t>CORONA VIRUS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BE76-0532-CD0D-4131-460B814B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total number of case of confirmed, deaths, recovered each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7B8B-77F9-5D50-A149-9CB0A6B9D1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	</a:t>
            </a:r>
          </a:p>
          <a:p>
            <a:pPr marL="0" indent="0">
              <a:buNone/>
            </a:pPr>
            <a:r>
              <a:rPr lang="en-US" dirty="0"/>
              <a:t>DISTINCT(MONTH(`Date`)) as Months,</a:t>
            </a:r>
          </a:p>
          <a:p>
            <a:pPr marL="0" indent="0">
              <a:buNone/>
            </a:pPr>
            <a:r>
              <a:rPr lang="en-US" dirty="0"/>
              <a:t>SUM(Confirmed) as Total_confirmed_cases, </a:t>
            </a:r>
          </a:p>
          <a:p>
            <a:pPr marL="0" indent="0">
              <a:buNone/>
            </a:pPr>
            <a:r>
              <a:rPr lang="en-US" dirty="0"/>
              <a:t>SUM(Deaths) as Total_death_cases,  </a:t>
            </a:r>
          </a:p>
          <a:p>
            <a:pPr marL="0" indent="0">
              <a:buNone/>
            </a:pPr>
            <a:r>
              <a:rPr lang="en-US" dirty="0"/>
              <a:t>SUM(Recovered) as Total_recovered_cases</a:t>
            </a:r>
          </a:p>
          <a:p>
            <a:pPr marL="0" indent="0">
              <a:buNone/>
            </a:pPr>
            <a:r>
              <a:rPr lang="en-US" dirty="0"/>
              <a:t>FROM `corona virus dataset`</a:t>
            </a:r>
          </a:p>
          <a:p>
            <a:pPr marL="0" indent="0">
              <a:buNone/>
            </a:pPr>
            <a:r>
              <a:rPr lang="en-US" dirty="0"/>
              <a:t>GROUP BY Months;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B989-3333-B33A-C887-FCB91D21406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SUM function calculates the total sum of the three fields and displays them by grouping them by months.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3D666-5121-F7E8-9FD5-C61915A22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2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1800" dirty="0"/>
              <a:t>Check how corona virus spread out with respect to confirmed, recovered  case--      </a:t>
            </a:r>
            <a:br>
              <a:rPr lang="en-US" sz="1800" dirty="0"/>
            </a:br>
            <a:r>
              <a:rPr lang="en-US" sz="1800" dirty="0"/>
              <a:t>(Eg.: total confirmed cases, their average, variance &amp; STDEV 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492280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   </a:t>
            </a:r>
          </a:p>
          <a:p>
            <a:pPr marL="0" indent="0">
              <a:buNone/>
            </a:pPr>
            <a:r>
              <a:rPr lang="en-US" dirty="0"/>
              <a:t>SUM(Confirmed) as TotalConfirmedCases</a:t>
            </a:r>
          </a:p>
          <a:p>
            <a:pPr marL="0" indent="0">
              <a:buNone/>
            </a:pPr>
            <a:r>
              <a:rPr lang="en-US" dirty="0"/>
              <a:t>AVG(Confirmed) as AverageConfirmedCases, </a:t>
            </a:r>
          </a:p>
          <a:p>
            <a:pPr marL="0" indent="0">
              <a:buNone/>
            </a:pPr>
            <a:r>
              <a:rPr lang="en-US" dirty="0"/>
              <a:t>VARIANCE(Confirmed) as VarianceCases, </a:t>
            </a:r>
          </a:p>
          <a:p>
            <a:pPr marL="0" indent="0">
              <a:buNone/>
            </a:pPr>
            <a:r>
              <a:rPr lang="en-US" dirty="0"/>
              <a:t>STDDEV(Confirmed) as StdDevCases</a:t>
            </a:r>
          </a:p>
          <a:p>
            <a:pPr marL="0" indent="0">
              <a:buNone/>
            </a:pPr>
            <a:r>
              <a:rPr lang="en-US" dirty="0"/>
              <a:t>FROM `corona virus dataset`;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‘169065144', '2156.8283', '157288925.07796532', '12541.488152446875'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50743" y="2303028"/>
            <a:ext cx="4575283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  </a:t>
            </a:r>
          </a:p>
          <a:p>
            <a:pPr marL="0" indent="0">
              <a:buNone/>
            </a:pPr>
            <a:r>
              <a:rPr lang="en-US" dirty="0"/>
              <a:t>SUM(Recovered) as TotalRecoveredCases,</a:t>
            </a:r>
          </a:p>
          <a:p>
            <a:pPr marL="0" indent="0">
              <a:buNone/>
            </a:pPr>
            <a:r>
              <a:rPr lang="en-US" dirty="0"/>
              <a:t>AVG(Recovered) as AverageRecoveredCases, </a:t>
            </a:r>
          </a:p>
          <a:p>
            <a:pPr marL="0" indent="0">
              <a:buNone/>
            </a:pPr>
            <a:r>
              <a:rPr lang="en-US" dirty="0"/>
              <a:t>VARIANCE(Recovered) as VarianceCases,</a:t>
            </a:r>
          </a:p>
          <a:p>
            <a:pPr marL="0" indent="0">
              <a:buNone/>
            </a:pPr>
            <a:r>
              <a:rPr lang="en-US" dirty="0"/>
              <a:t>STDDEV(Recovered) as StdDevCases</a:t>
            </a:r>
          </a:p>
          <a:p>
            <a:pPr marL="0" indent="0">
              <a:buNone/>
            </a:pPr>
            <a:r>
              <a:rPr lang="en-US" dirty="0"/>
              <a:t>FROM `corona virus dataset`;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‘113089548', '1442.7264', '107029523.26229636', '10345.507395110999'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2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Country having highest number of the Confirmed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3790693" cy="3704266"/>
          </a:xfrm>
        </p:spPr>
        <p:txBody>
          <a:bodyPr/>
          <a:lstStyle/>
          <a:p>
            <a:r>
              <a:rPr lang="en-US" dirty="0"/>
              <a:t>The SUM function finds the total sum of the Confirmed field.</a:t>
            </a:r>
          </a:p>
          <a:p>
            <a:r>
              <a:rPr lang="en-US" dirty="0"/>
              <a:t>It then groups the result by their various `County/Region` and </a:t>
            </a:r>
          </a:p>
          <a:p>
            <a:r>
              <a:rPr lang="en-US" dirty="0"/>
              <a:t>Orders that too by total sum of the Confirmed field</a:t>
            </a:r>
          </a:p>
          <a:p>
            <a:r>
              <a:rPr lang="en-US" dirty="0"/>
              <a:t>then use the DESC LIMIT 1 query to display the highest confirmed case in the descending order.</a:t>
            </a:r>
          </a:p>
          <a:p>
            <a:endParaRPr lang="en-US" dirty="0"/>
          </a:p>
          <a:p>
            <a:r>
              <a:rPr lang="en-US" dirty="0"/>
              <a:t>## Country/Region = 'US' HighestConfirmedCases = '33461982'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394EB2-1E0F-B964-6114-8D72E7D1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6107" y="2355978"/>
            <a:ext cx="6345893" cy="37218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`Country/Region`,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SUM(Confirmed) as HighestConfirmedCases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FROM `corona virus dataset`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GROUP BY `Country/Region`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ORDER BY  HighestConfirmedCases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DESC LIMIT 1;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top 5 countries having highest recovered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4269665" cy="3704266"/>
          </a:xfrm>
        </p:spPr>
        <p:txBody>
          <a:bodyPr/>
          <a:lstStyle/>
          <a:p>
            <a:r>
              <a:rPr lang="en-US" dirty="0"/>
              <a:t>The SUM function finds the total sum of the Recovered field.</a:t>
            </a:r>
          </a:p>
          <a:p>
            <a:r>
              <a:rPr lang="en-US" dirty="0"/>
              <a:t>It then groups the result by their various `County/Region` and </a:t>
            </a:r>
          </a:p>
          <a:p>
            <a:r>
              <a:rPr lang="en-US" dirty="0"/>
              <a:t>Orders the results by the total sum of the Recovered field</a:t>
            </a:r>
          </a:p>
          <a:p>
            <a:r>
              <a:rPr lang="en-US" dirty="0"/>
              <a:t>Then use the DESC LIMIT 5 query to display the top 5 highest confirmed cases in descending order.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394EB2-1E0F-B964-6114-8D72E7D1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314407"/>
            <a:ext cx="6345893" cy="37218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`Country/Region`,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SUM(Recovered) as HighestRecoveredCases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FROM `corona virus dataset`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GROUP BY `Country/Region`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ORDER BY  HighestRecoveredCases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DESC LIMIT 5;</a:t>
            </a:r>
          </a:p>
        </p:txBody>
      </p:sp>
    </p:spTree>
    <p:extLst>
      <p:ext uri="{BB962C8B-B14F-4D97-AF65-F5344CB8AC3E}">
        <p14:creationId xmlns:p14="http://schemas.microsoft.com/office/powerpoint/2010/main" val="235435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3272275"/>
          </a:xfrm>
        </p:spPr>
        <p:txBody>
          <a:bodyPr/>
          <a:lstStyle/>
          <a:p>
            <a:r>
              <a:rPr lang="en-US" sz="4800" dirty="0"/>
              <a:t>Thank </a:t>
            </a:r>
            <a:br>
              <a:rPr lang="en-US" sz="4800" dirty="0"/>
            </a:br>
            <a:r>
              <a:rPr lang="en-US" sz="48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648735"/>
            <a:ext cx="5715000" cy="2234642"/>
          </a:xfrm>
        </p:spPr>
        <p:txBody>
          <a:bodyPr/>
          <a:lstStyle/>
          <a:p>
            <a:r>
              <a:rPr lang="en-US" dirty="0"/>
              <a:t>Baffoe Obed Oppong</a:t>
            </a:r>
          </a:p>
          <a:p>
            <a:r>
              <a:rPr lang="en-US" dirty="0"/>
              <a:t>oppongkojobed@gmail.com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each column in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	Province: Geographic subdivision within a country/region.</a:t>
            </a:r>
          </a:p>
          <a:p>
            <a:pPr marL="0" indent="0">
              <a:buNone/>
            </a:pPr>
            <a:r>
              <a:rPr lang="en-US" dirty="0"/>
              <a:t>•	Country/Region: Geographic entity where data is recorded.</a:t>
            </a:r>
          </a:p>
          <a:p>
            <a:pPr marL="0" indent="0">
              <a:buNone/>
            </a:pPr>
            <a:r>
              <a:rPr lang="en-US" dirty="0"/>
              <a:t>•	Latitude: North-south position on Earth's surface.</a:t>
            </a:r>
          </a:p>
          <a:p>
            <a:pPr marL="0" indent="0">
              <a:buNone/>
            </a:pPr>
            <a:r>
              <a:rPr lang="en-US" dirty="0"/>
              <a:t>•	Longitude: East-west position on Earth's surface.</a:t>
            </a:r>
          </a:p>
          <a:p>
            <a:pPr marL="0" indent="0">
              <a:buNone/>
            </a:pPr>
            <a:r>
              <a:rPr lang="en-US" dirty="0"/>
              <a:t>•	Date: Recorded date of CORONA VIRUS data.</a:t>
            </a:r>
          </a:p>
          <a:p>
            <a:pPr marL="0" indent="0">
              <a:buNone/>
            </a:pPr>
            <a:r>
              <a:rPr lang="en-US" dirty="0"/>
              <a:t>•	Confirmed: Number of diagnosed CORONA VIRUS cases.</a:t>
            </a:r>
          </a:p>
          <a:p>
            <a:pPr marL="0" indent="0">
              <a:buNone/>
            </a:pPr>
            <a:r>
              <a:rPr lang="en-US" dirty="0"/>
              <a:t>•	Deaths: Number of CORONA VIRUS related deaths.</a:t>
            </a:r>
          </a:p>
          <a:p>
            <a:pPr marL="0" indent="0">
              <a:buNone/>
            </a:pPr>
            <a:r>
              <a:rPr lang="en-US" dirty="0"/>
              <a:t>•	Recovered: Number of recovered CORONA VIRUS cases.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Checking for data type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400" dirty="0"/>
              <a:t>Checking for correct data types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DESCRIBE `corona virus dataset`</a:t>
            </a:r>
          </a:p>
          <a:p>
            <a:r>
              <a:rPr lang="en-US" dirty="0"/>
              <a:t>SET SQL_SAFE_UPDATES = 0;</a:t>
            </a:r>
          </a:p>
          <a:p>
            <a:endParaRPr lang="en-US" dirty="0"/>
          </a:p>
          <a:p>
            <a:r>
              <a:rPr lang="en-US" dirty="0"/>
              <a:t>UPDATE `corona virus dataset`</a:t>
            </a:r>
          </a:p>
          <a:p>
            <a:r>
              <a:rPr lang="en-US" dirty="0"/>
              <a:t>SET `Date` = str_to_date(`Date`, '%d-%m-%Y’);</a:t>
            </a:r>
          </a:p>
          <a:p>
            <a:endParaRPr lang="en-US" dirty="0"/>
          </a:p>
          <a:p>
            <a:r>
              <a:rPr lang="en-US" dirty="0"/>
              <a:t>ALTER TABLE `corona virus dataset`</a:t>
            </a:r>
          </a:p>
          <a:p>
            <a:r>
              <a:rPr lang="en-US" dirty="0"/>
              <a:t>MODIFY COLUMN `Date` DATE;</a:t>
            </a:r>
          </a:p>
          <a:p>
            <a:endParaRPr lang="en-US" dirty="0"/>
          </a:p>
          <a:p>
            <a:r>
              <a:rPr lang="en-US" dirty="0"/>
              <a:t>SET SQL_SAFE_UPDATES = 1;</a:t>
            </a:r>
          </a:p>
          <a:p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The DESCRIBE function showed the `Date` field’s data type to be text instead of DATE.</a:t>
            </a:r>
          </a:p>
          <a:p>
            <a:r>
              <a:rPr lang="en-US" dirty="0"/>
              <a:t>To change the data type, the values were first changed to MySQL’s default date format which is YYYY-MM-DD</a:t>
            </a:r>
          </a:p>
          <a:p>
            <a:r>
              <a:rPr lang="en-US" dirty="0"/>
              <a:t>The data type was finally change to it’s right type which is DATE after by using the MODIFY COLUMN function.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D419-C20A-D808-63F6-473E4D3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870074"/>
            <a:ext cx="7043617" cy="2520217"/>
          </a:xfrm>
        </p:spPr>
        <p:txBody>
          <a:bodyPr/>
          <a:lstStyle/>
          <a:p>
            <a:r>
              <a:rPr lang="en-US" dirty="0"/>
              <a:t>Answering the reference file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639C4-3216-01E9-3225-8C92B4591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checking for missing or null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 FROM `corona virus dataset` 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Province IS NULL</a:t>
            </a:r>
          </a:p>
          <a:p>
            <a:r>
              <a:rPr lang="en-US" dirty="0"/>
              <a:t> OR `Country/Region` IS NULL </a:t>
            </a:r>
          </a:p>
          <a:p>
            <a:r>
              <a:rPr lang="en-US" dirty="0"/>
              <a:t>OR Latitude IS NULL</a:t>
            </a:r>
          </a:p>
          <a:p>
            <a:r>
              <a:rPr lang="en-US" dirty="0"/>
              <a:t> OR Longitude IS NULL</a:t>
            </a:r>
          </a:p>
          <a:p>
            <a:r>
              <a:rPr lang="en-US" dirty="0"/>
              <a:t> OR `Date` IS NULL</a:t>
            </a:r>
          </a:p>
          <a:p>
            <a:r>
              <a:rPr lang="en-US" dirty="0"/>
              <a:t> OR Confirmed IS NULL</a:t>
            </a:r>
          </a:p>
          <a:p>
            <a:r>
              <a:rPr lang="en-US" dirty="0"/>
              <a:t> OR Deaths IS NULL</a:t>
            </a:r>
          </a:p>
          <a:p>
            <a:r>
              <a:rPr lang="en-US" dirty="0"/>
              <a:t> OR Recovered IS NULL;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The IS NULL function was used to check for missing values.</a:t>
            </a:r>
          </a:p>
          <a:p>
            <a:r>
              <a:rPr lang="en-US" dirty="0"/>
              <a:t>Upon running the query, the were 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39435"/>
            <a:ext cx="7796464" cy="1222385"/>
          </a:xfrm>
        </p:spPr>
        <p:txBody>
          <a:bodyPr/>
          <a:lstStyle/>
          <a:p>
            <a:r>
              <a:rPr lang="en-US" sz="3200" dirty="0"/>
              <a:t>looking for the total number of rows in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3137663"/>
            <a:ext cx="7547429" cy="3720337"/>
          </a:xfrm>
        </p:spPr>
        <p:txBody>
          <a:bodyPr>
            <a:normAutofit/>
          </a:bodyPr>
          <a:lstStyle/>
          <a:p>
            <a:r>
              <a:rPr lang="en-US" dirty="0"/>
              <a:t>SELECT COUNT(*) FROM `corona virus dataset`;</a:t>
            </a:r>
          </a:p>
          <a:p>
            <a:endParaRPr lang="en-US" dirty="0"/>
          </a:p>
          <a:p>
            <a:r>
              <a:rPr lang="en-US" dirty="0"/>
              <a:t>This query returns the total number of rows by counting all the individual rows in the table.</a:t>
            </a:r>
          </a:p>
          <a:p>
            <a:r>
              <a:rPr lang="en-US" dirty="0"/>
              <a:t>The total number of rows were '78386'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3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400" dirty="0"/>
              <a:t>Checking for  start_date and end_date and finding the number of months present in the dataset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996" y="2492149"/>
            <a:ext cx="3282950" cy="414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MIN(`Date`) AS StartDate, </a:t>
            </a:r>
          </a:p>
          <a:p>
            <a:pPr marL="0" indent="0">
              <a:buNone/>
            </a:pPr>
            <a:r>
              <a:rPr lang="en-US" dirty="0"/>
              <a:t>MAX(`Date`) AS EndDate FROM `corona virus dataset`;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query returns the earliest (MIN) and latest (MAX) dates in the Date column of the table</a:t>
            </a:r>
          </a:p>
          <a:p>
            <a:pPr marL="0" indent="0">
              <a:buNone/>
            </a:pPr>
            <a:r>
              <a:rPr lang="en-US" dirty="0"/>
              <a:t>## StartDate, EndDate</a:t>
            </a:r>
          </a:p>
          <a:p>
            <a:pPr marL="0" indent="0">
              <a:buNone/>
            </a:pPr>
            <a:r>
              <a:rPr lang="en-US" dirty="0"/>
              <a:t>'2020-01-22', '2021-06-13'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2146" y="2492149"/>
            <a:ext cx="3763963" cy="4143375"/>
          </a:xfrm>
        </p:spPr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COUNT(DISTINCT MONTH(`Date`)) </a:t>
            </a:r>
          </a:p>
          <a:p>
            <a:r>
              <a:rPr lang="en-US" dirty="0"/>
              <a:t>AS NumberOfMonths</a:t>
            </a:r>
          </a:p>
          <a:p>
            <a:r>
              <a:rPr lang="en-US" dirty="0"/>
              <a:t>FROM `corona virus dataset`;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this query outputs the number of months present in the table</a:t>
            </a:r>
          </a:p>
          <a:p>
            <a:r>
              <a:rPr lang="en-US" dirty="0"/>
              <a:t>## NumberOfMonths</a:t>
            </a:r>
          </a:p>
          <a:p>
            <a:r>
              <a:rPr lang="en-US" dirty="0"/>
              <a:t>'12'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700" dirty="0"/>
              <a:t>Finding the minimum and maximum values for confirmed, deaths, recovered per year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492280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    </a:t>
            </a:r>
          </a:p>
          <a:p>
            <a:pPr marL="0" indent="0">
              <a:buNone/>
            </a:pPr>
            <a:r>
              <a:rPr lang="en-US" dirty="0"/>
              <a:t>YEAR(`Date`) AS Year,    </a:t>
            </a:r>
          </a:p>
          <a:p>
            <a:pPr marL="0" indent="0">
              <a:buNone/>
            </a:pPr>
            <a:r>
              <a:rPr lang="en-US" dirty="0"/>
              <a:t>MIN(Confirmed) AS MinConfirmed,    </a:t>
            </a:r>
          </a:p>
          <a:p>
            <a:pPr marL="0" indent="0">
              <a:buNone/>
            </a:pPr>
            <a:r>
              <a:rPr lang="en-US" dirty="0"/>
              <a:t>MIN(Deaths) AS MinDeaths,   </a:t>
            </a:r>
          </a:p>
          <a:p>
            <a:pPr marL="0" indent="0">
              <a:buNone/>
            </a:pPr>
            <a:r>
              <a:rPr lang="en-US" dirty="0"/>
              <a:t>MIN(Recovered) AS MinRecovered</a:t>
            </a:r>
          </a:p>
          <a:p>
            <a:pPr marL="0" indent="0">
              <a:buNone/>
            </a:pPr>
            <a:r>
              <a:rPr lang="en-US" dirty="0"/>
              <a:t>FROM `corona virus dataset`</a:t>
            </a:r>
          </a:p>
          <a:p>
            <a:pPr marL="0" indent="0">
              <a:buNone/>
            </a:pPr>
            <a:r>
              <a:rPr lang="en-US" dirty="0"/>
              <a:t>GROUP BY YEAR(`Date`);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#unlike the MAX, the MIN output values for all the three fields were 0.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50743" y="2303028"/>
            <a:ext cx="4575283" cy="3961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    </a:t>
            </a:r>
          </a:p>
          <a:p>
            <a:pPr marL="0" indent="0">
              <a:buNone/>
            </a:pPr>
            <a:r>
              <a:rPr lang="en-US" dirty="0"/>
              <a:t>YEAR(`Date`) AS Year,    </a:t>
            </a:r>
          </a:p>
          <a:p>
            <a:pPr marL="0" indent="0">
              <a:buNone/>
            </a:pPr>
            <a:r>
              <a:rPr lang="en-US" dirty="0"/>
              <a:t>MAX(Confirmed) AS MaxConfirmed,</a:t>
            </a:r>
          </a:p>
          <a:p>
            <a:pPr marL="0" indent="0">
              <a:buNone/>
            </a:pPr>
            <a:r>
              <a:rPr lang="en-US" dirty="0"/>
              <a:t>MAX(Deaths) AS MaxDeaths,  </a:t>
            </a:r>
          </a:p>
          <a:p>
            <a:pPr marL="0" indent="0">
              <a:buNone/>
            </a:pPr>
            <a:r>
              <a:rPr lang="en-US" dirty="0"/>
              <a:t>MAX(Recovered) AS MaxRecovered</a:t>
            </a:r>
          </a:p>
          <a:p>
            <a:pPr marL="0" indent="0">
              <a:buNone/>
            </a:pPr>
            <a:r>
              <a:rPr lang="en-US" dirty="0"/>
              <a:t>FROM `corona virus dataset`</a:t>
            </a:r>
          </a:p>
          <a:p>
            <a:pPr marL="0" indent="0">
              <a:buNone/>
            </a:pPr>
            <a:r>
              <a:rPr lang="en-US" dirty="0"/>
              <a:t>GROUP BY YEAR(`Date`);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83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{5C0279E2-D76A-447F-90AB-A9459A5E8A3E}tf78438558_win32</Template>
  <TotalTime>744</TotalTime>
  <Words>1006</Words>
  <Application>Microsoft Office PowerPoint</Application>
  <PresentationFormat>Widescreen</PresentationFormat>
  <Paragraphs>151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Custom</vt:lpstr>
      <vt:lpstr>CORONA VIRUS ANALYSIS</vt:lpstr>
      <vt:lpstr>Description of each column in dataset:</vt:lpstr>
      <vt:lpstr>Data cleaning</vt:lpstr>
      <vt:lpstr>Checking for correct data types</vt:lpstr>
      <vt:lpstr>Answering the reference file questions</vt:lpstr>
      <vt:lpstr>checking for missing or null values</vt:lpstr>
      <vt:lpstr>looking for the total number of rows in the dataset</vt:lpstr>
      <vt:lpstr>Checking for  start_date and end_date and finding the number of months present in the dataset</vt:lpstr>
      <vt:lpstr>Finding the minimum and maximum values for confirmed, deaths, recovered per year</vt:lpstr>
      <vt:lpstr>The total number of case of confirmed, deaths, recovered each month</vt:lpstr>
      <vt:lpstr>Check how corona virus spread out with respect to confirmed, recovered  case--       (Eg.: total confirmed cases, their average, variance &amp; STDEV )</vt:lpstr>
      <vt:lpstr>Country having highest number of the Confirmed case</vt:lpstr>
      <vt:lpstr>top 5 countries having highest recovered case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subject/>
  <dc:creator>Obed O. Baffoe</dc:creator>
  <cp:lastModifiedBy>Obed O. Baffoe</cp:lastModifiedBy>
  <cp:revision>5</cp:revision>
  <dcterms:created xsi:type="dcterms:W3CDTF">2024-05-05T18:52:53Z</dcterms:created>
  <dcterms:modified xsi:type="dcterms:W3CDTF">2024-05-06T07:17:46Z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