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7"/>
  </p:notesMasterIdLst>
  <p:sldIdLst>
    <p:sldId id="263" r:id="rId3"/>
    <p:sldId id="264" r:id="rId4"/>
    <p:sldId id="280" r:id="rId5"/>
    <p:sldId id="305" r:id="rId6"/>
    <p:sldId id="256" r:id="rId7"/>
    <p:sldId id="257" r:id="rId8"/>
    <p:sldId id="258" r:id="rId9"/>
    <p:sldId id="259" r:id="rId10"/>
    <p:sldId id="260" r:id="rId11"/>
    <p:sldId id="261" r:id="rId12"/>
    <p:sldId id="306" r:id="rId13"/>
    <p:sldId id="266" r:id="rId14"/>
    <p:sldId id="307" r:id="rId15"/>
    <p:sldId id="308" r:id="rId16"/>
  </p:sldIdLst>
  <p:sldSz cx="12649200" cy="7315200"/>
  <p:notesSz cx="126492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1110"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481638" cy="3667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164388" y="0"/>
            <a:ext cx="5481637" cy="366713"/>
          </a:xfrm>
          <a:prstGeom prst="rect">
            <a:avLst/>
          </a:prstGeom>
        </p:spPr>
        <p:txBody>
          <a:bodyPr vert="horz" lIns="91440" tIns="45720" rIns="91440" bIns="45720" rtlCol="0"/>
          <a:lstStyle>
            <a:lvl1pPr algn="r">
              <a:defRPr sz="1200"/>
            </a:lvl1pPr>
          </a:lstStyle>
          <a:p>
            <a:fld id="{DFA95D5B-EA73-4CB5-B126-767128E1591D}" type="datetimeFigureOut">
              <a:rPr lang="en-US" smtClean="0"/>
              <a:t>5/16/2024</a:t>
            </a:fld>
            <a:endParaRPr lang="en-US"/>
          </a:p>
        </p:txBody>
      </p:sp>
      <p:sp>
        <p:nvSpPr>
          <p:cNvPr id="4" name="Slide Image Placeholder 3"/>
          <p:cNvSpPr>
            <a:spLocks noGrp="1" noRot="1" noChangeAspect="1"/>
          </p:cNvSpPr>
          <p:nvPr>
            <p:ph type="sldImg" idx="2"/>
          </p:nvPr>
        </p:nvSpPr>
        <p:spPr>
          <a:xfrm>
            <a:off x="4191000" y="914400"/>
            <a:ext cx="4267200"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65238" y="3521075"/>
            <a:ext cx="10118725" cy="28797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488"/>
            <a:ext cx="5481638" cy="3667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164388" y="6948488"/>
            <a:ext cx="5481637" cy="366712"/>
          </a:xfrm>
          <a:prstGeom prst="rect">
            <a:avLst/>
          </a:prstGeom>
        </p:spPr>
        <p:txBody>
          <a:bodyPr vert="horz" lIns="91440" tIns="45720" rIns="91440" bIns="45720" rtlCol="0" anchor="b"/>
          <a:lstStyle>
            <a:lvl1pPr algn="r">
              <a:defRPr sz="1200"/>
            </a:lvl1pPr>
          </a:lstStyle>
          <a:p>
            <a:fld id="{C25F6386-3913-4886-810B-B2C209A7E6A5}" type="slidenum">
              <a:rPr lang="en-US" smtClean="0"/>
              <a:t>‹#›</a:t>
            </a:fld>
            <a:endParaRPr lang="en-US"/>
          </a:p>
        </p:txBody>
      </p:sp>
    </p:spTree>
    <p:extLst>
      <p:ext uri="{BB962C8B-B14F-4D97-AF65-F5344CB8AC3E}">
        <p14:creationId xmlns:p14="http://schemas.microsoft.com/office/powerpoint/2010/main" val="391457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78ba63d680_2_0:notes"/>
          <p:cNvSpPr>
            <a:spLocks noGrp="1" noRot="1" noChangeAspect="1"/>
          </p:cNvSpPr>
          <p:nvPr>
            <p:ph type="sldImg" idx="2"/>
          </p:nvPr>
        </p:nvSpPr>
        <p:spPr>
          <a:xfrm>
            <a:off x="463550" y="685800"/>
            <a:ext cx="5930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78ba63d6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4dda1946d_6_322:notes"/>
          <p:cNvSpPr>
            <a:spLocks noGrp="1" noRot="1" noChangeAspect="1"/>
          </p:cNvSpPr>
          <p:nvPr>
            <p:ph type="sldImg" idx="2"/>
          </p:nvPr>
        </p:nvSpPr>
        <p:spPr>
          <a:xfrm>
            <a:off x="463550" y="685800"/>
            <a:ext cx="5930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ec9722e163_0_287:notes"/>
          <p:cNvSpPr>
            <a:spLocks noGrp="1" noRot="1" noChangeAspect="1"/>
          </p:cNvSpPr>
          <p:nvPr>
            <p:ph type="sldImg" idx="2"/>
          </p:nvPr>
        </p:nvSpPr>
        <p:spPr>
          <a:xfrm>
            <a:off x="463550" y="685800"/>
            <a:ext cx="5930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ec9722e163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dfe0b786a0_0_0:notes"/>
          <p:cNvSpPr>
            <a:spLocks noGrp="1" noRot="1" noChangeAspect="1"/>
          </p:cNvSpPr>
          <p:nvPr>
            <p:ph type="sldImg" idx="2"/>
          </p:nvPr>
        </p:nvSpPr>
        <p:spPr>
          <a:xfrm>
            <a:off x="463550" y="685800"/>
            <a:ext cx="5930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87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dfe0b786a0_0_0:notes"/>
          <p:cNvSpPr>
            <a:spLocks noGrp="1" noRot="1" noChangeAspect="1"/>
          </p:cNvSpPr>
          <p:nvPr>
            <p:ph type="sldImg" idx="2"/>
          </p:nvPr>
        </p:nvSpPr>
        <p:spPr>
          <a:xfrm>
            <a:off x="463550" y="685800"/>
            <a:ext cx="5930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87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4dda1946d_6_332:notes"/>
          <p:cNvSpPr>
            <a:spLocks noGrp="1" noRot="1" noChangeAspect="1"/>
          </p:cNvSpPr>
          <p:nvPr>
            <p:ph type="sldImg" idx="2"/>
          </p:nvPr>
        </p:nvSpPr>
        <p:spPr>
          <a:xfrm>
            <a:off x="463550" y="685800"/>
            <a:ext cx="5930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4dda1946d_6_332:notes"/>
          <p:cNvSpPr>
            <a:spLocks noGrp="1" noRot="1" noChangeAspect="1"/>
          </p:cNvSpPr>
          <p:nvPr>
            <p:ph type="sldImg" idx="2"/>
          </p:nvPr>
        </p:nvSpPr>
        <p:spPr>
          <a:xfrm>
            <a:off x="463550" y="685800"/>
            <a:ext cx="5930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020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dfe0b786a0_0_0:notes"/>
          <p:cNvSpPr>
            <a:spLocks noGrp="1" noRot="1" noChangeAspect="1"/>
          </p:cNvSpPr>
          <p:nvPr>
            <p:ph type="sldImg" idx="2"/>
          </p:nvPr>
        </p:nvSpPr>
        <p:spPr>
          <a:xfrm>
            <a:off x="463550" y="685800"/>
            <a:ext cx="5930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dfe0b786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sz="1700" b="0" i="0">
                <a:solidFill>
                  <a:srgbClr val="252423"/>
                </a:solidFill>
                <a:latin typeface="Arial"/>
                <a:cs typeface="Arial"/>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996000" y="632924"/>
            <a:ext cx="10657200" cy="814507"/>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4"/>
          <p:cNvSpPr txBox="1">
            <a:spLocks noGrp="1"/>
          </p:cNvSpPr>
          <p:nvPr>
            <p:ph type="body" idx="1"/>
          </p:nvPr>
        </p:nvSpPr>
        <p:spPr>
          <a:xfrm>
            <a:off x="996000" y="1683449"/>
            <a:ext cx="10657200" cy="4871253"/>
          </a:xfrm>
          <a:prstGeom prst="rect">
            <a:avLst/>
          </a:prstGeom>
        </p:spPr>
        <p:txBody>
          <a:bodyPr spcFirstLastPara="1" wrap="square" lIns="91425" tIns="91425" rIns="91425" bIns="91425" anchor="t" anchorCtr="0">
            <a:noAutofit/>
          </a:bodyPr>
          <a:lstStyle>
            <a:lvl1pPr marL="632445" lvl="0" indent="-439198" rtl="0">
              <a:lnSpc>
                <a:spcPct val="115000"/>
              </a:lnSpc>
              <a:spcBef>
                <a:spcPts val="0"/>
              </a:spcBef>
              <a:spcAft>
                <a:spcPts val="0"/>
              </a:spcAft>
              <a:buSzPts val="1400"/>
              <a:buChar char="●"/>
              <a:defRPr sz="1660"/>
            </a:lvl1pPr>
            <a:lvl2pPr marL="1264890" lvl="1" indent="-439198" rtl="0">
              <a:lnSpc>
                <a:spcPct val="115000"/>
              </a:lnSpc>
              <a:spcBef>
                <a:spcPts val="0"/>
              </a:spcBef>
              <a:spcAft>
                <a:spcPts val="0"/>
              </a:spcAft>
              <a:buSzPts val="1400"/>
              <a:buChar char="○"/>
              <a:defRPr/>
            </a:lvl2pPr>
            <a:lvl3pPr marL="1897334" lvl="2" indent="-439198" rtl="0">
              <a:lnSpc>
                <a:spcPct val="115000"/>
              </a:lnSpc>
              <a:spcBef>
                <a:spcPts val="2213"/>
              </a:spcBef>
              <a:spcAft>
                <a:spcPts val="0"/>
              </a:spcAft>
              <a:buSzPts val="1400"/>
              <a:buChar char="■"/>
              <a:defRPr/>
            </a:lvl3pPr>
            <a:lvl4pPr marL="2529779" lvl="3" indent="-439198" rtl="0">
              <a:lnSpc>
                <a:spcPct val="115000"/>
              </a:lnSpc>
              <a:spcBef>
                <a:spcPts val="2213"/>
              </a:spcBef>
              <a:spcAft>
                <a:spcPts val="0"/>
              </a:spcAft>
              <a:buSzPts val="1400"/>
              <a:buChar char="●"/>
              <a:defRPr/>
            </a:lvl4pPr>
            <a:lvl5pPr marL="3162224" lvl="4" indent="-439198" rtl="0">
              <a:lnSpc>
                <a:spcPct val="115000"/>
              </a:lnSpc>
              <a:spcBef>
                <a:spcPts val="2213"/>
              </a:spcBef>
              <a:spcAft>
                <a:spcPts val="0"/>
              </a:spcAft>
              <a:buSzPts val="1400"/>
              <a:buChar char="○"/>
              <a:defRPr/>
            </a:lvl5pPr>
            <a:lvl6pPr marL="3794669" lvl="5" indent="-439198" rtl="0">
              <a:lnSpc>
                <a:spcPct val="115000"/>
              </a:lnSpc>
              <a:spcBef>
                <a:spcPts val="2213"/>
              </a:spcBef>
              <a:spcAft>
                <a:spcPts val="0"/>
              </a:spcAft>
              <a:buSzPts val="1400"/>
              <a:buChar char="■"/>
              <a:defRPr/>
            </a:lvl6pPr>
            <a:lvl7pPr marL="4427113" lvl="6" indent="-439198" rtl="0">
              <a:lnSpc>
                <a:spcPct val="115000"/>
              </a:lnSpc>
              <a:spcBef>
                <a:spcPts val="2213"/>
              </a:spcBef>
              <a:spcAft>
                <a:spcPts val="0"/>
              </a:spcAft>
              <a:buSzPts val="1400"/>
              <a:buChar char="●"/>
              <a:defRPr/>
            </a:lvl7pPr>
            <a:lvl8pPr marL="5059558" lvl="7" indent="-439198" rtl="0">
              <a:lnSpc>
                <a:spcPct val="115000"/>
              </a:lnSpc>
              <a:spcBef>
                <a:spcPts val="2213"/>
              </a:spcBef>
              <a:spcAft>
                <a:spcPts val="0"/>
              </a:spcAft>
              <a:buSzPts val="1400"/>
              <a:buChar char="○"/>
              <a:defRPr/>
            </a:lvl8pPr>
            <a:lvl9pPr marL="5692003" lvl="8" indent="-439198" rtl="0">
              <a:lnSpc>
                <a:spcPct val="115000"/>
              </a:lnSpc>
              <a:spcBef>
                <a:spcPts val="2213"/>
              </a:spcBef>
              <a:spcAft>
                <a:spcPts val="2213"/>
              </a:spcAft>
              <a:buSzPts val="1400"/>
              <a:buChar char="■"/>
              <a:defRPr/>
            </a:lvl9pPr>
          </a:lstStyle>
          <a:p>
            <a:endParaRPr/>
          </a:p>
        </p:txBody>
      </p:sp>
      <p:sp>
        <p:nvSpPr>
          <p:cNvPr id="35" name="Google Shape;35;p4"/>
          <p:cNvSpPr/>
          <p:nvPr/>
        </p:nvSpPr>
        <p:spPr>
          <a:xfrm rot="-5400000">
            <a:off x="9469474" y="1722175"/>
            <a:ext cx="5253973" cy="129065"/>
          </a:xfrm>
          <a:prstGeom prst="rect">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36" name="Google Shape;36;p4"/>
          <p:cNvSpPr/>
          <p:nvPr/>
        </p:nvSpPr>
        <p:spPr>
          <a:xfrm>
            <a:off x="-167141" y="6875591"/>
            <a:ext cx="4038365" cy="132693"/>
          </a:xfrm>
          <a:prstGeom prst="rect">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a:off x="11246281" y="345120"/>
            <a:ext cx="1202079" cy="4971627"/>
            <a:chOff x="8129841" y="242662"/>
            <a:chExt cx="868973" cy="3495675"/>
          </a:xfrm>
        </p:grpSpPr>
        <p:sp>
          <p:nvSpPr>
            <p:cNvPr id="38" name="Google Shape;38;p4"/>
            <p:cNvSpPr/>
            <p:nvPr/>
          </p:nvSpPr>
          <p:spPr>
            <a:xfrm>
              <a:off x="8129841" y="242662"/>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2700000">
              <a:off x="8564526" y="3304049"/>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39944" y="6021014"/>
            <a:ext cx="500490" cy="487253"/>
          </a:xfrm>
          <a:prstGeom prst="mathDivide">
            <a:avLst>
              <a:gd name="adj1" fmla="val 23520"/>
              <a:gd name="adj2" fmla="val 293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63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996000" y="632924"/>
            <a:ext cx="10657200" cy="814507"/>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9" name="Google Shape;59;p6"/>
          <p:cNvGrpSpPr/>
          <p:nvPr/>
        </p:nvGrpSpPr>
        <p:grpSpPr>
          <a:xfrm>
            <a:off x="-289705" y="5341059"/>
            <a:ext cx="4140870" cy="2010453"/>
            <a:chOff x="-209425" y="3755432"/>
            <a:chExt cx="2993400" cy="1413600"/>
          </a:xfrm>
        </p:grpSpPr>
        <p:sp>
          <p:nvSpPr>
            <p:cNvPr id="60" name="Google Shape;60;p6"/>
            <p:cNvSpPr/>
            <p:nvPr/>
          </p:nvSpPr>
          <p:spPr>
            <a:xfrm rot="10800000">
              <a:off x="-209425" y="4803701"/>
              <a:ext cx="29934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38425" y="4415582"/>
              <a:ext cx="1413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p:nvPr/>
        </p:nvSpPr>
        <p:spPr>
          <a:xfrm rot="10800000">
            <a:off x="6892320" y="7028445"/>
            <a:ext cx="5756880" cy="132693"/>
          </a:xfrm>
          <a:prstGeom prst="rect">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63" name="Google Shape;63;p6"/>
          <p:cNvSpPr/>
          <p:nvPr/>
        </p:nvSpPr>
        <p:spPr>
          <a:xfrm rot="-5400000">
            <a:off x="10462812" y="1502508"/>
            <a:ext cx="3194453" cy="129065"/>
          </a:xfrm>
          <a:prstGeom prst="rect">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64" name="Google Shape;64;p6"/>
          <p:cNvSpPr/>
          <p:nvPr/>
        </p:nvSpPr>
        <p:spPr>
          <a:xfrm>
            <a:off x="11285255" y="255733"/>
            <a:ext cx="497585" cy="511573"/>
          </a:xfrm>
          <a:prstGeom prst="mathPlus">
            <a:avLst>
              <a:gd name="adj1" fmla="val 2352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65" name="Google Shape;65;p6"/>
          <p:cNvSpPr/>
          <p:nvPr/>
        </p:nvSpPr>
        <p:spPr>
          <a:xfrm rot="-2700000">
            <a:off x="122413" y="4486577"/>
            <a:ext cx="497690" cy="511681"/>
          </a:xfrm>
          <a:prstGeom prst="mathPlus">
            <a:avLst>
              <a:gd name="adj1" fmla="val 23520"/>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66" name="Google Shape;66;p6"/>
          <p:cNvSpPr/>
          <p:nvPr/>
        </p:nvSpPr>
        <p:spPr>
          <a:xfrm>
            <a:off x="495648" y="267893"/>
            <a:ext cx="500490" cy="487253"/>
          </a:xfrm>
          <a:prstGeom prst="mathDivide">
            <a:avLst>
              <a:gd name="adj1" fmla="val 23520"/>
              <a:gd name="adj2" fmla="val 2930"/>
              <a:gd name="adj3" fmla="val 11760"/>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67" name="Google Shape;67;p6"/>
          <p:cNvSpPr/>
          <p:nvPr/>
        </p:nvSpPr>
        <p:spPr>
          <a:xfrm>
            <a:off x="11811246" y="6385209"/>
            <a:ext cx="497585" cy="446720"/>
          </a:xfrm>
          <a:prstGeom prst="mathNotEqual">
            <a:avLst>
              <a:gd name="adj1" fmla="val 23520"/>
              <a:gd name="adj2" fmla="val 660000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61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8"/>
        <p:cNvGrpSpPr/>
        <p:nvPr/>
      </p:nvGrpSpPr>
      <p:grpSpPr>
        <a:xfrm>
          <a:off x="0" y="0"/>
          <a:ext cx="0" cy="0"/>
          <a:chOff x="0" y="0"/>
          <a:chExt cx="0" cy="0"/>
        </a:xfrm>
      </p:grpSpPr>
      <p:sp>
        <p:nvSpPr>
          <p:cNvPr id="69" name="Google Shape;69;p7"/>
          <p:cNvSpPr txBox="1">
            <a:spLocks noGrp="1"/>
          </p:cNvSpPr>
          <p:nvPr>
            <p:ph type="subTitle" idx="1"/>
          </p:nvPr>
        </p:nvSpPr>
        <p:spPr>
          <a:xfrm>
            <a:off x="2513655" y="4101854"/>
            <a:ext cx="7621890" cy="165376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7"/>
          <p:cNvSpPr txBox="1">
            <a:spLocks noGrp="1"/>
          </p:cNvSpPr>
          <p:nvPr>
            <p:ph type="subTitle" idx="2"/>
          </p:nvPr>
        </p:nvSpPr>
        <p:spPr>
          <a:xfrm>
            <a:off x="2513655" y="2275294"/>
            <a:ext cx="7621890" cy="165376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7"/>
          <p:cNvSpPr txBox="1">
            <a:spLocks noGrp="1"/>
          </p:cNvSpPr>
          <p:nvPr>
            <p:ph type="title"/>
          </p:nvPr>
        </p:nvSpPr>
        <p:spPr>
          <a:xfrm>
            <a:off x="996000" y="632924"/>
            <a:ext cx="10657200" cy="814507"/>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 name="Google Shape;72;p7"/>
          <p:cNvSpPr/>
          <p:nvPr/>
        </p:nvSpPr>
        <p:spPr>
          <a:xfrm rot="-5400000">
            <a:off x="9306033" y="2427188"/>
            <a:ext cx="5253973" cy="129065"/>
          </a:xfrm>
          <a:prstGeom prst="rect">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73" name="Google Shape;73;p7"/>
          <p:cNvSpPr/>
          <p:nvPr/>
        </p:nvSpPr>
        <p:spPr>
          <a:xfrm rot="-5400000">
            <a:off x="-1686458" y="1545602"/>
            <a:ext cx="4510293" cy="129065"/>
          </a:xfrm>
          <a:prstGeom prst="rect">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74" name="Google Shape;74;p7"/>
          <p:cNvSpPr/>
          <p:nvPr/>
        </p:nvSpPr>
        <p:spPr>
          <a:xfrm>
            <a:off x="605865" y="6653476"/>
            <a:ext cx="500490" cy="487253"/>
          </a:xfrm>
          <a:prstGeom prst="mathDivide">
            <a:avLst>
              <a:gd name="adj1" fmla="val 23520"/>
              <a:gd name="adj2" fmla="val 2930"/>
              <a:gd name="adj3" fmla="val 11760"/>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75" name="Google Shape;75;p7"/>
          <p:cNvSpPr/>
          <p:nvPr/>
        </p:nvSpPr>
        <p:spPr>
          <a:xfrm>
            <a:off x="11433630" y="6522347"/>
            <a:ext cx="497585" cy="446720"/>
          </a:xfrm>
          <a:prstGeom prst="mathNotEqual">
            <a:avLst>
              <a:gd name="adj1" fmla="val 23520"/>
              <a:gd name="adj2" fmla="val 660000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76" name="Google Shape;76;p7"/>
          <p:cNvSpPr/>
          <p:nvPr/>
        </p:nvSpPr>
        <p:spPr>
          <a:xfrm>
            <a:off x="1051148" y="255733"/>
            <a:ext cx="497585" cy="511573"/>
          </a:xfrm>
          <a:prstGeom prst="mathPlus">
            <a:avLst>
              <a:gd name="adj1" fmla="val 2352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77" name="Google Shape;77;p7"/>
          <p:cNvSpPr/>
          <p:nvPr/>
        </p:nvSpPr>
        <p:spPr>
          <a:xfrm rot="-2700000">
            <a:off x="10975216" y="255679"/>
            <a:ext cx="497690" cy="511681"/>
          </a:xfrm>
          <a:prstGeom prst="mathPlus">
            <a:avLst>
              <a:gd name="adj1" fmla="val 23520"/>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377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986628" y="632924"/>
            <a:ext cx="7712360" cy="116352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3" name="Google Shape;93;p9"/>
          <p:cNvSpPr txBox="1">
            <a:spLocks noGrp="1"/>
          </p:cNvSpPr>
          <p:nvPr>
            <p:ph type="subTitle" idx="1"/>
          </p:nvPr>
        </p:nvSpPr>
        <p:spPr>
          <a:xfrm>
            <a:off x="986628" y="2058809"/>
            <a:ext cx="6339955" cy="3524693"/>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Montserrat"/>
              <a:buChar char="●"/>
              <a:defRPr/>
            </a:lvl1pPr>
            <a:lvl2pPr lvl="1" algn="ctr" rtl="0">
              <a:lnSpc>
                <a:spcPct val="115000"/>
              </a:lnSpc>
              <a:spcBef>
                <a:spcPts val="0"/>
              </a:spcBef>
              <a:spcAft>
                <a:spcPts val="0"/>
              </a:spcAft>
              <a:buClr>
                <a:schemeClr val="dk2"/>
              </a:buClr>
              <a:buSzPts val="1400"/>
              <a:buFont typeface="Montserrat"/>
              <a:buChar char="○"/>
              <a:defRPr/>
            </a:lvl2pPr>
            <a:lvl3pPr lvl="2" algn="ctr" rtl="0">
              <a:lnSpc>
                <a:spcPct val="115000"/>
              </a:lnSpc>
              <a:spcBef>
                <a:spcPts val="0"/>
              </a:spcBef>
              <a:spcAft>
                <a:spcPts val="0"/>
              </a:spcAft>
              <a:buClr>
                <a:schemeClr val="dk2"/>
              </a:buClr>
              <a:buSzPts val="1400"/>
              <a:buFont typeface="Montserrat"/>
              <a:buChar char="■"/>
              <a:defRPr/>
            </a:lvl3pPr>
            <a:lvl4pPr lvl="3" algn="ctr" rtl="0">
              <a:lnSpc>
                <a:spcPct val="115000"/>
              </a:lnSpc>
              <a:spcBef>
                <a:spcPts val="0"/>
              </a:spcBef>
              <a:spcAft>
                <a:spcPts val="0"/>
              </a:spcAft>
              <a:buClr>
                <a:schemeClr val="dk2"/>
              </a:buClr>
              <a:buSzPts val="1400"/>
              <a:buFont typeface="Montserrat"/>
              <a:buChar char="●"/>
              <a:defRPr/>
            </a:lvl4pPr>
            <a:lvl5pPr lvl="4" algn="ctr" rtl="0">
              <a:lnSpc>
                <a:spcPct val="115000"/>
              </a:lnSpc>
              <a:spcBef>
                <a:spcPts val="0"/>
              </a:spcBef>
              <a:spcAft>
                <a:spcPts val="0"/>
              </a:spcAft>
              <a:buClr>
                <a:schemeClr val="dk2"/>
              </a:buClr>
              <a:buSzPts val="1400"/>
              <a:buFont typeface="Montserrat"/>
              <a:buChar char="○"/>
              <a:defRPr/>
            </a:lvl5pPr>
            <a:lvl6pPr lvl="5" algn="ctr" rtl="0">
              <a:lnSpc>
                <a:spcPct val="115000"/>
              </a:lnSpc>
              <a:spcBef>
                <a:spcPts val="0"/>
              </a:spcBef>
              <a:spcAft>
                <a:spcPts val="0"/>
              </a:spcAft>
              <a:buClr>
                <a:schemeClr val="dk2"/>
              </a:buClr>
              <a:buSzPts val="1400"/>
              <a:buFont typeface="Montserrat"/>
              <a:buChar char="■"/>
              <a:defRPr/>
            </a:lvl6pPr>
            <a:lvl7pPr lvl="6" algn="ctr" rtl="0">
              <a:lnSpc>
                <a:spcPct val="115000"/>
              </a:lnSpc>
              <a:spcBef>
                <a:spcPts val="0"/>
              </a:spcBef>
              <a:spcAft>
                <a:spcPts val="0"/>
              </a:spcAft>
              <a:buClr>
                <a:schemeClr val="dk2"/>
              </a:buClr>
              <a:buSzPts val="1400"/>
              <a:buFont typeface="Montserrat"/>
              <a:buChar char="●"/>
              <a:defRPr/>
            </a:lvl7pPr>
            <a:lvl8pPr lvl="7" algn="ctr" rtl="0">
              <a:lnSpc>
                <a:spcPct val="115000"/>
              </a:lnSpc>
              <a:spcBef>
                <a:spcPts val="0"/>
              </a:spcBef>
              <a:spcAft>
                <a:spcPts val="0"/>
              </a:spcAft>
              <a:buClr>
                <a:schemeClr val="dk2"/>
              </a:buClr>
              <a:buSzPts val="1400"/>
              <a:buFont typeface="Montserrat"/>
              <a:buChar char="○"/>
              <a:defRPr/>
            </a:lvl8pPr>
            <a:lvl9pPr lvl="8" algn="ctr" rtl="0">
              <a:lnSpc>
                <a:spcPct val="115000"/>
              </a:lnSpc>
              <a:spcBef>
                <a:spcPts val="0"/>
              </a:spcBef>
              <a:spcAft>
                <a:spcPts val="0"/>
              </a:spcAft>
              <a:buClr>
                <a:schemeClr val="dk2"/>
              </a:buClr>
              <a:buSzPts val="1400"/>
              <a:buFont typeface="Montserrat"/>
              <a:buChar char="■"/>
              <a:defRPr/>
            </a:lvl9pPr>
          </a:lstStyle>
          <a:p>
            <a:endParaRPr/>
          </a:p>
        </p:txBody>
      </p:sp>
      <p:sp>
        <p:nvSpPr>
          <p:cNvPr id="94" name="Google Shape;94;p9"/>
          <p:cNvSpPr/>
          <p:nvPr/>
        </p:nvSpPr>
        <p:spPr>
          <a:xfrm rot="10800000">
            <a:off x="-104" y="6554401"/>
            <a:ext cx="6066470" cy="132693"/>
          </a:xfrm>
          <a:prstGeom prst="rect">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95" name="Google Shape;95;p9"/>
          <p:cNvGrpSpPr/>
          <p:nvPr/>
        </p:nvGrpSpPr>
        <p:grpSpPr>
          <a:xfrm>
            <a:off x="8864400" y="814115"/>
            <a:ext cx="4030895" cy="7003307"/>
            <a:chOff x="6408000" y="572425"/>
            <a:chExt cx="2913900" cy="4924200"/>
          </a:xfrm>
        </p:grpSpPr>
        <p:sp>
          <p:nvSpPr>
            <p:cNvPr id="96" name="Google Shape;96;p9"/>
            <p:cNvSpPr/>
            <p:nvPr/>
          </p:nvSpPr>
          <p:spPr>
            <a:xfrm rot="10800000">
              <a:off x="6408000" y="4778325"/>
              <a:ext cx="29139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5400000">
              <a:off x="6188150" y="2987875"/>
              <a:ext cx="49242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9"/>
          <p:cNvSpPr/>
          <p:nvPr/>
        </p:nvSpPr>
        <p:spPr>
          <a:xfrm>
            <a:off x="307273" y="5606009"/>
            <a:ext cx="500490" cy="487253"/>
          </a:xfrm>
          <a:prstGeom prst="mathDivide">
            <a:avLst>
              <a:gd name="adj1" fmla="val 23520"/>
              <a:gd name="adj2" fmla="val 293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99" name="Google Shape;99;p9"/>
          <p:cNvSpPr/>
          <p:nvPr/>
        </p:nvSpPr>
        <p:spPr>
          <a:xfrm>
            <a:off x="7682087" y="6606417"/>
            <a:ext cx="497585" cy="511573"/>
          </a:xfrm>
          <a:prstGeom prst="mathPlus">
            <a:avLst>
              <a:gd name="adj1" fmla="val 2352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100" name="Google Shape;100;p9"/>
          <p:cNvSpPr/>
          <p:nvPr/>
        </p:nvSpPr>
        <p:spPr>
          <a:xfrm>
            <a:off x="9841448" y="263147"/>
            <a:ext cx="497585" cy="446720"/>
          </a:xfrm>
          <a:prstGeom prst="mathNotEqual">
            <a:avLst>
              <a:gd name="adj1" fmla="val 23520"/>
              <a:gd name="adj2" fmla="val 6600000"/>
              <a:gd name="adj3" fmla="val 11760"/>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809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extLst>
      <p:ext uri="{BB962C8B-B14F-4D97-AF65-F5344CB8AC3E}">
        <p14:creationId xmlns:p14="http://schemas.microsoft.com/office/powerpoint/2010/main" val="2969648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18"/>
        <p:cNvGrpSpPr/>
        <p:nvPr/>
      </p:nvGrpSpPr>
      <p:grpSpPr>
        <a:xfrm>
          <a:off x="0" y="0"/>
          <a:ext cx="0" cy="0"/>
          <a:chOff x="0" y="0"/>
          <a:chExt cx="0" cy="0"/>
        </a:xfrm>
      </p:grpSpPr>
      <p:sp>
        <p:nvSpPr>
          <p:cNvPr id="119" name="Google Shape;119;p13"/>
          <p:cNvSpPr txBox="1">
            <a:spLocks noGrp="1"/>
          </p:cNvSpPr>
          <p:nvPr>
            <p:ph type="title"/>
          </p:nvPr>
        </p:nvSpPr>
        <p:spPr>
          <a:xfrm>
            <a:off x="996000" y="632924"/>
            <a:ext cx="10657200" cy="814507"/>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13"/>
          <p:cNvSpPr txBox="1">
            <a:spLocks noGrp="1"/>
          </p:cNvSpPr>
          <p:nvPr>
            <p:ph type="subTitle" idx="1"/>
          </p:nvPr>
        </p:nvSpPr>
        <p:spPr>
          <a:xfrm>
            <a:off x="2608759" y="3025917"/>
            <a:ext cx="3392210" cy="814507"/>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subTitle" idx="2"/>
          </p:nvPr>
        </p:nvSpPr>
        <p:spPr>
          <a:xfrm>
            <a:off x="2608759" y="5455057"/>
            <a:ext cx="3392210" cy="814507"/>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3"/>
          <p:cNvSpPr txBox="1">
            <a:spLocks noGrp="1"/>
          </p:cNvSpPr>
          <p:nvPr>
            <p:ph type="subTitle" idx="3"/>
          </p:nvPr>
        </p:nvSpPr>
        <p:spPr>
          <a:xfrm>
            <a:off x="7835874" y="5455021"/>
            <a:ext cx="3392210" cy="814507"/>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subTitle" idx="4"/>
          </p:nvPr>
        </p:nvSpPr>
        <p:spPr>
          <a:xfrm>
            <a:off x="7835874" y="3025920"/>
            <a:ext cx="3392210" cy="814507"/>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5" hasCustomPrompt="1"/>
          </p:nvPr>
        </p:nvSpPr>
        <p:spPr>
          <a:xfrm>
            <a:off x="1421115" y="1917155"/>
            <a:ext cx="1068210" cy="1160107"/>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5118"/>
            </a:lvl1pPr>
            <a:lvl2pPr lvl="1" rtl="0">
              <a:spcBef>
                <a:spcPts val="0"/>
              </a:spcBef>
              <a:spcAft>
                <a:spcPts val="0"/>
              </a:spcAft>
              <a:buClr>
                <a:schemeClr val="lt1"/>
              </a:buClr>
              <a:buSzPts val="3000"/>
              <a:buNone/>
              <a:defRPr sz="4150">
                <a:solidFill>
                  <a:schemeClr val="lt1"/>
                </a:solidFill>
              </a:defRPr>
            </a:lvl2pPr>
            <a:lvl3pPr lvl="2" rtl="0">
              <a:spcBef>
                <a:spcPts val="0"/>
              </a:spcBef>
              <a:spcAft>
                <a:spcPts val="0"/>
              </a:spcAft>
              <a:buClr>
                <a:schemeClr val="lt1"/>
              </a:buClr>
              <a:buSzPts val="3000"/>
              <a:buNone/>
              <a:defRPr sz="4150">
                <a:solidFill>
                  <a:schemeClr val="lt1"/>
                </a:solidFill>
              </a:defRPr>
            </a:lvl3pPr>
            <a:lvl4pPr lvl="3" rtl="0">
              <a:spcBef>
                <a:spcPts val="0"/>
              </a:spcBef>
              <a:spcAft>
                <a:spcPts val="0"/>
              </a:spcAft>
              <a:buClr>
                <a:schemeClr val="lt1"/>
              </a:buClr>
              <a:buSzPts val="3000"/>
              <a:buNone/>
              <a:defRPr sz="4150">
                <a:solidFill>
                  <a:schemeClr val="lt1"/>
                </a:solidFill>
              </a:defRPr>
            </a:lvl4pPr>
            <a:lvl5pPr lvl="4" rtl="0">
              <a:spcBef>
                <a:spcPts val="0"/>
              </a:spcBef>
              <a:spcAft>
                <a:spcPts val="0"/>
              </a:spcAft>
              <a:buClr>
                <a:schemeClr val="lt1"/>
              </a:buClr>
              <a:buSzPts val="3000"/>
              <a:buNone/>
              <a:defRPr sz="4150">
                <a:solidFill>
                  <a:schemeClr val="lt1"/>
                </a:solidFill>
              </a:defRPr>
            </a:lvl5pPr>
            <a:lvl6pPr lvl="5" rtl="0">
              <a:spcBef>
                <a:spcPts val="0"/>
              </a:spcBef>
              <a:spcAft>
                <a:spcPts val="0"/>
              </a:spcAft>
              <a:buClr>
                <a:schemeClr val="lt1"/>
              </a:buClr>
              <a:buSzPts val="3000"/>
              <a:buNone/>
              <a:defRPr sz="4150">
                <a:solidFill>
                  <a:schemeClr val="lt1"/>
                </a:solidFill>
              </a:defRPr>
            </a:lvl6pPr>
            <a:lvl7pPr lvl="6" rtl="0">
              <a:spcBef>
                <a:spcPts val="0"/>
              </a:spcBef>
              <a:spcAft>
                <a:spcPts val="0"/>
              </a:spcAft>
              <a:buClr>
                <a:schemeClr val="lt1"/>
              </a:buClr>
              <a:buSzPts val="3000"/>
              <a:buNone/>
              <a:defRPr sz="4150">
                <a:solidFill>
                  <a:schemeClr val="lt1"/>
                </a:solidFill>
              </a:defRPr>
            </a:lvl7pPr>
            <a:lvl8pPr lvl="7" rtl="0">
              <a:spcBef>
                <a:spcPts val="0"/>
              </a:spcBef>
              <a:spcAft>
                <a:spcPts val="0"/>
              </a:spcAft>
              <a:buClr>
                <a:schemeClr val="lt1"/>
              </a:buClr>
              <a:buSzPts val="3000"/>
              <a:buNone/>
              <a:defRPr sz="4150">
                <a:solidFill>
                  <a:schemeClr val="lt1"/>
                </a:solidFill>
              </a:defRPr>
            </a:lvl8pPr>
            <a:lvl9pPr lvl="8" rtl="0">
              <a:spcBef>
                <a:spcPts val="0"/>
              </a:spcBef>
              <a:spcAft>
                <a:spcPts val="0"/>
              </a:spcAft>
              <a:buClr>
                <a:schemeClr val="lt1"/>
              </a:buClr>
              <a:buSzPts val="3000"/>
              <a:buNone/>
              <a:defRPr sz="4150">
                <a:solidFill>
                  <a:schemeClr val="lt1"/>
                </a:solidFill>
              </a:defRPr>
            </a:lvl9pPr>
          </a:lstStyle>
          <a:p>
            <a:r>
              <a:t>xx%</a:t>
            </a:r>
          </a:p>
        </p:txBody>
      </p:sp>
      <p:sp>
        <p:nvSpPr>
          <p:cNvPr id="125" name="Google Shape;125;p13"/>
          <p:cNvSpPr txBox="1">
            <a:spLocks noGrp="1"/>
          </p:cNvSpPr>
          <p:nvPr>
            <p:ph type="title" idx="6" hasCustomPrompt="1"/>
          </p:nvPr>
        </p:nvSpPr>
        <p:spPr>
          <a:xfrm>
            <a:off x="6648247" y="4346325"/>
            <a:ext cx="1068210" cy="1160107"/>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5118"/>
            </a:lvl1pPr>
            <a:lvl2pPr lvl="1" rtl="0">
              <a:spcBef>
                <a:spcPts val="0"/>
              </a:spcBef>
              <a:spcAft>
                <a:spcPts val="0"/>
              </a:spcAft>
              <a:buClr>
                <a:schemeClr val="lt1"/>
              </a:buClr>
              <a:buSzPts val="3000"/>
              <a:buNone/>
              <a:defRPr sz="4150">
                <a:solidFill>
                  <a:schemeClr val="lt1"/>
                </a:solidFill>
              </a:defRPr>
            </a:lvl2pPr>
            <a:lvl3pPr lvl="2" rtl="0">
              <a:spcBef>
                <a:spcPts val="0"/>
              </a:spcBef>
              <a:spcAft>
                <a:spcPts val="0"/>
              </a:spcAft>
              <a:buClr>
                <a:schemeClr val="lt1"/>
              </a:buClr>
              <a:buSzPts val="3000"/>
              <a:buNone/>
              <a:defRPr sz="4150">
                <a:solidFill>
                  <a:schemeClr val="lt1"/>
                </a:solidFill>
              </a:defRPr>
            </a:lvl3pPr>
            <a:lvl4pPr lvl="3" rtl="0">
              <a:spcBef>
                <a:spcPts val="0"/>
              </a:spcBef>
              <a:spcAft>
                <a:spcPts val="0"/>
              </a:spcAft>
              <a:buClr>
                <a:schemeClr val="lt1"/>
              </a:buClr>
              <a:buSzPts val="3000"/>
              <a:buNone/>
              <a:defRPr sz="4150">
                <a:solidFill>
                  <a:schemeClr val="lt1"/>
                </a:solidFill>
              </a:defRPr>
            </a:lvl4pPr>
            <a:lvl5pPr lvl="4" rtl="0">
              <a:spcBef>
                <a:spcPts val="0"/>
              </a:spcBef>
              <a:spcAft>
                <a:spcPts val="0"/>
              </a:spcAft>
              <a:buClr>
                <a:schemeClr val="lt1"/>
              </a:buClr>
              <a:buSzPts val="3000"/>
              <a:buNone/>
              <a:defRPr sz="4150">
                <a:solidFill>
                  <a:schemeClr val="lt1"/>
                </a:solidFill>
              </a:defRPr>
            </a:lvl5pPr>
            <a:lvl6pPr lvl="5" rtl="0">
              <a:spcBef>
                <a:spcPts val="0"/>
              </a:spcBef>
              <a:spcAft>
                <a:spcPts val="0"/>
              </a:spcAft>
              <a:buClr>
                <a:schemeClr val="lt1"/>
              </a:buClr>
              <a:buSzPts val="3000"/>
              <a:buNone/>
              <a:defRPr sz="4150">
                <a:solidFill>
                  <a:schemeClr val="lt1"/>
                </a:solidFill>
              </a:defRPr>
            </a:lvl6pPr>
            <a:lvl7pPr lvl="6" rtl="0">
              <a:spcBef>
                <a:spcPts val="0"/>
              </a:spcBef>
              <a:spcAft>
                <a:spcPts val="0"/>
              </a:spcAft>
              <a:buClr>
                <a:schemeClr val="lt1"/>
              </a:buClr>
              <a:buSzPts val="3000"/>
              <a:buNone/>
              <a:defRPr sz="4150">
                <a:solidFill>
                  <a:schemeClr val="lt1"/>
                </a:solidFill>
              </a:defRPr>
            </a:lvl7pPr>
            <a:lvl8pPr lvl="7" rtl="0">
              <a:spcBef>
                <a:spcPts val="0"/>
              </a:spcBef>
              <a:spcAft>
                <a:spcPts val="0"/>
              </a:spcAft>
              <a:buClr>
                <a:schemeClr val="lt1"/>
              </a:buClr>
              <a:buSzPts val="3000"/>
              <a:buNone/>
              <a:defRPr sz="4150">
                <a:solidFill>
                  <a:schemeClr val="lt1"/>
                </a:solidFill>
              </a:defRPr>
            </a:lvl8pPr>
            <a:lvl9pPr lvl="8" rtl="0">
              <a:spcBef>
                <a:spcPts val="0"/>
              </a:spcBef>
              <a:spcAft>
                <a:spcPts val="0"/>
              </a:spcAft>
              <a:buClr>
                <a:schemeClr val="lt1"/>
              </a:buClr>
              <a:buSzPts val="3000"/>
              <a:buNone/>
              <a:defRPr sz="4150">
                <a:solidFill>
                  <a:schemeClr val="lt1"/>
                </a:solidFill>
              </a:defRPr>
            </a:lvl9pPr>
          </a:lstStyle>
          <a:p>
            <a:r>
              <a:t>xx%</a:t>
            </a:r>
          </a:p>
        </p:txBody>
      </p:sp>
      <p:sp>
        <p:nvSpPr>
          <p:cNvPr id="126" name="Google Shape;126;p13"/>
          <p:cNvSpPr txBox="1">
            <a:spLocks noGrp="1"/>
          </p:cNvSpPr>
          <p:nvPr>
            <p:ph type="title" idx="7" hasCustomPrompt="1"/>
          </p:nvPr>
        </p:nvSpPr>
        <p:spPr>
          <a:xfrm>
            <a:off x="1421115" y="4346325"/>
            <a:ext cx="1068210" cy="1160107"/>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5118"/>
            </a:lvl1pPr>
            <a:lvl2pPr lvl="1" rtl="0">
              <a:spcBef>
                <a:spcPts val="0"/>
              </a:spcBef>
              <a:spcAft>
                <a:spcPts val="0"/>
              </a:spcAft>
              <a:buClr>
                <a:schemeClr val="lt1"/>
              </a:buClr>
              <a:buSzPts val="3000"/>
              <a:buNone/>
              <a:defRPr sz="4150">
                <a:solidFill>
                  <a:schemeClr val="lt1"/>
                </a:solidFill>
              </a:defRPr>
            </a:lvl2pPr>
            <a:lvl3pPr lvl="2" rtl="0">
              <a:spcBef>
                <a:spcPts val="0"/>
              </a:spcBef>
              <a:spcAft>
                <a:spcPts val="0"/>
              </a:spcAft>
              <a:buClr>
                <a:schemeClr val="lt1"/>
              </a:buClr>
              <a:buSzPts val="3000"/>
              <a:buNone/>
              <a:defRPr sz="4150">
                <a:solidFill>
                  <a:schemeClr val="lt1"/>
                </a:solidFill>
              </a:defRPr>
            </a:lvl3pPr>
            <a:lvl4pPr lvl="3" rtl="0">
              <a:spcBef>
                <a:spcPts val="0"/>
              </a:spcBef>
              <a:spcAft>
                <a:spcPts val="0"/>
              </a:spcAft>
              <a:buClr>
                <a:schemeClr val="lt1"/>
              </a:buClr>
              <a:buSzPts val="3000"/>
              <a:buNone/>
              <a:defRPr sz="4150">
                <a:solidFill>
                  <a:schemeClr val="lt1"/>
                </a:solidFill>
              </a:defRPr>
            </a:lvl4pPr>
            <a:lvl5pPr lvl="4" rtl="0">
              <a:spcBef>
                <a:spcPts val="0"/>
              </a:spcBef>
              <a:spcAft>
                <a:spcPts val="0"/>
              </a:spcAft>
              <a:buClr>
                <a:schemeClr val="lt1"/>
              </a:buClr>
              <a:buSzPts val="3000"/>
              <a:buNone/>
              <a:defRPr sz="4150">
                <a:solidFill>
                  <a:schemeClr val="lt1"/>
                </a:solidFill>
              </a:defRPr>
            </a:lvl5pPr>
            <a:lvl6pPr lvl="5" rtl="0">
              <a:spcBef>
                <a:spcPts val="0"/>
              </a:spcBef>
              <a:spcAft>
                <a:spcPts val="0"/>
              </a:spcAft>
              <a:buClr>
                <a:schemeClr val="lt1"/>
              </a:buClr>
              <a:buSzPts val="3000"/>
              <a:buNone/>
              <a:defRPr sz="4150">
                <a:solidFill>
                  <a:schemeClr val="lt1"/>
                </a:solidFill>
              </a:defRPr>
            </a:lvl6pPr>
            <a:lvl7pPr lvl="6" rtl="0">
              <a:spcBef>
                <a:spcPts val="0"/>
              </a:spcBef>
              <a:spcAft>
                <a:spcPts val="0"/>
              </a:spcAft>
              <a:buClr>
                <a:schemeClr val="lt1"/>
              </a:buClr>
              <a:buSzPts val="3000"/>
              <a:buNone/>
              <a:defRPr sz="4150">
                <a:solidFill>
                  <a:schemeClr val="lt1"/>
                </a:solidFill>
              </a:defRPr>
            </a:lvl7pPr>
            <a:lvl8pPr lvl="7" rtl="0">
              <a:spcBef>
                <a:spcPts val="0"/>
              </a:spcBef>
              <a:spcAft>
                <a:spcPts val="0"/>
              </a:spcAft>
              <a:buClr>
                <a:schemeClr val="lt1"/>
              </a:buClr>
              <a:buSzPts val="3000"/>
              <a:buNone/>
              <a:defRPr sz="4150">
                <a:solidFill>
                  <a:schemeClr val="lt1"/>
                </a:solidFill>
              </a:defRPr>
            </a:lvl8pPr>
            <a:lvl9pPr lvl="8" rtl="0">
              <a:spcBef>
                <a:spcPts val="0"/>
              </a:spcBef>
              <a:spcAft>
                <a:spcPts val="0"/>
              </a:spcAft>
              <a:buClr>
                <a:schemeClr val="lt1"/>
              </a:buClr>
              <a:buSzPts val="3000"/>
              <a:buNone/>
              <a:defRPr sz="4150">
                <a:solidFill>
                  <a:schemeClr val="lt1"/>
                </a:solidFill>
              </a:defRPr>
            </a:lvl9pPr>
          </a:lstStyle>
          <a:p>
            <a:r>
              <a:t>xx%</a:t>
            </a:r>
          </a:p>
        </p:txBody>
      </p:sp>
      <p:sp>
        <p:nvSpPr>
          <p:cNvPr id="127" name="Google Shape;127;p13"/>
          <p:cNvSpPr txBox="1">
            <a:spLocks noGrp="1"/>
          </p:cNvSpPr>
          <p:nvPr>
            <p:ph type="title" idx="8" hasCustomPrompt="1"/>
          </p:nvPr>
        </p:nvSpPr>
        <p:spPr>
          <a:xfrm>
            <a:off x="6648247" y="1917155"/>
            <a:ext cx="1068210" cy="1160107"/>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5118"/>
            </a:lvl1pPr>
            <a:lvl2pPr lvl="1" rtl="0">
              <a:spcBef>
                <a:spcPts val="0"/>
              </a:spcBef>
              <a:spcAft>
                <a:spcPts val="0"/>
              </a:spcAft>
              <a:buClr>
                <a:schemeClr val="lt1"/>
              </a:buClr>
              <a:buSzPts val="3000"/>
              <a:buNone/>
              <a:defRPr sz="4150">
                <a:solidFill>
                  <a:schemeClr val="lt1"/>
                </a:solidFill>
              </a:defRPr>
            </a:lvl2pPr>
            <a:lvl3pPr lvl="2" rtl="0">
              <a:spcBef>
                <a:spcPts val="0"/>
              </a:spcBef>
              <a:spcAft>
                <a:spcPts val="0"/>
              </a:spcAft>
              <a:buClr>
                <a:schemeClr val="lt1"/>
              </a:buClr>
              <a:buSzPts val="3000"/>
              <a:buNone/>
              <a:defRPr sz="4150">
                <a:solidFill>
                  <a:schemeClr val="lt1"/>
                </a:solidFill>
              </a:defRPr>
            </a:lvl3pPr>
            <a:lvl4pPr lvl="3" rtl="0">
              <a:spcBef>
                <a:spcPts val="0"/>
              </a:spcBef>
              <a:spcAft>
                <a:spcPts val="0"/>
              </a:spcAft>
              <a:buClr>
                <a:schemeClr val="lt1"/>
              </a:buClr>
              <a:buSzPts val="3000"/>
              <a:buNone/>
              <a:defRPr sz="4150">
                <a:solidFill>
                  <a:schemeClr val="lt1"/>
                </a:solidFill>
              </a:defRPr>
            </a:lvl4pPr>
            <a:lvl5pPr lvl="4" rtl="0">
              <a:spcBef>
                <a:spcPts val="0"/>
              </a:spcBef>
              <a:spcAft>
                <a:spcPts val="0"/>
              </a:spcAft>
              <a:buClr>
                <a:schemeClr val="lt1"/>
              </a:buClr>
              <a:buSzPts val="3000"/>
              <a:buNone/>
              <a:defRPr sz="4150">
                <a:solidFill>
                  <a:schemeClr val="lt1"/>
                </a:solidFill>
              </a:defRPr>
            </a:lvl5pPr>
            <a:lvl6pPr lvl="5" rtl="0">
              <a:spcBef>
                <a:spcPts val="0"/>
              </a:spcBef>
              <a:spcAft>
                <a:spcPts val="0"/>
              </a:spcAft>
              <a:buClr>
                <a:schemeClr val="lt1"/>
              </a:buClr>
              <a:buSzPts val="3000"/>
              <a:buNone/>
              <a:defRPr sz="4150">
                <a:solidFill>
                  <a:schemeClr val="lt1"/>
                </a:solidFill>
              </a:defRPr>
            </a:lvl6pPr>
            <a:lvl7pPr lvl="6" rtl="0">
              <a:spcBef>
                <a:spcPts val="0"/>
              </a:spcBef>
              <a:spcAft>
                <a:spcPts val="0"/>
              </a:spcAft>
              <a:buClr>
                <a:schemeClr val="lt1"/>
              </a:buClr>
              <a:buSzPts val="3000"/>
              <a:buNone/>
              <a:defRPr sz="4150">
                <a:solidFill>
                  <a:schemeClr val="lt1"/>
                </a:solidFill>
              </a:defRPr>
            </a:lvl7pPr>
            <a:lvl8pPr lvl="7" rtl="0">
              <a:spcBef>
                <a:spcPts val="0"/>
              </a:spcBef>
              <a:spcAft>
                <a:spcPts val="0"/>
              </a:spcAft>
              <a:buClr>
                <a:schemeClr val="lt1"/>
              </a:buClr>
              <a:buSzPts val="3000"/>
              <a:buNone/>
              <a:defRPr sz="4150">
                <a:solidFill>
                  <a:schemeClr val="lt1"/>
                </a:solidFill>
              </a:defRPr>
            </a:lvl8pPr>
            <a:lvl9pPr lvl="8" rtl="0">
              <a:spcBef>
                <a:spcPts val="0"/>
              </a:spcBef>
              <a:spcAft>
                <a:spcPts val="0"/>
              </a:spcAft>
              <a:buClr>
                <a:schemeClr val="lt1"/>
              </a:buClr>
              <a:buSzPts val="3000"/>
              <a:buNone/>
              <a:defRPr sz="4150">
                <a:solidFill>
                  <a:schemeClr val="lt1"/>
                </a:solidFill>
              </a:defRPr>
            </a:lvl9pPr>
          </a:lstStyle>
          <a:p>
            <a:r>
              <a:t>xx%</a:t>
            </a:r>
          </a:p>
        </p:txBody>
      </p:sp>
      <p:sp>
        <p:nvSpPr>
          <p:cNvPr id="128" name="Google Shape;128;p13"/>
          <p:cNvSpPr txBox="1">
            <a:spLocks noGrp="1"/>
          </p:cNvSpPr>
          <p:nvPr>
            <p:ph type="subTitle" idx="9"/>
          </p:nvPr>
        </p:nvSpPr>
        <p:spPr>
          <a:xfrm>
            <a:off x="2608759" y="1917155"/>
            <a:ext cx="3392210" cy="1160107"/>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M Sans"/>
              <a:buNone/>
              <a:defRPr sz="3043" b="1">
                <a:latin typeface="Cousine"/>
                <a:ea typeface="Cousine"/>
                <a:cs typeface="Cousine"/>
                <a:sym typeface="Cousine"/>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129" name="Google Shape;129;p13"/>
          <p:cNvSpPr txBox="1">
            <a:spLocks noGrp="1"/>
          </p:cNvSpPr>
          <p:nvPr>
            <p:ph type="subTitle" idx="13"/>
          </p:nvPr>
        </p:nvSpPr>
        <p:spPr>
          <a:xfrm>
            <a:off x="2608759" y="4346325"/>
            <a:ext cx="3392210" cy="1160107"/>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M Sans"/>
              <a:buNone/>
              <a:defRPr sz="3043" b="1">
                <a:latin typeface="Cousine"/>
                <a:ea typeface="Cousine"/>
                <a:cs typeface="Cousine"/>
                <a:sym typeface="Cousine"/>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130" name="Google Shape;130;p13"/>
          <p:cNvSpPr txBox="1">
            <a:spLocks noGrp="1"/>
          </p:cNvSpPr>
          <p:nvPr>
            <p:ph type="subTitle" idx="14"/>
          </p:nvPr>
        </p:nvSpPr>
        <p:spPr>
          <a:xfrm>
            <a:off x="7835875" y="4346325"/>
            <a:ext cx="3392210" cy="1160107"/>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M Sans"/>
              <a:buNone/>
              <a:defRPr sz="3043" b="1">
                <a:latin typeface="Cousine"/>
                <a:ea typeface="Cousine"/>
                <a:cs typeface="Cousine"/>
                <a:sym typeface="Cousine"/>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131" name="Google Shape;131;p13"/>
          <p:cNvSpPr txBox="1">
            <a:spLocks noGrp="1"/>
          </p:cNvSpPr>
          <p:nvPr>
            <p:ph type="subTitle" idx="15"/>
          </p:nvPr>
        </p:nvSpPr>
        <p:spPr>
          <a:xfrm>
            <a:off x="7835875" y="1917155"/>
            <a:ext cx="3392210" cy="1160107"/>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DM Sans"/>
              <a:buNone/>
              <a:defRPr sz="3043" b="1">
                <a:latin typeface="Cousine"/>
                <a:ea typeface="Cousine"/>
                <a:cs typeface="Cousine"/>
                <a:sym typeface="Cousine"/>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132" name="Google Shape;132;p13"/>
          <p:cNvSpPr/>
          <p:nvPr/>
        </p:nvSpPr>
        <p:spPr>
          <a:xfrm rot="-5400000">
            <a:off x="-2160867" y="2405482"/>
            <a:ext cx="5253973" cy="129065"/>
          </a:xfrm>
          <a:prstGeom prst="rect">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133" name="Google Shape;133;p13"/>
          <p:cNvGrpSpPr/>
          <p:nvPr/>
        </p:nvGrpSpPr>
        <p:grpSpPr>
          <a:xfrm>
            <a:off x="5443794" y="4205939"/>
            <a:ext cx="7364175" cy="4136960"/>
            <a:chOff x="3935273" y="2957301"/>
            <a:chExt cx="5323500" cy="2908800"/>
          </a:xfrm>
        </p:grpSpPr>
        <p:sp>
          <p:nvSpPr>
            <p:cNvPr id="134" name="Google Shape;134;p13"/>
            <p:cNvSpPr/>
            <p:nvPr/>
          </p:nvSpPr>
          <p:spPr>
            <a:xfrm rot="-5400000">
              <a:off x="7239700" y="4365051"/>
              <a:ext cx="29088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935273" y="4854750"/>
              <a:ext cx="53235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13"/>
          <p:cNvGrpSpPr/>
          <p:nvPr/>
        </p:nvGrpSpPr>
        <p:grpSpPr>
          <a:xfrm>
            <a:off x="11211439" y="270275"/>
            <a:ext cx="1064180" cy="3708338"/>
            <a:chOff x="8104654" y="190037"/>
            <a:chExt cx="769287" cy="2607425"/>
          </a:xfrm>
        </p:grpSpPr>
        <p:sp>
          <p:nvSpPr>
            <p:cNvPr id="137" name="Google Shape;137;p13"/>
            <p:cNvSpPr/>
            <p:nvPr/>
          </p:nvSpPr>
          <p:spPr>
            <a:xfrm>
              <a:off x="8514241" y="2437762"/>
              <a:ext cx="359700" cy="3597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rot="-2700000">
              <a:off x="8179166" y="264549"/>
              <a:ext cx="359776" cy="359776"/>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3"/>
          <p:cNvSpPr/>
          <p:nvPr/>
        </p:nvSpPr>
        <p:spPr>
          <a:xfrm>
            <a:off x="4521736" y="6747520"/>
            <a:ext cx="497585" cy="446720"/>
          </a:xfrm>
          <a:prstGeom prst="mathNotEqual">
            <a:avLst>
              <a:gd name="adj1" fmla="val 23520"/>
              <a:gd name="adj2" fmla="val 6600000"/>
              <a:gd name="adj3" fmla="val 11760"/>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140" name="Google Shape;140;p13"/>
          <p:cNvSpPr/>
          <p:nvPr/>
        </p:nvSpPr>
        <p:spPr>
          <a:xfrm>
            <a:off x="217322" y="4346524"/>
            <a:ext cx="497585" cy="446720"/>
          </a:xfrm>
          <a:prstGeom prst="mathEqual">
            <a:avLst>
              <a:gd name="adj1" fmla="val 20853"/>
              <a:gd name="adj2" fmla="val 23543"/>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442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996000" y="632924"/>
            <a:ext cx="10657200" cy="814507"/>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15"/>
          <p:cNvSpPr txBox="1">
            <a:spLocks noGrp="1"/>
          </p:cNvSpPr>
          <p:nvPr>
            <p:ph type="subTitle" idx="1"/>
          </p:nvPr>
        </p:nvSpPr>
        <p:spPr>
          <a:xfrm>
            <a:off x="1250879" y="4788143"/>
            <a:ext cx="3101295" cy="123648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5"/>
          <p:cNvSpPr txBox="1">
            <a:spLocks noGrp="1"/>
          </p:cNvSpPr>
          <p:nvPr>
            <p:ph type="subTitle" idx="2"/>
          </p:nvPr>
        </p:nvSpPr>
        <p:spPr>
          <a:xfrm>
            <a:off x="4773965" y="4788143"/>
            <a:ext cx="3101295" cy="123648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5"/>
          <p:cNvSpPr txBox="1">
            <a:spLocks noGrp="1"/>
          </p:cNvSpPr>
          <p:nvPr>
            <p:ph type="subTitle" idx="3"/>
          </p:nvPr>
        </p:nvSpPr>
        <p:spPr>
          <a:xfrm>
            <a:off x="8297027" y="4788143"/>
            <a:ext cx="3101295" cy="123648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15"/>
          <p:cNvSpPr txBox="1">
            <a:spLocks noGrp="1"/>
          </p:cNvSpPr>
          <p:nvPr>
            <p:ph type="title" idx="4" hasCustomPrompt="1"/>
          </p:nvPr>
        </p:nvSpPr>
        <p:spPr>
          <a:xfrm>
            <a:off x="2083611" y="2148961"/>
            <a:ext cx="1436315" cy="814507"/>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873"/>
            </a:lvl1pPr>
            <a:lvl2pPr lvl="1" algn="ctr" rtl="0">
              <a:spcBef>
                <a:spcPts val="0"/>
              </a:spcBef>
              <a:spcAft>
                <a:spcPts val="0"/>
              </a:spcAft>
              <a:buSzPts val="3000"/>
              <a:buNone/>
              <a:defRPr sz="4150"/>
            </a:lvl2pPr>
            <a:lvl3pPr lvl="2" algn="ctr" rtl="0">
              <a:spcBef>
                <a:spcPts val="0"/>
              </a:spcBef>
              <a:spcAft>
                <a:spcPts val="0"/>
              </a:spcAft>
              <a:buSzPts val="3000"/>
              <a:buNone/>
              <a:defRPr sz="4150"/>
            </a:lvl3pPr>
            <a:lvl4pPr lvl="3" algn="ctr" rtl="0">
              <a:spcBef>
                <a:spcPts val="0"/>
              </a:spcBef>
              <a:spcAft>
                <a:spcPts val="0"/>
              </a:spcAft>
              <a:buSzPts val="3000"/>
              <a:buNone/>
              <a:defRPr sz="4150"/>
            </a:lvl4pPr>
            <a:lvl5pPr lvl="4" algn="ctr" rtl="0">
              <a:spcBef>
                <a:spcPts val="0"/>
              </a:spcBef>
              <a:spcAft>
                <a:spcPts val="0"/>
              </a:spcAft>
              <a:buSzPts val="3000"/>
              <a:buNone/>
              <a:defRPr sz="4150"/>
            </a:lvl5pPr>
            <a:lvl6pPr lvl="5" algn="ctr" rtl="0">
              <a:spcBef>
                <a:spcPts val="0"/>
              </a:spcBef>
              <a:spcAft>
                <a:spcPts val="0"/>
              </a:spcAft>
              <a:buSzPts val="3000"/>
              <a:buNone/>
              <a:defRPr sz="4150"/>
            </a:lvl6pPr>
            <a:lvl7pPr lvl="6" algn="ctr" rtl="0">
              <a:spcBef>
                <a:spcPts val="0"/>
              </a:spcBef>
              <a:spcAft>
                <a:spcPts val="0"/>
              </a:spcAft>
              <a:buSzPts val="3000"/>
              <a:buNone/>
              <a:defRPr sz="4150"/>
            </a:lvl7pPr>
            <a:lvl8pPr lvl="7" algn="ctr" rtl="0">
              <a:spcBef>
                <a:spcPts val="0"/>
              </a:spcBef>
              <a:spcAft>
                <a:spcPts val="0"/>
              </a:spcAft>
              <a:buSzPts val="3000"/>
              <a:buNone/>
              <a:defRPr sz="4150"/>
            </a:lvl8pPr>
            <a:lvl9pPr lvl="8" algn="ctr" rtl="0">
              <a:spcBef>
                <a:spcPts val="0"/>
              </a:spcBef>
              <a:spcAft>
                <a:spcPts val="0"/>
              </a:spcAft>
              <a:buSzPts val="3000"/>
              <a:buNone/>
              <a:defRPr sz="4150"/>
            </a:lvl9pPr>
          </a:lstStyle>
          <a:p>
            <a:r>
              <a:t>xx%</a:t>
            </a:r>
          </a:p>
        </p:txBody>
      </p:sp>
      <p:sp>
        <p:nvSpPr>
          <p:cNvPr id="158" name="Google Shape;158;p15"/>
          <p:cNvSpPr txBox="1">
            <a:spLocks noGrp="1"/>
          </p:cNvSpPr>
          <p:nvPr>
            <p:ph type="title" idx="5" hasCustomPrompt="1"/>
          </p:nvPr>
        </p:nvSpPr>
        <p:spPr>
          <a:xfrm>
            <a:off x="5606549" y="2148961"/>
            <a:ext cx="1436315" cy="814507"/>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873"/>
            </a:lvl1pPr>
            <a:lvl2pPr lvl="1" algn="ctr" rtl="0">
              <a:spcBef>
                <a:spcPts val="0"/>
              </a:spcBef>
              <a:spcAft>
                <a:spcPts val="0"/>
              </a:spcAft>
              <a:buSzPts val="3000"/>
              <a:buNone/>
              <a:defRPr sz="4150"/>
            </a:lvl2pPr>
            <a:lvl3pPr lvl="2" algn="ctr" rtl="0">
              <a:spcBef>
                <a:spcPts val="0"/>
              </a:spcBef>
              <a:spcAft>
                <a:spcPts val="0"/>
              </a:spcAft>
              <a:buSzPts val="3000"/>
              <a:buNone/>
              <a:defRPr sz="4150"/>
            </a:lvl3pPr>
            <a:lvl4pPr lvl="3" algn="ctr" rtl="0">
              <a:spcBef>
                <a:spcPts val="0"/>
              </a:spcBef>
              <a:spcAft>
                <a:spcPts val="0"/>
              </a:spcAft>
              <a:buSzPts val="3000"/>
              <a:buNone/>
              <a:defRPr sz="4150"/>
            </a:lvl4pPr>
            <a:lvl5pPr lvl="4" algn="ctr" rtl="0">
              <a:spcBef>
                <a:spcPts val="0"/>
              </a:spcBef>
              <a:spcAft>
                <a:spcPts val="0"/>
              </a:spcAft>
              <a:buSzPts val="3000"/>
              <a:buNone/>
              <a:defRPr sz="4150"/>
            </a:lvl5pPr>
            <a:lvl6pPr lvl="5" algn="ctr" rtl="0">
              <a:spcBef>
                <a:spcPts val="0"/>
              </a:spcBef>
              <a:spcAft>
                <a:spcPts val="0"/>
              </a:spcAft>
              <a:buSzPts val="3000"/>
              <a:buNone/>
              <a:defRPr sz="4150"/>
            </a:lvl6pPr>
            <a:lvl7pPr lvl="6" algn="ctr" rtl="0">
              <a:spcBef>
                <a:spcPts val="0"/>
              </a:spcBef>
              <a:spcAft>
                <a:spcPts val="0"/>
              </a:spcAft>
              <a:buSzPts val="3000"/>
              <a:buNone/>
              <a:defRPr sz="4150"/>
            </a:lvl7pPr>
            <a:lvl8pPr lvl="7" algn="ctr" rtl="0">
              <a:spcBef>
                <a:spcPts val="0"/>
              </a:spcBef>
              <a:spcAft>
                <a:spcPts val="0"/>
              </a:spcAft>
              <a:buSzPts val="3000"/>
              <a:buNone/>
              <a:defRPr sz="4150"/>
            </a:lvl8pPr>
            <a:lvl9pPr lvl="8" algn="ctr" rtl="0">
              <a:spcBef>
                <a:spcPts val="0"/>
              </a:spcBef>
              <a:spcAft>
                <a:spcPts val="0"/>
              </a:spcAft>
              <a:buSzPts val="3000"/>
              <a:buNone/>
              <a:defRPr sz="4150"/>
            </a:lvl9pPr>
          </a:lstStyle>
          <a:p>
            <a:r>
              <a:t>xx%</a:t>
            </a:r>
          </a:p>
        </p:txBody>
      </p:sp>
      <p:sp>
        <p:nvSpPr>
          <p:cNvPr id="159" name="Google Shape;159;p15"/>
          <p:cNvSpPr txBox="1">
            <a:spLocks noGrp="1"/>
          </p:cNvSpPr>
          <p:nvPr>
            <p:ph type="title" idx="6" hasCustomPrompt="1"/>
          </p:nvPr>
        </p:nvSpPr>
        <p:spPr>
          <a:xfrm>
            <a:off x="9129517" y="2148961"/>
            <a:ext cx="1436315" cy="814507"/>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873"/>
            </a:lvl1pPr>
            <a:lvl2pPr lvl="1" algn="ctr" rtl="0">
              <a:spcBef>
                <a:spcPts val="0"/>
              </a:spcBef>
              <a:spcAft>
                <a:spcPts val="0"/>
              </a:spcAft>
              <a:buSzPts val="3000"/>
              <a:buNone/>
              <a:defRPr sz="4150"/>
            </a:lvl2pPr>
            <a:lvl3pPr lvl="2" algn="ctr" rtl="0">
              <a:spcBef>
                <a:spcPts val="0"/>
              </a:spcBef>
              <a:spcAft>
                <a:spcPts val="0"/>
              </a:spcAft>
              <a:buSzPts val="3000"/>
              <a:buNone/>
              <a:defRPr sz="4150"/>
            </a:lvl3pPr>
            <a:lvl4pPr lvl="3" algn="ctr" rtl="0">
              <a:spcBef>
                <a:spcPts val="0"/>
              </a:spcBef>
              <a:spcAft>
                <a:spcPts val="0"/>
              </a:spcAft>
              <a:buSzPts val="3000"/>
              <a:buNone/>
              <a:defRPr sz="4150"/>
            </a:lvl4pPr>
            <a:lvl5pPr lvl="4" algn="ctr" rtl="0">
              <a:spcBef>
                <a:spcPts val="0"/>
              </a:spcBef>
              <a:spcAft>
                <a:spcPts val="0"/>
              </a:spcAft>
              <a:buSzPts val="3000"/>
              <a:buNone/>
              <a:defRPr sz="4150"/>
            </a:lvl5pPr>
            <a:lvl6pPr lvl="5" algn="ctr" rtl="0">
              <a:spcBef>
                <a:spcPts val="0"/>
              </a:spcBef>
              <a:spcAft>
                <a:spcPts val="0"/>
              </a:spcAft>
              <a:buSzPts val="3000"/>
              <a:buNone/>
              <a:defRPr sz="4150"/>
            </a:lvl6pPr>
            <a:lvl7pPr lvl="6" algn="ctr" rtl="0">
              <a:spcBef>
                <a:spcPts val="0"/>
              </a:spcBef>
              <a:spcAft>
                <a:spcPts val="0"/>
              </a:spcAft>
              <a:buSzPts val="3000"/>
              <a:buNone/>
              <a:defRPr sz="4150"/>
            </a:lvl7pPr>
            <a:lvl8pPr lvl="7" algn="ctr" rtl="0">
              <a:spcBef>
                <a:spcPts val="0"/>
              </a:spcBef>
              <a:spcAft>
                <a:spcPts val="0"/>
              </a:spcAft>
              <a:buSzPts val="3000"/>
              <a:buNone/>
              <a:defRPr sz="4150"/>
            </a:lvl8pPr>
            <a:lvl9pPr lvl="8" algn="ctr" rtl="0">
              <a:spcBef>
                <a:spcPts val="0"/>
              </a:spcBef>
              <a:spcAft>
                <a:spcPts val="0"/>
              </a:spcAft>
              <a:buSzPts val="3000"/>
              <a:buNone/>
              <a:defRPr sz="4150"/>
            </a:lvl9pPr>
          </a:lstStyle>
          <a:p>
            <a:r>
              <a:t>xx%</a:t>
            </a:r>
          </a:p>
        </p:txBody>
      </p:sp>
      <p:sp>
        <p:nvSpPr>
          <p:cNvPr id="160" name="Google Shape;160;p15"/>
          <p:cNvSpPr txBox="1">
            <a:spLocks noGrp="1"/>
          </p:cNvSpPr>
          <p:nvPr>
            <p:ph type="subTitle" idx="7"/>
          </p:nvPr>
        </p:nvSpPr>
        <p:spPr>
          <a:xfrm>
            <a:off x="1250879" y="4285103"/>
            <a:ext cx="3101295" cy="61141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3043" b="1">
                <a:latin typeface="Baumans"/>
                <a:ea typeface="Baumans"/>
                <a:cs typeface="Baumans"/>
                <a:sym typeface="Baumans"/>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161" name="Google Shape;161;p15"/>
          <p:cNvSpPr txBox="1">
            <a:spLocks noGrp="1"/>
          </p:cNvSpPr>
          <p:nvPr>
            <p:ph type="subTitle" idx="8"/>
          </p:nvPr>
        </p:nvSpPr>
        <p:spPr>
          <a:xfrm>
            <a:off x="4773968" y="4285103"/>
            <a:ext cx="3101295" cy="61141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3043" b="1">
                <a:latin typeface="Baumans"/>
                <a:ea typeface="Baumans"/>
                <a:cs typeface="Baumans"/>
                <a:sym typeface="Baumans"/>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162" name="Google Shape;162;p15"/>
          <p:cNvSpPr txBox="1">
            <a:spLocks noGrp="1"/>
          </p:cNvSpPr>
          <p:nvPr>
            <p:ph type="subTitle" idx="9"/>
          </p:nvPr>
        </p:nvSpPr>
        <p:spPr>
          <a:xfrm>
            <a:off x="8297030" y="4285103"/>
            <a:ext cx="3101295" cy="61141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3043" b="1">
                <a:latin typeface="Baumans"/>
                <a:ea typeface="Baumans"/>
                <a:cs typeface="Baumans"/>
                <a:sym typeface="Baumans"/>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163" name="Google Shape;163;p15"/>
          <p:cNvSpPr/>
          <p:nvPr/>
        </p:nvSpPr>
        <p:spPr>
          <a:xfrm>
            <a:off x="8065041" y="191609"/>
            <a:ext cx="4945970" cy="132693"/>
          </a:xfrm>
          <a:prstGeom prst="rect">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164" name="Google Shape;164;p15"/>
          <p:cNvGrpSpPr/>
          <p:nvPr/>
        </p:nvGrpSpPr>
        <p:grpSpPr>
          <a:xfrm>
            <a:off x="10222730" y="2356729"/>
            <a:ext cx="2502035" cy="5085013"/>
            <a:chOff x="7389925" y="1657075"/>
            <a:chExt cx="1808700" cy="3575400"/>
          </a:xfrm>
        </p:grpSpPr>
        <p:sp>
          <p:nvSpPr>
            <p:cNvPr id="165" name="Google Shape;165;p15"/>
            <p:cNvSpPr/>
            <p:nvPr/>
          </p:nvSpPr>
          <p:spPr>
            <a:xfrm rot="5400000">
              <a:off x="6803600" y="3398125"/>
              <a:ext cx="35754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7389925" y="4722175"/>
              <a:ext cx="18087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5"/>
          <p:cNvGrpSpPr/>
          <p:nvPr/>
        </p:nvGrpSpPr>
        <p:grpSpPr>
          <a:xfrm>
            <a:off x="-99081" y="195982"/>
            <a:ext cx="2670525" cy="1896533"/>
            <a:chOff x="-71625" y="137800"/>
            <a:chExt cx="1930500" cy="1333500"/>
          </a:xfrm>
        </p:grpSpPr>
        <p:sp>
          <p:nvSpPr>
            <p:cNvPr id="168" name="Google Shape;168;p15"/>
            <p:cNvSpPr/>
            <p:nvPr/>
          </p:nvSpPr>
          <p:spPr>
            <a:xfrm>
              <a:off x="-71625" y="351725"/>
              <a:ext cx="19305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rot="5400000">
              <a:off x="-269425" y="757900"/>
              <a:ext cx="1333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5"/>
          <p:cNvSpPr/>
          <p:nvPr/>
        </p:nvSpPr>
        <p:spPr>
          <a:xfrm>
            <a:off x="-435612" y="6968142"/>
            <a:ext cx="4945970" cy="132693"/>
          </a:xfrm>
          <a:prstGeom prst="rect">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171" name="Google Shape;171;p15"/>
          <p:cNvSpPr/>
          <p:nvPr/>
        </p:nvSpPr>
        <p:spPr>
          <a:xfrm>
            <a:off x="11635839" y="1579662"/>
            <a:ext cx="497585" cy="446720"/>
          </a:xfrm>
          <a:prstGeom prst="mathEqual">
            <a:avLst>
              <a:gd name="adj1" fmla="val 20853"/>
              <a:gd name="adj2" fmla="val 23543"/>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172" name="Google Shape;172;p15"/>
          <p:cNvSpPr/>
          <p:nvPr/>
        </p:nvSpPr>
        <p:spPr>
          <a:xfrm>
            <a:off x="7159269" y="14312"/>
            <a:ext cx="500490" cy="487253"/>
          </a:xfrm>
          <a:prstGeom prst="mathDivide">
            <a:avLst>
              <a:gd name="adj1" fmla="val 23520"/>
              <a:gd name="adj2" fmla="val 2930"/>
              <a:gd name="adj3" fmla="val 11760"/>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173" name="Google Shape;173;p15"/>
          <p:cNvGrpSpPr/>
          <p:nvPr/>
        </p:nvGrpSpPr>
        <p:grpSpPr>
          <a:xfrm>
            <a:off x="197719" y="5699537"/>
            <a:ext cx="9756887" cy="1306152"/>
            <a:chOff x="142929" y="4007487"/>
            <a:chExt cx="7053171" cy="918388"/>
          </a:xfrm>
        </p:grpSpPr>
        <p:sp>
          <p:nvSpPr>
            <p:cNvPr id="174" name="Google Shape;174;p15"/>
            <p:cNvSpPr/>
            <p:nvPr/>
          </p:nvSpPr>
          <p:spPr>
            <a:xfrm rot="-2700000">
              <a:off x="217441" y="4081999"/>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6836400" y="4611775"/>
              <a:ext cx="359700" cy="314100"/>
            </a:xfrm>
            <a:prstGeom prst="mathNotEqual">
              <a:avLst>
                <a:gd name="adj1" fmla="val 23520"/>
                <a:gd name="adj2" fmla="val 6600000"/>
                <a:gd name="adj3" fmla="val 1176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4925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996000" y="632924"/>
            <a:ext cx="10657200" cy="814507"/>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sp>
        <p:nvSpPr>
          <p:cNvPr id="178" name="Google Shape;178;p16"/>
          <p:cNvSpPr txBox="1">
            <a:spLocks noGrp="1"/>
          </p:cNvSpPr>
          <p:nvPr>
            <p:ph type="subTitle" idx="1"/>
          </p:nvPr>
        </p:nvSpPr>
        <p:spPr>
          <a:xfrm>
            <a:off x="6888802" y="3936155"/>
            <a:ext cx="3880250" cy="1736533"/>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937" b="0"/>
            </a:lvl1pPr>
            <a:lvl2pPr lvl="1" algn="ctr" rtl="0">
              <a:lnSpc>
                <a:spcPct val="115000"/>
              </a:lnSpc>
              <a:spcBef>
                <a:spcPts val="0"/>
              </a:spcBef>
              <a:spcAft>
                <a:spcPts val="0"/>
              </a:spcAft>
              <a:buSzPts val="2800"/>
              <a:buNone/>
              <a:defRPr sz="3873"/>
            </a:lvl2pPr>
            <a:lvl3pPr lvl="2" algn="ctr" rtl="0">
              <a:lnSpc>
                <a:spcPct val="115000"/>
              </a:lnSpc>
              <a:spcBef>
                <a:spcPts val="0"/>
              </a:spcBef>
              <a:spcAft>
                <a:spcPts val="0"/>
              </a:spcAft>
              <a:buSzPts val="2800"/>
              <a:buNone/>
              <a:defRPr sz="3873"/>
            </a:lvl3pPr>
            <a:lvl4pPr lvl="3" algn="ctr" rtl="0">
              <a:lnSpc>
                <a:spcPct val="115000"/>
              </a:lnSpc>
              <a:spcBef>
                <a:spcPts val="0"/>
              </a:spcBef>
              <a:spcAft>
                <a:spcPts val="0"/>
              </a:spcAft>
              <a:buSzPts val="2800"/>
              <a:buNone/>
              <a:defRPr sz="3873"/>
            </a:lvl4pPr>
            <a:lvl5pPr lvl="4" algn="ctr" rtl="0">
              <a:lnSpc>
                <a:spcPct val="115000"/>
              </a:lnSpc>
              <a:spcBef>
                <a:spcPts val="0"/>
              </a:spcBef>
              <a:spcAft>
                <a:spcPts val="0"/>
              </a:spcAft>
              <a:buSzPts val="2800"/>
              <a:buNone/>
              <a:defRPr sz="3873"/>
            </a:lvl5pPr>
            <a:lvl6pPr lvl="5" algn="ctr" rtl="0">
              <a:lnSpc>
                <a:spcPct val="115000"/>
              </a:lnSpc>
              <a:spcBef>
                <a:spcPts val="0"/>
              </a:spcBef>
              <a:spcAft>
                <a:spcPts val="0"/>
              </a:spcAft>
              <a:buSzPts val="2800"/>
              <a:buNone/>
              <a:defRPr sz="3873"/>
            </a:lvl6pPr>
            <a:lvl7pPr lvl="6" algn="ctr" rtl="0">
              <a:lnSpc>
                <a:spcPct val="115000"/>
              </a:lnSpc>
              <a:spcBef>
                <a:spcPts val="0"/>
              </a:spcBef>
              <a:spcAft>
                <a:spcPts val="0"/>
              </a:spcAft>
              <a:buSzPts val="2800"/>
              <a:buNone/>
              <a:defRPr sz="3873"/>
            </a:lvl7pPr>
            <a:lvl8pPr lvl="7" algn="ctr" rtl="0">
              <a:lnSpc>
                <a:spcPct val="115000"/>
              </a:lnSpc>
              <a:spcBef>
                <a:spcPts val="0"/>
              </a:spcBef>
              <a:spcAft>
                <a:spcPts val="0"/>
              </a:spcAft>
              <a:buSzPts val="2800"/>
              <a:buNone/>
              <a:defRPr sz="3873"/>
            </a:lvl8pPr>
            <a:lvl9pPr lvl="8" algn="ctr" rtl="0">
              <a:lnSpc>
                <a:spcPct val="115000"/>
              </a:lnSpc>
              <a:spcBef>
                <a:spcPts val="0"/>
              </a:spcBef>
              <a:spcAft>
                <a:spcPts val="0"/>
              </a:spcAft>
              <a:buSzPts val="2800"/>
              <a:buNone/>
              <a:defRPr sz="3873"/>
            </a:lvl9pPr>
          </a:lstStyle>
          <a:p>
            <a:endParaRPr/>
          </a:p>
        </p:txBody>
      </p:sp>
      <p:sp>
        <p:nvSpPr>
          <p:cNvPr id="179" name="Google Shape;179;p16"/>
          <p:cNvSpPr txBox="1">
            <a:spLocks noGrp="1"/>
          </p:cNvSpPr>
          <p:nvPr>
            <p:ph type="subTitle" idx="2"/>
          </p:nvPr>
        </p:nvSpPr>
        <p:spPr>
          <a:xfrm>
            <a:off x="1880155" y="3936155"/>
            <a:ext cx="3880250" cy="1736533"/>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937" b="0"/>
            </a:lvl1pPr>
            <a:lvl2pPr lvl="1" algn="ctr" rtl="0">
              <a:lnSpc>
                <a:spcPct val="115000"/>
              </a:lnSpc>
              <a:spcBef>
                <a:spcPts val="0"/>
              </a:spcBef>
              <a:spcAft>
                <a:spcPts val="0"/>
              </a:spcAft>
              <a:buSzPts val="2800"/>
              <a:buNone/>
              <a:defRPr sz="3873"/>
            </a:lvl2pPr>
            <a:lvl3pPr lvl="2" algn="ctr" rtl="0">
              <a:lnSpc>
                <a:spcPct val="115000"/>
              </a:lnSpc>
              <a:spcBef>
                <a:spcPts val="0"/>
              </a:spcBef>
              <a:spcAft>
                <a:spcPts val="0"/>
              </a:spcAft>
              <a:buSzPts val="2800"/>
              <a:buNone/>
              <a:defRPr sz="3873"/>
            </a:lvl3pPr>
            <a:lvl4pPr lvl="3" algn="ctr" rtl="0">
              <a:lnSpc>
                <a:spcPct val="115000"/>
              </a:lnSpc>
              <a:spcBef>
                <a:spcPts val="0"/>
              </a:spcBef>
              <a:spcAft>
                <a:spcPts val="0"/>
              </a:spcAft>
              <a:buSzPts val="2800"/>
              <a:buNone/>
              <a:defRPr sz="3873"/>
            </a:lvl4pPr>
            <a:lvl5pPr lvl="4" algn="ctr" rtl="0">
              <a:lnSpc>
                <a:spcPct val="115000"/>
              </a:lnSpc>
              <a:spcBef>
                <a:spcPts val="0"/>
              </a:spcBef>
              <a:spcAft>
                <a:spcPts val="0"/>
              </a:spcAft>
              <a:buSzPts val="2800"/>
              <a:buNone/>
              <a:defRPr sz="3873"/>
            </a:lvl5pPr>
            <a:lvl6pPr lvl="5" algn="ctr" rtl="0">
              <a:lnSpc>
                <a:spcPct val="115000"/>
              </a:lnSpc>
              <a:spcBef>
                <a:spcPts val="0"/>
              </a:spcBef>
              <a:spcAft>
                <a:spcPts val="0"/>
              </a:spcAft>
              <a:buSzPts val="2800"/>
              <a:buNone/>
              <a:defRPr sz="3873"/>
            </a:lvl6pPr>
            <a:lvl7pPr lvl="6" algn="ctr" rtl="0">
              <a:lnSpc>
                <a:spcPct val="115000"/>
              </a:lnSpc>
              <a:spcBef>
                <a:spcPts val="0"/>
              </a:spcBef>
              <a:spcAft>
                <a:spcPts val="0"/>
              </a:spcAft>
              <a:buSzPts val="2800"/>
              <a:buNone/>
              <a:defRPr sz="3873"/>
            </a:lvl7pPr>
            <a:lvl8pPr lvl="7" algn="ctr" rtl="0">
              <a:lnSpc>
                <a:spcPct val="115000"/>
              </a:lnSpc>
              <a:spcBef>
                <a:spcPts val="0"/>
              </a:spcBef>
              <a:spcAft>
                <a:spcPts val="0"/>
              </a:spcAft>
              <a:buSzPts val="2800"/>
              <a:buNone/>
              <a:defRPr sz="3873"/>
            </a:lvl8pPr>
            <a:lvl9pPr lvl="8" algn="ctr" rtl="0">
              <a:lnSpc>
                <a:spcPct val="115000"/>
              </a:lnSpc>
              <a:spcBef>
                <a:spcPts val="0"/>
              </a:spcBef>
              <a:spcAft>
                <a:spcPts val="0"/>
              </a:spcAft>
              <a:buSzPts val="2800"/>
              <a:buNone/>
              <a:defRPr sz="3873"/>
            </a:lvl9pPr>
          </a:lstStyle>
          <a:p>
            <a:endParaRPr/>
          </a:p>
        </p:txBody>
      </p:sp>
      <p:sp>
        <p:nvSpPr>
          <p:cNvPr id="180" name="Google Shape;180;p16"/>
          <p:cNvSpPr txBox="1">
            <a:spLocks noGrp="1"/>
          </p:cNvSpPr>
          <p:nvPr>
            <p:ph type="subTitle" idx="3"/>
          </p:nvPr>
        </p:nvSpPr>
        <p:spPr>
          <a:xfrm>
            <a:off x="6888804" y="3408925"/>
            <a:ext cx="3880250" cy="611413"/>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3043" b="1">
                <a:latin typeface="Cousine"/>
                <a:ea typeface="Cousine"/>
                <a:cs typeface="Cousine"/>
                <a:sym typeface="Cousine"/>
              </a:defRPr>
            </a:lvl1pPr>
            <a:lvl2pPr lvl="1" algn="ctr" rtl="0">
              <a:lnSpc>
                <a:spcPct val="115000"/>
              </a:lnSpc>
              <a:spcBef>
                <a:spcPts val="0"/>
              </a:spcBef>
              <a:spcAft>
                <a:spcPts val="0"/>
              </a:spcAft>
              <a:buSzPts val="2200"/>
              <a:buFont typeface="DM Sans"/>
              <a:buNone/>
              <a:defRPr sz="304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304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304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304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304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304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304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3043" b="1">
                <a:latin typeface="DM Sans"/>
                <a:ea typeface="DM Sans"/>
                <a:cs typeface="DM Sans"/>
                <a:sym typeface="DM Sans"/>
              </a:defRPr>
            </a:lvl9pPr>
          </a:lstStyle>
          <a:p>
            <a:endParaRPr/>
          </a:p>
        </p:txBody>
      </p:sp>
      <p:sp>
        <p:nvSpPr>
          <p:cNvPr id="181" name="Google Shape;181;p16"/>
          <p:cNvSpPr txBox="1">
            <a:spLocks noGrp="1"/>
          </p:cNvSpPr>
          <p:nvPr>
            <p:ph type="subTitle" idx="4"/>
          </p:nvPr>
        </p:nvSpPr>
        <p:spPr>
          <a:xfrm>
            <a:off x="1880141" y="3408925"/>
            <a:ext cx="3880250" cy="611413"/>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3043" b="1">
                <a:latin typeface="Cousine"/>
                <a:ea typeface="Cousine"/>
                <a:cs typeface="Cousine"/>
                <a:sym typeface="Cousine"/>
              </a:defRPr>
            </a:lvl1pPr>
            <a:lvl2pPr lvl="1" algn="ctr" rtl="0">
              <a:lnSpc>
                <a:spcPct val="115000"/>
              </a:lnSpc>
              <a:spcBef>
                <a:spcPts val="0"/>
              </a:spcBef>
              <a:spcAft>
                <a:spcPts val="0"/>
              </a:spcAft>
              <a:buSzPts val="2200"/>
              <a:buFont typeface="DM Sans"/>
              <a:buNone/>
              <a:defRPr sz="304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304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304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304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304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304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304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3043" b="1">
                <a:latin typeface="DM Sans"/>
                <a:ea typeface="DM Sans"/>
                <a:cs typeface="DM Sans"/>
                <a:sym typeface="DM Sans"/>
              </a:defRPr>
            </a:lvl9pPr>
          </a:lstStyle>
          <a:p>
            <a:endParaRPr/>
          </a:p>
        </p:txBody>
      </p:sp>
      <p:grpSp>
        <p:nvGrpSpPr>
          <p:cNvPr id="182" name="Google Shape;182;p16"/>
          <p:cNvGrpSpPr/>
          <p:nvPr/>
        </p:nvGrpSpPr>
        <p:grpSpPr>
          <a:xfrm>
            <a:off x="-136570" y="2110151"/>
            <a:ext cx="5430690" cy="5377707"/>
            <a:chOff x="-98725" y="1483700"/>
            <a:chExt cx="3925800" cy="3781200"/>
          </a:xfrm>
        </p:grpSpPr>
        <p:sp>
          <p:nvSpPr>
            <p:cNvPr id="183" name="Google Shape;183;p16"/>
            <p:cNvSpPr/>
            <p:nvPr/>
          </p:nvSpPr>
          <p:spPr>
            <a:xfrm rot="10800000">
              <a:off x="-98725" y="4897250"/>
              <a:ext cx="39258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rot="5400000">
              <a:off x="-1506200" y="3327650"/>
              <a:ext cx="3781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6"/>
          <p:cNvGrpSpPr/>
          <p:nvPr/>
        </p:nvGrpSpPr>
        <p:grpSpPr>
          <a:xfrm>
            <a:off x="8580748" y="5304757"/>
            <a:ext cx="4140870" cy="2010453"/>
            <a:chOff x="6202950" y="3729907"/>
            <a:chExt cx="2993400" cy="1413600"/>
          </a:xfrm>
        </p:grpSpPr>
        <p:sp>
          <p:nvSpPr>
            <p:cNvPr id="186" name="Google Shape;186;p16"/>
            <p:cNvSpPr/>
            <p:nvPr/>
          </p:nvSpPr>
          <p:spPr>
            <a:xfrm rot="10800000">
              <a:off x="6202950" y="4693151"/>
              <a:ext cx="29934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rot="5400000">
              <a:off x="7940400" y="4390057"/>
              <a:ext cx="1413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6"/>
          <p:cNvGrpSpPr/>
          <p:nvPr/>
        </p:nvGrpSpPr>
        <p:grpSpPr>
          <a:xfrm>
            <a:off x="7851558" y="191967"/>
            <a:ext cx="5430690" cy="617527"/>
            <a:chOff x="5675825" y="134976"/>
            <a:chExt cx="3925800" cy="434199"/>
          </a:xfrm>
        </p:grpSpPr>
        <p:sp>
          <p:nvSpPr>
            <p:cNvPr id="189" name="Google Shape;189;p16"/>
            <p:cNvSpPr/>
            <p:nvPr/>
          </p:nvSpPr>
          <p:spPr>
            <a:xfrm rot="10800000">
              <a:off x="5675825" y="134976"/>
              <a:ext cx="39258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rot="10800000">
              <a:off x="8225950" y="475875"/>
              <a:ext cx="13299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6"/>
          <p:cNvGrpSpPr/>
          <p:nvPr/>
        </p:nvGrpSpPr>
        <p:grpSpPr>
          <a:xfrm>
            <a:off x="10402378" y="487378"/>
            <a:ext cx="1911508" cy="4270542"/>
            <a:chOff x="7519791" y="342687"/>
            <a:chExt cx="1381813" cy="3002725"/>
          </a:xfrm>
        </p:grpSpPr>
        <p:sp>
          <p:nvSpPr>
            <p:cNvPr id="192" name="Google Shape;192;p16"/>
            <p:cNvSpPr/>
            <p:nvPr/>
          </p:nvSpPr>
          <p:spPr>
            <a:xfrm rot="-2700000">
              <a:off x="8467316" y="291112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7519791" y="342687"/>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6"/>
          <p:cNvSpPr/>
          <p:nvPr/>
        </p:nvSpPr>
        <p:spPr>
          <a:xfrm>
            <a:off x="282961" y="34951"/>
            <a:ext cx="497585" cy="446720"/>
          </a:xfrm>
          <a:prstGeom prst="mathNotEqual">
            <a:avLst>
              <a:gd name="adj1" fmla="val 23520"/>
              <a:gd name="adj2" fmla="val 660000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622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9"/>
        <p:cNvGrpSpPr/>
        <p:nvPr/>
      </p:nvGrpSpPr>
      <p:grpSpPr>
        <a:xfrm>
          <a:off x="0" y="0"/>
          <a:ext cx="0" cy="0"/>
          <a:chOff x="0" y="0"/>
          <a:chExt cx="0" cy="0"/>
        </a:xfrm>
      </p:grpSpPr>
      <p:sp>
        <p:nvSpPr>
          <p:cNvPr id="220" name="Google Shape;220;p19"/>
          <p:cNvSpPr txBox="1">
            <a:spLocks noGrp="1"/>
          </p:cNvSpPr>
          <p:nvPr>
            <p:ph type="title"/>
          </p:nvPr>
        </p:nvSpPr>
        <p:spPr>
          <a:xfrm>
            <a:off x="996000" y="632924"/>
            <a:ext cx="10657200" cy="814507"/>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1" name="Google Shape;221;p19"/>
          <p:cNvSpPr txBox="1">
            <a:spLocks noGrp="1"/>
          </p:cNvSpPr>
          <p:nvPr>
            <p:ph type="subTitle" idx="1"/>
          </p:nvPr>
        </p:nvSpPr>
        <p:spPr>
          <a:xfrm>
            <a:off x="1295147" y="3581261"/>
            <a:ext cx="3073490" cy="123648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19"/>
          <p:cNvSpPr txBox="1">
            <a:spLocks noGrp="1"/>
          </p:cNvSpPr>
          <p:nvPr>
            <p:ph type="subTitle" idx="2"/>
          </p:nvPr>
        </p:nvSpPr>
        <p:spPr>
          <a:xfrm>
            <a:off x="4787855" y="4448247"/>
            <a:ext cx="3073490" cy="123648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3" name="Google Shape;223;p19"/>
          <p:cNvSpPr txBox="1">
            <a:spLocks noGrp="1"/>
          </p:cNvSpPr>
          <p:nvPr>
            <p:ph type="subTitle" idx="3"/>
          </p:nvPr>
        </p:nvSpPr>
        <p:spPr>
          <a:xfrm>
            <a:off x="8280563" y="3581261"/>
            <a:ext cx="3073490" cy="123648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93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19"/>
          <p:cNvSpPr txBox="1">
            <a:spLocks noGrp="1"/>
          </p:cNvSpPr>
          <p:nvPr>
            <p:ph type="subTitle" idx="4"/>
          </p:nvPr>
        </p:nvSpPr>
        <p:spPr>
          <a:xfrm>
            <a:off x="1295147" y="3149368"/>
            <a:ext cx="3073490" cy="61269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3043" b="1">
                <a:latin typeface="Cousine"/>
                <a:ea typeface="Cousine"/>
                <a:cs typeface="Cousine"/>
                <a:sym typeface="Cousine"/>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225" name="Google Shape;225;p19"/>
          <p:cNvSpPr txBox="1">
            <a:spLocks noGrp="1"/>
          </p:cNvSpPr>
          <p:nvPr>
            <p:ph type="subTitle" idx="5"/>
          </p:nvPr>
        </p:nvSpPr>
        <p:spPr>
          <a:xfrm>
            <a:off x="4787855" y="4016354"/>
            <a:ext cx="3073490" cy="61269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3043" b="1">
                <a:latin typeface="Cousine"/>
                <a:ea typeface="Cousine"/>
                <a:cs typeface="Cousine"/>
                <a:sym typeface="Cousine"/>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sp>
        <p:nvSpPr>
          <p:cNvPr id="226" name="Google Shape;226;p19"/>
          <p:cNvSpPr txBox="1">
            <a:spLocks noGrp="1"/>
          </p:cNvSpPr>
          <p:nvPr>
            <p:ph type="subTitle" idx="6"/>
          </p:nvPr>
        </p:nvSpPr>
        <p:spPr>
          <a:xfrm>
            <a:off x="8280563" y="3149368"/>
            <a:ext cx="3073490" cy="61269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3043" b="1">
                <a:latin typeface="Cousine"/>
                <a:ea typeface="Cousine"/>
                <a:cs typeface="Cousine"/>
                <a:sym typeface="Cousine"/>
              </a:defRPr>
            </a:lvl1pPr>
            <a:lvl2pPr lvl="1" algn="ctr" rtl="0">
              <a:lnSpc>
                <a:spcPct val="100000"/>
              </a:lnSpc>
              <a:spcBef>
                <a:spcPts val="0"/>
              </a:spcBef>
              <a:spcAft>
                <a:spcPts val="0"/>
              </a:spcAft>
              <a:buSzPts val="2400"/>
              <a:buFont typeface="DM Sans"/>
              <a:buNone/>
              <a:defRPr sz="332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332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332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332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332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332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332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3320" b="1">
                <a:latin typeface="DM Sans"/>
                <a:ea typeface="DM Sans"/>
                <a:cs typeface="DM Sans"/>
                <a:sym typeface="DM Sans"/>
              </a:defRPr>
            </a:lvl9pPr>
          </a:lstStyle>
          <a:p>
            <a:endParaRPr/>
          </a:p>
        </p:txBody>
      </p:sp>
      <p:grpSp>
        <p:nvGrpSpPr>
          <p:cNvPr id="227" name="Google Shape;227;p19"/>
          <p:cNvGrpSpPr/>
          <p:nvPr/>
        </p:nvGrpSpPr>
        <p:grpSpPr>
          <a:xfrm>
            <a:off x="-231190" y="6445370"/>
            <a:ext cx="13440121" cy="615573"/>
            <a:chOff x="-167125" y="4531900"/>
            <a:chExt cx="9715750" cy="432825"/>
          </a:xfrm>
        </p:grpSpPr>
        <p:sp>
          <p:nvSpPr>
            <p:cNvPr id="228" name="Google Shape;228;p19"/>
            <p:cNvSpPr/>
            <p:nvPr/>
          </p:nvSpPr>
          <p:spPr>
            <a:xfrm rot="10800000">
              <a:off x="-167100" y="4531900"/>
              <a:ext cx="30105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rot="10800000">
              <a:off x="-167125" y="4871425"/>
              <a:ext cx="53616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rot="10800000">
              <a:off x="6959925" y="4629625"/>
              <a:ext cx="25887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9"/>
          <p:cNvGrpSpPr/>
          <p:nvPr/>
        </p:nvGrpSpPr>
        <p:grpSpPr>
          <a:xfrm>
            <a:off x="10837172" y="-108376"/>
            <a:ext cx="1941785" cy="4435627"/>
            <a:chOff x="7834100" y="-76202"/>
            <a:chExt cx="1403700" cy="3118800"/>
          </a:xfrm>
        </p:grpSpPr>
        <p:sp>
          <p:nvSpPr>
            <p:cNvPr id="232" name="Google Shape;232;p19"/>
            <p:cNvSpPr/>
            <p:nvPr/>
          </p:nvSpPr>
          <p:spPr>
            <a:xfrm rot="5400000">
              <a:off x="7171725" y="1436548"/>
              <a:ext cx="31188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rot="10800000">
              <a:off x="7834100" y="216050"/>
              <a:ext cx="14037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19"/>
          <p:cNvSpPr/>
          <p:nvPr/>
        </p:nvSpPr>
        <p:spPr>
          <a:xfrm>
            <a:off x="797721" y="117848"/>
            <a:ext cx="497585" cy="511573"/>
          </a:xfrm>
          <a:prstGeom prst="mathPlus">
            <a:avLst>
              <a:gd name="adj1" fmla="val 2352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235" name="Google Shape;235;p19"/>
          <p:cNvSpPr/>
          <p:nvPr/>
        </p:nvSpPr>
        <p:spPr>
          <a:xfrm rot="-2700000">
            <a:off x="8157948" y="6738772"/>
            <a:ext cx="497690" cy="511681"/>
          </a:xfrm>
          <a:prstGeom prst="mathPlus">
            <a:avLst>
              <a:gd name="adj1" fmla="val 23520"/>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236" name="Google Shape;236;p19"/>
          <p:cNvSpPr/>
          <p:nvPr/>
        </p:nvSpPr>
        <p:spPr>
          <a:xfrm rot="5400000">
            <a:off x="-887080" y="1441180"/>
            <a:ext cx="3011413" cy="129065"/>
          </a:xfrm>
          <a:prstGeom prst="rect">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237" name="Google Shape;237;p19"/>
          <p:cNvSpPr/>
          <p:nvPr/>
        </p:nvSpPr>
        <p:spPr>
          <a:xfrm>
            <a:off x="11829264" y="4515911"/>
            <a:ext cx="497585" cy="446720"/>
          </a:xfrm>
          <a:prstGeom prst="mathNotEqual">
            <a:avLst>
              <a:gd name="adj1" fmla="val 23520"/>
              <a:gd name="adj2" fmla="val 6600000"/>
              <a:gd name="adj3" fmla="val 11760"/>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839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26"/>
        <p:cNvGrpSpPr/>
        <p:nvPr/>
      </p:nvGrpSpPr>
      <p:grpSpPr>
        <a:xfrm>
          <a:off x="0" y="0"/>
          <a:ext cx="0" cy="0"/>
          <a:chOff x="0" y="0"/>
          <a:chExt cx="0" cy="0"/>
        </a:xfrm>
      </p:grpSpPr>
      <p:sp>
        <p:nvSpPr>
          <p:cNvPr id="327" name="Google Shape;327;p25"/>
          <p:cNvSpPr/>
          <p:nvPr/>
        </p:nvSpPr>
        <p:spPr>
          <a:xfrm rot="10800000">
            <a:off x="1639907" y="321548"/>
            <a:ext cx="7596575" cy="132693"/>
          </a:xfrm>
          <a:prstGeom prst="rect">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328" name="Google Shape;328;p25"/>
          <p:cNvSpPr/>
          <p:nvPr/>
        </p:nvSpPr>
        <p:spPr>
          <a:xfrm rot="5403874">
            <a:off x="10295990" y="1450345"/>
            <a:ext cx="3029335" cy="128650"/>
          </a:xfrm>
          <a:prstGeom prst="rect">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329" name="Google Shape;329;p25"/>
          <p:cNvGrpSpPr/>
          <p:nvPr/>
        </p:nvGrpSpPr>
        <p:grpSpPr>
          <a:xfrm>
            <a:off x="-606488" y="3780658"/>
            <a:ext cx="7075958" cy="3627093"/>
            <a:chOff x="-438425" y="2658275"/>
            <a:chExt cx="5115150" cy="2550300"/>
          </a:xfrm>
        </p:grpSpPr>
        <p:sp>
          <p:nvSpPr>
            <p:cNvPr id="330" name="Google Shape;330;p25"/>
            <p:cNvSpPr/>
            <p:nvPr/>
          </p:nvSpPr>
          <p:spPr>
            <a:xfrm rot="10800000">
              <a:off x="-209375" y="4854626"/>
              <a:ext cx="48861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438425" y="4194782"/>
              <a:ext cx="1413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rot="5404044">
              <a:off x="-790901" y="3886925"/>
              <a:ext cx="2550302" cy="9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5"/>
          <p:cNvSpPr/>
          <p:nvPr/>
        </p:nvSpPr>
        <p:spPr>
          <a:xfrm rot="10800000">
            <a:off x="8767048" y="6566507"/>
            <a:ext cx="4139210" cy="132693"/>
          </a:xfrm>
          <a:prstGeom prst="rect">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334" name="Google Shape;334;p25"/>
          <p:cNvSpPr/>
          <p:nvPr/>
        </p:nvSpPr>
        <p:spPr>
          <a:xfrm>
            <a:off x="419634" y="1553636"/>
            <a:ext cx="500490" cy="487253"/>
          </a:xfrm>
          <a:prstGeom prst="mathDivide">
            <a:avLst>
              <a:gd name="adj1" fmla="val 23520"/>
              <a:gd name="adj2" fmla="val 2930"/>
              <a:gd name="adj3" fmla="val 11760"/>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335" name="Google Shape;335;p25"/>
          <p:cNvSpPr/>
          <p:nvPr/>
        </p:nvSpPr>
        <p:spPr>
          <a:xfrm>
            <a:off x="11561865" y="5808889"/>
            <a:ext cx="497585" cy="446720"/>
          </a:xfrm>
          <a:prstGeom prst="mathNotEqual">
            <a:avLst>
              <a:gd name="adj1" fmla="val 23520"/>
              <a:gd name="adj2" fmla="val 660000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85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25242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36"/>
        <p:cNvGrpSpPr/>
        <p:nvPr/>
      </p:nvGrpSpPr>
      <p:grpSpPr>
        <a:xfrm>
          <a:off x="0" y="0"/>
          <a:ext cx="0" cy="0"/>
          <a:chOff x="0" y="0"/>
          <a:chExt cx="0" cy="0"/>
        </a:xfrm>
      </p:grpSpPr>
      <p:grpSp>
        <p:nvGrpSpPr>
          <p:cNvPr id="337" name="Google Shape;337;p26"/>
          <p:cNvGrpSpPr/>
          <p:nvPr/>
        </p:nvGrpSpPr>
        <p:grpSpPr>
          <a:xfrm>
            <a:off x="-29054" y="-541866"/>
            <a:ext cx="2785065" cy="7969563"/>
            <a:chOff x="-21003" y="-381000"/>
            <a:chExt cx="2013300" cy="5603599"/>
          </a:xfrm>
        </p:grpSpPr>
        <p:sp>
          <p:nvSpPr>
            <p:cNvPr id="338" name="Google Shape;338;p26"/>
            <p:cNvSpPr/>
            <p:nvPr/>
          </p:nvSpPr>
          <p:spPr>
            <a:xfrm rot="-5400000">
              <a:off x="-1119128" y="3477349"/>
              <a:ext cx="33972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rot="-5400000">
              <a:off x="-997428" y="807000"/>
              <a:ext cx="24693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rot="10800000">
              <a:off x="-21003" y="247475"/>
              <a:ext cx="20133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6"/>
          <p:cNvGrpSpPr/>
          <p:nvPr/>
        </p:nvGrpSpPr>
        <p:grpSpPr>
          <a:xfrm>
            <a:off x="6611066" y="873281"/>
            <a:ext cx="5745260" cy="6554418"/>
            <a:chOff x="4779084" y="614025"/>
            <a:chExt cx="4153200" cy="4608575"/>
          </a:xfrm>
        </p:grpSpPr>
        <p:sp>
          <p:nvSpPr>
            <p:cNvPr id="342" name="Google Shape;342;p26"/>
            <p:cNvSpPr/>
            <p:nvPr/>
          </p:nvSpPr>
          <p:spPr>
            <a:xfrm rot="-5400000">
              <a:off x="7705970" y="4451150"/>
              <a:ext cx="14496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rot="10800000">
              <a:off x="4779084" y="4736797"/>
              <a:ext cx="4153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rot="-5400000">
              <a:off x="7650984" y="1802025"/>
              <a:ext cx="24693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6"/>
          <p:cNvSpPr/>
          <p:nvPr/>
        </p:nvSpPr>
        <p:spPr>
          <a:xfrm rot="8100000">
            <a:off x="11413727" y="162466"/>
            <a:ext cx="497690" cy="511681"/>
          </a:xfrm>
          <a:prstGeom prst="mathPlus">
            <a:avLst>
              <a:gd name="adj1" fmla="val 23520"/>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346" name="Google Shape;346;p26"/>
          <p:cNvSpPr/>
          <p:nvPr/>
        </p:nvSpPr>
        <p:spPr>
          <a:xfrm>
            <a:off x="5457250" y="6579769"/>
            <a:ext cx="497585" cy="446720"/>
          </a:xfrm>
          <a:prstGeom prst="mathNotEqual">
            <a:avLst>
              <a:gd name="adj1" fmla="val 23520"/>
              <a:gd name="adj2" fmla="val 660000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00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252423"/>
                </a:solidFill>
                <a:latin typeface="Arial"/>
                <a:cs typeface="Arial"/>
              </a:defRPr>
            </a:lvl1pPr>
          </a:lstStyle>
          <a:p>
            <a:endParaRPr/>
          </a:p>
        </p:txBody>
      </p:sp>
      <p:sp>
        <p:nvSpPr>
          <p:cNvPr id="3" name="Holder 3"/>
          <p:cNvSpPr>
            <a:spLocks noGrp="1"/>
          </p:cNvSpPr>
          <p:nvPr>
            <p:ph sz="half" idx="2"/>
          </p:nvPr>
        </p:nvSpPr>
        <p:spPr>
          <a:xfrm>
            <a:off x="632460" y="1682496"/>
            <a:ext cx="5502402"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4338" y="1682496"/>
            <a:ext cx="5502402"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rgbClr val="25242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3135" y="2832498"/>
            <a:ext cx="6578580" cy="2459307"/>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225"/>
            </a:lvl1pPr>
            <a:lvl2pPr lvl="1" algn="ctr">
              <a:spcBef>
                <a:spcPts val="0"/>
              </a:spcBef>
              <a:spcAft>
                <a:spcPts val="0"/>
              </a:spcAft>
              <a:buSzPts val="3600"/>
              <a:buNone/>
              <a:defRPr sz="4980"/>
            </a:lvl2pPr>
            <a:lvl3pPr lvl="2" algn="ctr">
              <a:spcBef>
                <a:spcPts val="0"/>
              </a:spcBef>
              <a:spcAft>
                <a:spcPts val="0"/>
              </a:spcAft>
              <a:buSzPts val="3600"/>
              <a:buNone/>
              <a:defRPr sz="4980"/>
            </a:lvl3pPr>
            <a:lvl4pPr lvl="3" algn="ctr">
              <a:spcBef>
                <a:spcPts val="0"/>
              </a:spcBef>
              <a:spcAft>
                <a:spcPts val="0"/>
              </a:spcAft>
              <a:buSzPts val="3600"/>
              <a:buNone/>
              <a:defRPr sz="4980"/>
            </a:lvl4pPr>
            <a:lvl5pPr lvl="4" algn="ctr">
              <a:spcBef>
                <a:spcPts val="0"/>
              </a:spcBef>
              <a:spcAft>
                <a:spcPts val="0"/>
              </a:spcAft>
              <a:buSzPts val="3600"/>
              <a:buNone/>
              <a:defRPr sz="4980"/>
            </a:lvl5pPr>
            <a:lvl6pPr lvl="5" algn="ctr">
              <a:spcBef>
                <a:spcPts val="0"/>
              </a:spcBef>
              <a:spcAft>
                <a:spcPts val="0"/>
              </a:spcAft>
              <a:buSzPts val="3600"/>
              <a:buNone/>
              <a:defRPr sz="4980"/>
            </a:lvl6pPr>
            <a:lvl7pPr lvl="6" algn="ctr">
              <a:spcBef>
                <a:spcPts val="0"/>
              </a:spcBef>
              <a:spcAft>
                <a:spcPts val="0"/>
              </a:spcAft>
              <a:buSzPts val="3600"/>
              <a:buNone/>
              <a:defRPr sz="4980"/>
            </a:lvl7pPr>
            <a:lvl8pPr lvl="7" algn="ctr">
              <a:spcBef>
                <a:spcPts val="0"/>
              </a:spcBef>
              <a:spcAft>
                <a:spcPts val="0"/>
              </a:spcAft>
              <a:buSzPts val="3600"/>
              <a:buNone/>
              <a:defRPr sz="4980"/>
            </a:lvl8pPr>
            <a:lvl9pPr lvl="8" algn="ctr">
              <a:spcBef>
                <a:spcPts val="0"/>
              </a:spcBef>
              <a:spcAft>
                <a:spcPts val="0"/>
              </a:spcAft>
              <a:buSzPts val="3600"/>
              <a:buNone/>
              <a:defRPr sz="4980"/>
            </a:lvl9pPr>
          </a:lstStyle>
          <a:p>
            <a:endParaRPr/>
          </a:p>
        </p:txBody>
      </p:sp>
      <p:sp>
        <p:nvSpPr>
          <p:cNvPr id="21" name="Google Shape;21;p3"/>
          <p:cNvSpPr txBox="1">
            <a:spLocks noGrp="1"/>
          </p:cNvSpPr>
          <p:nvPr>
            <p:ph type="title" idx="2" hasCustomPrompt="1"/>
          </p:nvPr>
        </p:nvSpPr>
        <p:spPr>
          <a:xfrm>
            <a:off x="1933135" y="1475276"/>
            <a:ext cx="1651700" cy="1573973"/>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8300"/>
            </a:lvl1pPr>
            <a:lvl2pPr lvl="1" algn="ctr" rtl="0">
              <a:spcBef>
                <a:spcPts val="0"/>
              </a:spcBef>
              <a:spcAft>
                <a:spcPts val="0"/>
              </a:spcAft>
              <a:buSzPts val="6000"/>
              <a:buNone/>
              <a:defRPr sz="8300"/>
            </a:lvl2pPr>
            <a:lvl3pPr lvl="2" algn="ctr" rtl="0">
              <a:spcBef>
                <a:spcPts val="0"/>
              </a:spcBef>
              <a:spcAft>
                <a:spcPts val="0"/>
              </a:spcAft>
              <a:buSzPts val="6000"/>
              <a:buNone/>
              <a:defRPr sz="8300"/>
            </a:lvl3pPr>
            <a:lvl4pPr lvl="3" algn="ctr" rtl="0">
              <a:spcBef>
                <a:spcPts val="0"/>
              </a:spcBef>
              <a:spcAft>
                <a:spcPts val="0"/>
              </a:spcAft>
              <a:buSzPts val="6000"/>
              <a:buNone/>
              <a:defRPr sz="8300"/>
            </a:lvl4pPr>
            <a:lvl5pPr lvl="4" algn="ctr" rtl="0">
              <a:spcBef>
                <a:spcPts val="0"/>
              </a:spcBef>
              <a:spcAft>
                <a:spcPts val="0"/>
              </a:spcAft>
              <a:buSzPts val="6000"/>
              <a:buNone/>
              <a:defRPr sz="8300"/>
            </a:lvl5pPr>
            <a:lvl6pPr lvl="5" algn="ctr" rtl="0">
              <a:spcBef>
                <a:spcPts val="0"/>
              </a:spcBef>
              <a:spcAft>
                <a:spcPts val="0"/>
              </a:spcAft>
              <a:buSzPts val="6000"/>
              <a:buNone/>
              <a:defRPr sz="8300"/>
            </a:lvl6pPr>
            <a:lvl7pPr lvl="6" algn="ctr" rtl="0">
              <a:spcBef>
                <a:spcPts val="0"/>
              </a:spcBef>
              <a:spcAft>
                <a:spcPts val="0"/>
              </a:spcAft>
              <a:buSzPts val="6000"/>
              <a:buNone/>
              <a:defRPr sz="8300"/>
            </a:lvl7pPr>
            <a:lvl8pPr lvl="7" algn="ctr" rtl="0">
              <a:spcBef>
                <a:spcPts val="0"/>
              </a:spcBef>
              <a:spcAft>
                <a:spcPts val="0"/>
              </a:spcAft>
              <a:buSzPts val="6000"/>
              <a:buNone/>
              <a:defRPr sz="8300"/>
            </a:lvl8pPr>
            <a:lvl9pPr lvl="8" algn="ctr" rtl="0">
              <a:spcBef>
                <a:spcPts val="0"/>
              </a:spcBef>
              <a:spcAft>
                <a:spcPts val="0"/>
              </a:spcAft>
              <a:buSzPts val="6000"/>
              <a:buNone/>
              <a:defRPr sz="8300"/>
            </a:lvl9pPr>
          </a:lstStyle>
          <a:p>
            <a:r>
              <a:t>xx%</a:t>
            </a:r>
          </a:p>
        </p:txBody>
      </p:sp>
      <p:sp>
        <p:nvSpPr>
          <p:cNvPr id="22" name="Google Shape;22;p3"/>
          <p:cNvSpPr txBox="1">
            <a:spLocks noGrp="1"/>
          </p:cNvSpPr>
          <p:nvPr>
            <p:ph type="subTitle" idx="1"/>
          </p:nvPr>
        </p:nvSpPr>
        <p:spPr>
          <a:xfrm>
            <a:off x="1933135" y="5375715"/>
            <a:ext cx="6578580" cy="657067"/>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1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0" y="503308"/>
            <a:ext cx="6395565" cy="132693"/>
          </a:xfrm>
          <a:prstGeom prst="rect">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543882" y="1855182"/>
            <a:ext cx="5604160" cy="6227200"/>
            <a:chOff x="6176300" y="1304425"/>
            <a:chExt cx="4051200" cy="4378500"/>
          </a:xfrm>
        </p:grpSpPr>
        <p:sp>
          <p:nvSpPr>
            <p:cNvPr id="25" name="Google Shape;25;p3"/>
            <p:cNvSpPr/>
            <p:nvPr/>
          </p:nvSpPr>
          <p:spPr>
            <a:xfrm rot="5400000">
              <a:off x="6288175" y="3447025"/>
              <a:ext cx="4378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176300" y="4667675"/>
              <a:ext cx="4051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rot="5400000">
            <a:off x="-2201844" y="5888712"/>
            <a:ext cx="5761707" cy="129065"/>
          </a:xfrm>
          <a:prstGeom prst="rect">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28" name="Google Shape;28;p3"/>
          <p:cNvSpPr/>
          <p:nvPr/>
        </p:nvSpPr>
        <p:spPr>
          <a:xfrm>
            <a:off x="7422102" y="6461191"/>
            <a:ext cx="500490" cy="487253"/>
          </a:xfrm>
          <a:prstGeom prst="mathDivide">
            <a:avLst>
              <a:gd name="adj1" fmla="val 23520"/>
              <a:gd name="adj2" fmla="val 293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29" name="Google Shape;29;p3"/>
          <p:cNvGrpSpPr/>
          <p:nvPr/>
        </p:nvGrpSpPr>
        <p:grpSpPr>
          <a:xfrm>
            <a:off x="10318912" y="255609"/>
            <a:ext cx="1656973" cy="723627"/>
            <a:chOff x="7459454" y="179725"/>
            <a:chExt cx="1197812" cy="508800"/>
          </a:xfrm>
        </p:grpSpPr>
        <p:sp>
          <p:nvSpPr>
            <p:cNvPr id="30" name="Google Shape;30;p3"/>
            <p:cNvSpPr/>
            <p:nvPr/>
          </p:nvSpPr>
          <p:spPr>
            <a:xfrm>
              <a:off x="8297566" y="254275"/>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2700000">
              <a:off x="7533966" y="254237"/>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106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996000" y="632924"/>
            <a:ext cx="10657200" cy="814507"/>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sp>
        <p:nvSpPr>
          <p:cNvPr id="178" name="Google Shape;178;p16"/>
          <p:cNvSpPr txBox="1">
            <a:spLocks noGrp="1"/>
          </p:cNvSpPr>
          <p:nvPr>
            <p:ph type="subTitle" idx="1"/>
          </p:nvPr>
        </p:nvSpPr>
        <p:spPr>
          <a:xfrm>
            <a:off x="6888802" y="3936155"/>
            <a:ext cx="3880250" cy="1736533"/>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937" b="0"/>
            </a:lvl1pPr>
            <a:lvl2pPr lvl="1" algn="ctr" rtl="0">
              <a:lnSpc>
                <a:spcPct val="115000"/>
              </a:lnSpc>
              <a:spcBef>
                <a:spcPts val="0"/>
              </a:spcBef>
              <a:spcAft>
                <a:spcPts val="0"/>
              </a:spcAft>
              <a:buSzPts val="2800"/>
              <a:buNone/>
              <a:defRPr sz="3873"/>
            </a:lvl2pPr>
            <a:lvl3pPr lvl="2" algn="ctr" rtl="0">
              <a:lnSpc>
                <a:spcPct val="115000"/>
              </a:lnSpc>
              <a:spcBef>
                <a:spcPts val="0"/>
              </a:spcBef>
              <a:spcAft>
                <a:spcPts val="0"/>
              </a:spcAft>
              <a:buSzPts val="2800"/>
              <a:buNone/>
              <a:defRPr sz="3873"/>
            </a:lvl3pPr>
            <a:lvl4pPr lvl="3" algn="ctr" rtl="0">
              <a:lnSpc>
                <a:spcPct val="115000"/>
              </a:lnSpc>
              <a:spcBef>
                <a:spcPts val="0"/>
              </a:spcBef>
              <a:spcAft>
                <a:spcPts val="0"/>
              </a:spcAft>
              <a:buSzPts val="2800"/>
              <a:buNone/>
              <a:defRPr sz="3873"/>
            </a:lvl4pPr>
            <a:lvl5pPr lvl="4" algn="ctr" rtl="0">
              <a:lnSpc>
                <a:spcPct val="115000"/>
              </a:lnSpc>
              <a:spcBef>
                <a:spcPts val="0"/>
              </a:spcBef>
              <a:spcAft>
                <a:spcPts val="0"/>
              </a:spcAft>
              <a:buSzPts val="2800"/>
              <a:buNone/>
              <a:defRPr sz="3873"/>
            </a:lvl5pPr>
            <a:lvl6pPr lvl="5" algn="ctr" rtl="0">
              <a:lnSpc>
                <a:spcPct val="115000"/>
              </a:lnSpc>
              <a:spcBef>
                <a:spcPts val="0"/>
              </a:spcBef>
              <a:spcAft>
                <a:spcPts val="0"/>
              </a:spcAft>
              <a:buSzPts val="2800"/>
              <a:buNone/>
              <a:defRPr sz="3873"/>
            </a:lvl6pPr>
            <a:lvl7pPr lvl="6" algn="ctr" rtl="0">
              <a:lnSpc>
                <a:spcPct val="115000"/>
              </a:lnSpc>
              <a:spcBef>
                <a:spcPts val="0"/>
              </a:spcBef>
              <a:spcAft>
                <a:spcPts val="0"/>
              </a:spcAft>
              <a:buSzPts val="2800"/>
              <a:buNone/>
              <a:defRPr sz="3873"/>
            </a:lvl7pPr>
            <a:lvl8pPr lvl="7" algn="ctr" rtl="0">
              <a:lnSpc>
                <a:spcPct val="115000"/>
              </a:lnSpc>
              <a:spcBef>
                <a:spcPts val="0"/>
              </a:spcBef>
              <a:spcAft>
                <a:spcPts val="0"/>
              </a:spcAft>
              <a:buSzPts val="2800"/>
              <a:buNone/>
              <a:defRPr sz="3873"/>
            </a:lvl8pPr>
            <a:lvl9pPr lvl="8" algn="ctr" rtl="0">
              <a:lnSpc>
                <a:spcPct val="115000"/>
              </a:lnSpc>
              <a:spcBef>
                <a:spcPts val="0"/>
              </a:spcBef>
              <a:spcAft>
                <a:spcPts val="0"/>
              </a:spcAft>
              <a:buSzPts val="2800"/>
              <a:buNone/>
              <a:defRPr sz="3873"/>
            </a:lvl9pPr>
          </a:lstStyle>
          <a:p>
            <a:endParaRPr/>
          </a:p>
        </p:txBody>
      </p:sp>
      <p:sp>
        <p:nvSpPr>
          <p:cNvPr id="179" name="Google Shape;179;p16"/>
          <p:cNvSpPr txBox="1">
            <a:spLocks noGrp="1"/>
          </p:cNvSpPr>
          <p:nvPr>
            <p:ph type="subTitle" idx="2"/>
          </p:nvPr>
        </p:nvSpPr>
        <p:spPr>
          <a:xfrm>
            <a:off x="1880155" y="3936155"/>
            <a:ext cx="3880250" cy="1736533"/>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937" b="0"/>
            </a:lvl1pPr>
            <a:lvl2pPr lvl="1" algn="ctr" rtl="0">
              <a:lnSpc>
                <a:spcPct val="115000"/>
              </a:lnSpc>
              <a:spcBef>
                <a:spcPts val="0"/>
              </a:spcBef>
              <a:spcAft>
                <a:spcPts val="0"/>
              </a:spcAft>
              <a:buSzPts val="2800"/>
              <a:buNone/>
              <a:defRPr sz="3873"/>
            </a:lvl2pPr>
            <a:lvl3pPr lvl="2" algn="ctr" rtl="0">
              <a:lnSpc>
                <a:spcPct val="115000"/>
              </a:lnSpc>
              <a:spcBef>
                <a:spcPts val="0"/>
              </a:spcBef>
              <a:spcAft>
                <a:spcPts val="0"/>
              </a:spcAft>
              <a:buSzPts val="2800"/>
              <a:buNone/>
              <a:defRPr sz="3873"/>
            </a:lvl3pPr>
            <a:lvl4pPr lvl="3" algn="ctr" rtl="0">
              <a:lnSpc>
                <a:spcPct val="115000"/>
              </a:lnSpc>
              <a:spcBef>
                <a:spcPts val="0"/>
              </a:spcBef>
              <a:spcAft>
                <a:spcPts val="0"/>
              </a:spcAft>
              <a:buSzPts val="2800"/>
              <a:buNone/>
              <a:defRPr sz="3873"/>
            </a:lvl4pPr>
            <a:lvl5pPr lvl="4" algn="ctr" rtl="0">
              <a:lnSpc>
                <a:spcPct val="115000"/>
              </a:lnSpc>
              <a:spcBef>
                <a:spcPts val="0"/>
              </a:spcBef>
              <a:spcAft>
                <a:spcPts val="0"/>
              </a:spcAft>
              <a:buSzPts val="2800"/>
              <a:buNone/>
              <a:defRPr sz="3873"/>
            </a:lvl5pPr>
            <a:lvl6pPr lvl="5" algn="ctr" rtl="0">
              <a:lnSpc>
                <a:spcPct val="115000"/>
              </a:lnSpc>
              <a:spcBef>
                <a:spcPts val="0"/>
              </a:spcBef>
              <a:spcAft>
                <a:spcPts val="0"/>
              </a:spcAft>
              <a:buSzPts val="2800"/>
              <a:buNone/>
              <a:defRPr sz="3873"/>
            </a:lvl6pPr>
            <a:lvl7pPr lvl="6" algn="ctr" rtl="0">
              <a:lnSpc>
                <a:spcPct val="115000"/>
              </a:lnSpc>
              <a:spcBef>
                <a:spcPts val="0"/>
              </a:spcBef>
              <a:spcAft>
                <a:spcPts val="0"/>
              </a:spcAft>
              <a:buSzPts val="2800"/>
              <a:buNone/>
              <a:defRPr sz="3873"/>
            </a:lvl7pPr>
            <a:lvl8pPr lvl="7" algn="ctr" rtl="0">
              <a:lnSpc>
                <a:spcPct val="115000"/>
              </a:lnSpc>
              <a:spcBef>
                <a:spcPts val="0"/>
              </a:spcBef>
              <a:spcAft>
                <a:spcPts val="0"/>
              </a:spcAft>
              <a:buSzPts val="2800"/>
              <a:buNone/>
              <a:defRPr sz="3873"/>
            </a:lvl8pPr>
            <a:lvl9pPr lvl="8" algn="ctr" rtl="0">
              <a:lnSpc>
                <a:spcPct val="115000"/>
              </a:lnSpc>
              <a:spcBef>
                <a:spcPts val="0"/>
              </a:spcBef>
              <a:spcAft>
                <a:spcPts val="0"/>
              </a:spcAft>
              <a:buSzPts val="2800"/>
              <a:buNone/>
              <a:defRPr sz="3873"/>
            </a:lvl9pPr>
          </a:lstStyle>
          <a:p>
            <a:endParaRPr/>
          </a:p>
        </p:txBody>
      </p:sp>
      <p:sp>
        <p:nvSpPr>
          <p:cNvPr id="180" name="Google Shape;180;p16"/>
          <p:cNvSpPr txBox="1">
            <a:spLocks noGrp="1"/>
          </p:cNvSpPr>
          <p:nvPr>
            <p:ph type="subTitle" idx="3"/>
          </p:nvPr>
        </p:nvSpPr>
        <p:spPr>
          <a:xfrm>
            <a:off x="6888804" y="3408925"/>
            <a:ext cx="3880250" cy="611413"/>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3043" b="1">
                <a:latin typeface="Cousine"/>
                <a:ea typeface="Cousine"/>
                <a:cs typeface="Cousine"/>
                <a:sym typeface="Cousine"/>
              </a:defRPr>
            </a:lvl1pPr>
            <a:lvl2pPr lvl="1" algn="ctr" rtl="0">
              <a:lnSpc>
                <a:spcPct val="115000"/>
              </a:lnSpc>
              <a:spcBef>
                <a:spcPts val="0"/>
              </a:spcBef>
              <a:spcAft>
                <a:spcPts val="0"/>
              </a:spcAft>
              <a:buSzPts val="2200"/>
              <a:buFont typeface="DM Sans"/>
              <a:buNone/>
              <a:defRPr sz="304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304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304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304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304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304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304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3043" b="1">
                <a:latin typeface="DM Sans"/>
                <a:ea typeface="DM Sans"/>
                <a:cs typeface="DM Sans"/>
                <a:sym typeface="DM Sans"/>
              </a:defRPr>
            </a:lvl9pPr>
          </a:lstStyle>
          <a:p>
            <a:endParaRPr/>
          </a:p>
        </p:txBody>
      </p:sp>
      <p:sp>
        <p:nvSpPr>
          <p:cNvPr id="181" name="Google Shape;181;p16"/>
          <p:cNvSpPr txBox="1">
            <a:spLocks noGrp="1"/>
          </p:cNvSpPr>
          <p:nvPr>
            <p:ph type="subTitle" idx="4"/>
          </p:nvPr>
        </p:nvSpPr>
        <p:spPr>
          <a:xfrm>
            <a:off x="1880141" y="3408925"/>
            <a:ext cx="3880250" cy="611413"/>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200"/>
              <a:buFont typeface="DM Sans"/>
              <a:buNone/>
              <a:defRPr sz="3043" b="1">
                <a:latin typeface="Cousine"/>
                <a:ea typeface="Cousine"/>
                <a:cs typeface="Cousine"/>
                <a:sym typeface="Cousine"/>
              </a:defRPr>
            </a:lvl1pPr>
            <a:lvl2pPr lvl="1" algn="ctr" rtl="0">
              <a:lnSpc>
                <a:spcPct val="115000"/>
              </a:lnSpc>
              <a:spcBef>
                <a:spcPts val="0"/>
              </a:spcBef>
              <a:spcAft>
                <a:spcPts val="0"/>
              </a:spcAft>
              <a:buSzPts val="2200"/>
              <a:buFont typeface="DM Sans"/>
              <a:buNone/>
              <a:defRPr sz="3043"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3043"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3043"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3043"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3043"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3043"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3043"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3043" b="1">
                <a:latin typeface="DM Sans"/>
                <a:ea typeface="DM Sans"/>
                <a:cs typeface="DM Sans"/>
                <a:sym typeface="DM Sans"/>
              </a:defRPr>
            </a:lvl9pPr>
          </a:lstStyle>
          <a:p>
            <a:endParaRPr/>
          </a:p>
        </p:txBody>
      </p:sp>
      <p:grpSp>
        <p:nvGrpSpPr>
          <p:cNvPr id="182" name="Google Shape;182;p16"/>
          <p:cNvGrpSpPr/>
          <p:nvPr/>
        </p:nvGrpSpPr>
        <p:grpSpPr>
          <a:xfrm>
            <a:off x="-136570" y="2110151"/>
            <a:ext cx="5430690" cy="5377707"/>
            <a:chOff x="-98725" y="1483700"/>
            <a:chExt cx="3925800" cy="3781200"/>
          </a:xfrm>
        </p:grpSpPr>
        <p:sp>
          <p:nvSpPr>
            <p:cNvPr id="183" name="Google Shape;183;p16"/>
            <p:cNvSpPr/>
            <p:nvPr/>
          </p:nvSpPr>
          <p:spPr>
            <a:xfrm rot="10800000">
              <a:off x="-98725" y="4897250"/>
              <a:ext cx="39258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rot="5400000">
              <a:off x="-1506200" y="3327650"/>
              <a:ext cx="3781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6"/>
          <p:cNvGrpSpPr/>
          <p:nvPr/>
        </p:nvGrpSpPr>
        <p:grpSpPr>
          <a:xfrm>
            <a:off x="8580748" y="5304757"/>
            <a:ext cx="4140870" cy="2010453"/>
            <a:chOff x="6202950" y="3729907"/>
            <a:chExt cx="2993400" cy="1413600"/>
          </a:xfrm>
        </p:grpSpPr>
        <p:sp>
          <p:nvSpPr>
            <p:cNvPr id="186" name="Google Shape;186;p16"/>
            <p:cNvSpPr/>
            <p:nvPr/>
          </p:nvSpPr>
          <p:spPr>
            <a:xfrm rot="10800000">
              <a:off x="6202950" y="4693151"/>
              <a:ext cx="29934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rot="5400000">
              <a:off x="7940400" y="4390057"/>
              <a:ext cx="1413600" cy="9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6"/>
          <p:cNvGrpSpPr/>
          <p:nvPr/>
        </p:nvGrpSpPr>
        <p:grpSpPr>
          <a:xfrm>
            <a:off x="7851558" y="191967"/>
            <a:ext cx="5430690" cy="617527"/>
            <a:chOff x="5675825" y="134976"/>
            <a:chExt cx="3925800" cy="434199"/>
          </a:xfrm>
        </p:grpSpPr>
        <p:sp>
          <p:nvSpPr>
            <p:cNvPr id="189" name="Google Shape;189;p16"/>
            <p:cNvSpPr/>
            <p:nvPr/>
          </p:nvSpPr>
          <p:spPr>
            <a:xfrm rot="10800000">
              <a:off x="5675825" y="134976"/>
              <a:ext cx="39258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rot="10800000">
              <a:off x="8225950" y="475875"/>
              <a:ext cx="13299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6"/>
          <p:cNvGrpSpPr/>
          <p:nvPr/>
        </p:nvGrpSpPr>
        <p:grpSpPr>
          <a:xfrm>
            <a:off x="10402378" y="487378"/>
            <a:ext cx="1911508" cy="4270542"/>
            <a:chOff x="7519791" y="342687"/>
            <a:chExt cx="1381813" cy="3002725"/>
          </a:xfrm>
        </p:grpSpPr>
        <p:sp>
          <p:nvSpPr>
            <p:cNvPr id="192" name="Google Shape;192;p16"/>
            <p:cNvSpPr/>
            <p:nvPr/>
          </p:nvSpPr>
          <p:spPr>
            <a:xfrm rot="-2700000">
              <a:off x="8467316" y="291112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7519791" y="342687"/>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6"/>
          <p:cNvSpPr/>
          <p:nvPr/>
        </p:nvSpPr>
        <p:spPr>
          <a:xfrm>
            <a:off x="282961" y="34951"/>
            <a:ext cx="497585" cy="446720"/>
          </a:xfrm>
          <a:prstGeom prst="mathNotEqual">
            <a:avLst>
              <a:gd name="adj1" fmla="val 23520"/>
              <a:gd name="adj2" fmla="val 660000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74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28293" y="2438471"/>
            <a:ext cx="8412880" cy="2418773"/>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6225"/>
            </a:lvl1pPr>
            <a:lvl2pPr lvl="1" algn="ctr" rtl="0">
              <a:spcBef>
                <a:spcPts val="0"/>
              </a:spcBef>
              <a:spcAft>
                <a:spcPts val="0"/>
              </a:spcAft>
              <a:buSzPts val="5000"/>
              <a:buNone/>
              <a:defRPr sz="6917"/>
            </a:lvl2pPr>
            <a:lvl3pPr lvl="2" algn="ctr" rtl="0">
              <a:spcBef>
                <a:spcPts val="0"/>
              </a:spcBef>
              <a:spcAft>
                <a:spcPts val="0"/>
              </a:spcAft>
              <a:buSzPts val="5000"/>
              <a:buNone/>
              <a:defRPr sz="6917"/>
            </a:lvl3pPr>
            <a:lvl4pPr lvl="3" algn="ctr" rtl="0">
              <a:spcBef>
                <a:spcPts val="0"/>
              </a:spcBef>
              <a:spcAft>
                <a:spcPts val="0"/>
              </a:spcAft>
              <a:buSzPts val="5000"/>
              <a:buNone/>
              <a:defRPr sz="6917"/>
            </a:lvl4pPr>
            <a:lvl5pPr lvl="4" algn="ctr" rtl="0">
              <a:spcBef>
                <a:spcPts val="0"/>
              </a:spcBef>
              <a:spcAft>
                <a:spcPts val="0"/>
              </a:spcAft>
              <a:buSzPts val="5000"/>
              <a:buNone/>
              <a:defRPr sz="6917"/>
            </a:lvl5pPr>
            <a:lvl6pPr lvl="5" algn="ctr" rtl="0">
              <a:spcBef>
                <a:spcPts val="0"/>
              </a:spcBef>
              <a:spcAft>
                <a:spcPts val="0"/>
              </a:spcAft>
              <a:buSzPts val="5000"/>
              <a:buNone/>
              <a:defRPr sz="6917"/>
            </a:lvl6pPr>
            <a:lvl7pPr lvl="6" algn="ctr" rtl="0">
              <a:spcBef>
                <a:spcPts val="0"/>
              </a:spcBef>
              <a:spcAft>
                <a:spcPts val="0"/>
              </a:spcAft>
              <a:buSzPts val="5000"/>
              <a:buNone/>
              <a:defRPr sz="6917"/>
            </a:lvl7pPr>
            <a:lvl8pPr lvl="7" algn="ctr" rtl="0">
              <a:spcBef>
                <a:spcPts val="0"/>
              </a:spcBef>
              <a:spcAft>
                <a:spcPts val="0"/>
              </a:spcAft>
              <a:buSzPts val="5000"/>
              <a:buNone/>
              <a:defRPr sz="6917"/>
            </a:lvl8pPr>
            <a:lvl9pPr lvl="8" algn="ctr" rtl="0">
              <a:spcBef>
                <a:spcPts val="0"/>
              </a:spcBef>
              <a:spcAft>
                <a:spcPts val="0"/>
              </a:spcAft>
              <a:buSzPts val="5000"/>
              <a:buNone/>
              <a:defRPr sz="6917"/>
            </a:lvl9pPr>
          </a:lstStyle>
          <a:p>
            <a:endParaRPr/>
          </a:p>
        </p:txBody>
      </p:sp>
      <p:sp>
        <p:nvSpPr>
          <p:cNvPr id="10" name="Google Shape;10;p2"/>
          <p:cNvSpPr txBox="1">
            <a:spLocks noGrp="1"/>
          </p:cNvSpPr>
          <p:nvPr>
            <p:ph type="subTitle" idx="1"/>
          </p:nvPr>
        </p:nvSpPr>
        <p:spPr>
          <a:xfrm>
            <a:off x="2128293" y="5038293"/>
            <a:ext cx="8412880" cy="66816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13"/>
            </a:lvl1pPr>
            <a:lvl2pPr lvl="1" algn="ctr" rtl="0">
              <a:lnSpc>
                <a:spcPct val="100000"/>
              </a:lnSpc>
              <a:spcBef>
                <a:spcPts val="0"/>
              </a:spcBef>
              <a:spcAft>
                <a:spcPts val="0"/>
              </a:spcAft>
              <a:buSzPts val="3000"/>
              <a:buNone/>
              <a:defRPr sz="4150"/>
            </a:lvl2pPr>
            <a:lvl3pPr lvl="2" algn="ctr" rtl="0">
              <a:lnSpc>
                <a:spcPct val="100000"/>
              </a:lnSpc>
              <a:spcBef>
                <a:spcPts val="0"/>
              </a:spcBef>
              <a:spcAft>
                <a:spcPts val="0"/>
              </a:spcAft>
              <a:buSzPts val="3000"/>
              <a:buNone/>
              <a:defRPr sz="4150"/>
            </a:lvl3pPr>
            <a:lvl4pPr lvl="3" algn="ctr" rtl="0">
              <a:lnSpc>
                <a:spcPct val="100000"/>
              </a:lnSpc>
              <a:spcBef>
                <a:spcPts val="0"/>
              </a:spcBef>
              <a:spcAft>
                <a:spcPts val="0"/>
              </a:spcAft>
              <a:buSzPts val="3000"/>
              <a:buNone/>
              <a:defRPr sz="4150"/>
            </a:lvl4pPr>
            <a:lvl5pPr lvl="4" algn="ctr" rtl="0">
              <a:lnSpc>
                <a:spcPct val="100000"/>
              </a:lnSpc>
              <a:spcBef>
                <a:spcPts val="0"/>
              </a:spcBef>
              <a:spcAft>
                <a:spcPts val="0"/>
              </a:spcAft>
              <a:buSzPts val="3000"/>
              <a:buNone/>
              <a:defRPr sz="4150"/>
            </a:lvl5pPr>
            <a:lvl6pPr lvl="5" algn="ctr" rtl="0">
              <a:lnSpc>
                <a:spcPct val="100000"/>
              </a:lnSpc>
              <a:spcBef>
                <a:spcPts val="0"/>
              </a:spcBef>
              <a:spcAft>
                <a:spcPts val="0"/>
              </a:spcAft>
              <a:buSzPts val="3000"/>
              <a:buNone/>
              <a:defRPr sz="4150"/>
            </a:lvl6pPr>
            <a:lvl7pPr lvl="6" algn="ctr" rtl="0">
              <a:lnSpc>
                <a:spcPct val="100000"/>
              </a:lnSpc>
              <a:spcBef>
                <a:spcPts val="0"/>
              </a:spcBef>
              <a:spcAft>
                <a:spcPts val="0"/>
              </a:spcAft>
              <a:buSzPts val="3000"/>
              <a:buNone/>
              <a:defRPr sz="4150"/>
            </a:lvl7pPr>
            <a:lvl8pPr lvl="7" algn="ctr" rtl="0">
              <a:lnSpc>
                <a:spcPct val="100000"/>
              </a:lnSpc>
              <a:spcBef>
                <a:spcPts val="0"/>
              </a:spcBef>
              <a:spcAft>
                <a:spcPts val="0"/>
              </a:spcAft>
              <a:buSzPts val="3000"/>
              <a:buNone/>
              <a:defRPr sz="4150"/>
            </a:lvl8pPr>
            <a:lvl9pPr lvl="8" algn="ctr" rtl="0">
              <a:lnSpc>
                <a:spcPct val="100000"/>
              </a:lnSpc>
              <a:spcBef>
                <a:spcPts val="0"/>
              </a:spcBef>
              <a:spcAft>
                <a:spcPts val="0"/>
              </a:spcAft>
              <a:buSzPts val="3000"/>
              <a:buNone/>
              <a:defRPr sz="4150"/>
            </a:lvl9pPr>
          </a:lstStyle>
          <a:p>
            <a:endParaRPr/>
          </a:p>
        </p:txBody>
      </p:sp>
      <p:sp>
        <p:nvSpPr>
          <p:cNvPr id="11" name="Google Shape;11;p2"/>
          <p:cNvSpPr/>
          <p:nvPr/>
        </p:nvSpPr>
        <p:spPr>
          <a:xfrm>
            <a:off x="0" y="524604"/>
            <a:ext cx="7526025" cy="132693"/>
          </a:xfrm>
          <a:prstGeom prst="rect">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1316827" y="5258774"/>
            <a:ext cx="3983787" cy="129065"/>
          </a:xfrm>
          <a:prstGeom prst="rect">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1706065" y="345119"/>
            <a:ext cx="741658" cy="6520391"/>
            <a:chOff x="8462216" y="242662"/>
            <a:chExt cx="536138" cy="4584650"/>
          </a:xfrm>
        </p:grpSpPr>
        <p:sp>
          <p:nvSpPr>
            <p:cNvPr id="14" name="Google Shape;14;p2"/>
            <p:cNvSpPr/>
            <p:nvPr/>
          </p:nvSpPr>
          <p:spPr>
            <a:xfrm rot="-2700000">
              <a:off x="8564066" y="317174"/>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462216" y="4467612"/>
              <a:ext cx="359700" cy="359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426275" y="1011236"/>
            <a:ext cx="810599" cy="3169600"/>
            <a:chOff x="308150" y="711025"/>
            <a:chExt cx="585975" cy="2228625"/>
          </a:xfrm>
        </p:grpSpPr>
        <p:sp>
          <p:nvSpPr>
            <p:cNvPr id="17" name="Google Shape;17;p2"/>
            <p:cNvSpPr/>
            <p:nvPr/>
          </p:nvSpPr>
          <p:spPr>
            <a:xfrm>
              <a:off x="308150" y="2625550"/>
              <a:ext cx="359700" cy="314100"/>
            </a:xfrm>
            <a:prstGeom prst="mathEqual">
              <a:avLst>
                <a:gd name="adj1" fmla="val 20853"/>
                <a:gd name="adj2" fmla="val 2354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32325" y="711025"/>
              <a:ext cx="361800" cy="342600"/>
            </a:xfrm>
            <a:prstGeom prst="mathDivide">
              <a:avLst>
                <a:gd name="adj1" fmla="val 23520"/>
                <a:gd name="adj2" fmla="val 2930"/>
                <a:gd name="adj3" fmla="val 1176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849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933135" y="2832498"/>
            <a:ext cx="6578580" cy="2459307"/>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225"/>
            </a:lvl1pPr>
            <a:lvl2pPr lvl="1" algn="ctr">
              <a:spcBef>
                <a:spcPts val="0"/>
              </a:spcBef>
              <a:spcAft>
                <a:spcPts val="0"/>
              </a:spcAft>
              <a:buSzPts val="3600"/>
              <a:buNone/>
              <a:defRPr sz="4980"/>
            </a:lvl2pPr>
            <a:lvl3pPr lvl="2" algn="ctr">
              <a:spcBef>
                <a:spcPts val="0"/>
              </a:spcBef>
              <a:spcAft>
                <a:spcPts val="0"/>
              </a:spcAft>
              <a:buSzPts val="3600"/>
              <a:buNone/>
              <a:defRPr sz="4980"/>
            </a:lvl3pPr>
            <a:lvl4pPr lvl="3" algn="ctr">
              <a:spcBef>
                <a:spcPts val="0"/>
              </a:spcBef>
              <a:spcAft>
                <a:spcPts val="0"/>
              </a:spcAft>
              <a:buSzPts val="3600"/>
              <a:buNone/>
              <a:defRPr sz="4980"/>
            </a:lvl4pPr>
            <a:lvl5pPr lvl="4" algn="ctr">
              <a:spcBef>
                <a:spcPts val="0"/>
              </a:spcBef>
              <a:spcAft>
                <a:spcPts val="0"/>
              </a:spcAft>
              <a:buSzPts val="3600"/>
              <a:buNone/>
              <a:defRPr sz="4980"/>
            </a:lvl5pPr>
            <a:lvl6pPr lvl="5" algn="ctr">
              <a:spcBef>
                <a:spcPts val="0"/>
              </a:spcBef>
              <a:spcAft>
                <a:spcPts val="0"/>
              </a:spcAft>
              <a:buSzPts val="3600"/>
              <a:buNone/>
              <a:defRPr sz="4980"/>
            </a:lvl6pPr>
            <a:lvl7pPr lvl="6" algn="ctr">
              <a:spcBef>
                <a:spcPts val="0"/>
              </a:spcBef>
              <a:spcAft>
                <a:spcPts val="0"/>
              </a:spcAft>
              <a:buSzPts val="3600"/>
              <a:buNone/>
              <a:defRPr sz="4980"/>
            </a:lvl7pPr>
            <a:lvl8pPr lvl="7" algn="ctr">
              <a:spcBef>
                <a:spcPts val="0"/>
              </a:spcBef>
              <a:spcAft>
                <a:spcPts val="0"/>
              </a:spcAft>
              <a:buSzPts val="3600"/>
              <a:buNone/>
              <a:defRPr sz="4980"/>
            </a:lvl8pPr>
            <a:lvl9pPr lvl="8" algn="ctr">
              <a:spcBef>
                <a:spcPts val="0"/>
              </a:spcBef>
              <a:spcAft>
                <a:spcPts val="0"/>
              </a:spcAft>
              <a:buSzPts val="3600"/>
              <a:buNone/>
              <a:defRPr sz="4980"/>
            </a:lvl9pPr>
          </a:lstStyle>
          <a:p>
            <a:endParaRPr/>
          </a:p>
        </p:txBody>
      </p:sp>
      <p:sp>
        <p:nvSpPr>
          <p:cNvPr id="21" name="Google Shape;21;p3"/>
          <p:cNvSpPr txBox="1">
            <a:spLocks noGrp="1"/>
          </p:cNvSpPr>
          <p:nvPr>
            <p:ph type="title" idx="2" hasCustomPrompt="1"/>
          </p:nvPr>
        </p:nvSpPr>
        <p:spPr>
          <a:xfrm>
            <a:off x="1933135" y="1475276"/>
            <a:ext cx="1651700" cy="1573973"/>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8300"/>
            </a:lvl1pPr>
            <a:lvl2pPr lvl="1" algn="ctr" rtl="0">
              <a:spcBef>
                <a:spcPts val="0"/>
              </a:spcBef>
              <a:spcAft>
                <a:spcPts val="0"/>
              </a:spcAft>
              <a:buSzPts val="6000"/>
              <a:buNone/>
              <a:defRPr sz="8300"/>
            </a:lvl2pPr>
            <a:lvl3pPr lvl="2" algn="ctr" rtl="0">
              <a:spcBef>
                <a:spcPts val="0"/>
              </a:spcBef>
              <a:spcAft>
                <a:spcPts val="0"/>
              </a:spcAft>
              <a:buSzPts val="6000"/>
              <a:buNone/>
              <a:defRPr sz="8300"/>
            </a:lvl3pPr>
            <a:lvl4pPr lvl="3" algn="ctr" rtl="0">
              <a:spcBef>
                <a:spcPts val="0"/>
              </a:spcBef>
              <a:spcAft>
                <a:spcPts val="0"/>
              </a:spcAft>
              <a:buSzPts val="6000"/>
              <a:buNone/>
              <a:defRPr sz="8300"/>
            </a:lvl4pPr>
            <a:lvl5pPr lvl="4" algn="ctr" rtl="0">
              <a:spcBef>
                <a:spcPts val="0"/>
              </a:spcBef>
              <a:spcAft>
                <a:spcPts val="0"/>
              </a:spcAft>
              <a:buSzPts val="6000"/>
              <a:buNone/>
              <a:defRPr sz="8300"/>
            </a:lvl5pPr>
            <a:lvl6pPr lvl="5" algn="ctr" rtl="0">
              <a:spcBef>
                <a:spcPts val="0"/>
              </a:spcBef>
              <a:spcAft>
                <a:spcPts val="0"/>
              </a:spcAft>
              <a:buSzPts val="6000"/>
              <a:buNone/>
              <a:defRPr sz="8300"/>
            </a:lvl6pPr>
            <a:lvl7pPr lvl="6" algn="ctr" rtl="0">
              <a:spcBef>
                <a:spcPts val="0"/>
              </a:spcBef>
              <a:spcAft>
                <a:spcPts val="0"/>
              </a:spcAft>
              <a:buSzPts val="6000"/>
              <a:buNone/>
              <a:defRPr sz="8300"/>
            </a:lvl7pPr>
            <a:lvl8pPr lvl="7" algn="ctr" rtl="0">
              <a:spcBef>
                <a:spcPts val="0"/>
              </a:spcBef>
              <a:spcAft>
                <a:spcPts val="0"/>
              </a:spcAft>
              <a:buSzPts val="6000"/>
              <a:buNone/>
              <a:defRPr sz="8300"/>
            </a:lvl8pPr>
            <a:lvl9pPr lvl="8" algn="ctr" rtl="0">
              <a:spcBef>
                <a:spcPts val="0"/>
              </a:spcBef>
              <a:spcAft>
                <a:spcPts val="0"/>
              </a:spcAft>
              <a:buSzPts val="6000"/>
              <a:buNone/>
              <a:defRPr sz="8300"/>
            </a:lvl9pPr>
          </a:lstStyle>
          <a:p>
            <a:r>
              <a:t>xx%</a:t>
            </a:r>
          </a:p>
        </p:txBody>
      </p:sp>
      <p:sp>
        <p:nvSpPr>
          <p:cNvPr id="22" name="Google Shape;22;p3"/>
          <p:cNvSpPr txBox="1">
            <a:spLocks noGrp="1"/>
          </p:cNvSpPr>
          <p:nvPr>
            <p:ph type="subTitle" idx="1"/>
          </p:nvPr>
        </p:nvSpPr>
        <p:spPr>
          <a:xfrm>
            <a:off x="1933135" y="5375715"/>
            <a:ext cx="6578580" cy="657067"/>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1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0" y="503308"/>
            <a:ext cx="6395565" cy="132693"/>
          </a:xfrm>
          <a:prstGeom prst="rect">
            <a:avLst/>
          </a:prstGeom>
          <a:solidFill>
            <a:schemeClr val="accent1"/>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543882" y="1855182"/>
            <a:ext cx="5604160" cy="6227200"/>
            <a:chOff x="6176300" y="1304425"/>
            <a:chExt cx="4051200" cy="4378500"/>
          </a:xfrm>
        </p:grpSpPr>
        <p:sp>
          <p:nvSpPr>
            <p:cNvPr id="25" name="Google Shape;25;p3"/>
            <p:cNvSpPr/>
            <p:nvPr/>
          </p:nvSpPr>
          <p:spPr>
            <a:xfrm rot="5400000">
              <a:off x="6288175" y="3447025"/>
              <a:ext cx="4378500" cy="9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176300" y="4667675"/>
              <a:ext cx="4051200" cy="93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p:nvPr/>
        </p:nvSpPr>
        <p:spPr>
          <a:xfrm rot="5400000">
            <a:off x="-2201844" y="5888712"/>
            <a:ext cx="5761707" cy="129065"/>
          </a:xfrm>
          <a:prstGeom prst="rect">
            <a:avLst/>
          </a:prstGeom>
          <a:solidFill>
            <a:schemeClr val="dk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sp>
        <p:nvSpPr>
          <p:cNvPr id="28" name="Google Shape;28;p3"/>
          <p:cNvSpPr/>
          <p:nvPr/>
        </p:nvSpPr>
        <p:spPr>
          <a:xfrm>
            <a:off x="7422102" y="6461191"/>
            <a:ext cx="500490" cy="487253"/>
          </a:xfrm>
          <a:prstGeom prst="mathDivide">
            <a:avLst>
              <a:gd name="adj1" fmla="val 23520"/>
              <a:gd name="adj2" fmla="val 2930"/>
              <a:gd name="adj3" fmla="val 11760"/>
            </a:avLst>
          </a:prstGeom>
          <a:solidFill>
            <a:schemeClr val="lt2"/>
          </a:solidFill>
          <a:ln>
            <a:noFill/>
          </a:ln>
        </p:spPr>
        <p:txBody>
          <a:bodyPr spcFirstLastPara="1" wrap="square" lIns="126471" tIns="126471" rIns="126471" bIns="126471" anchor="ctr" anchorCtr="0">
            <a:noAutofit/>
          </a:bodyPr>
          <a:lstStyle/>
          <a:p>
            <a:pPr marL="0" lvl="0" indent="0" algn="l" rtl="0">
              <a:spcBef>
                <a:spcPts val="0"/>
              </a:spcBef>
              <a:spcAft>
                <a:spcPts val="0"/>
              </a:spcAft>
              <a:buNone/>
            </a:pPr>
            <a:endParaRPr/>
          </a:p>
        </p:txBody>
      </p:sp>
      <p:grpSp>
        <p:nvGrpSpPr>
          <p:cNvPr id="29" name="Google Shape;29;p3"/>
          <p:cNvGrpSpPr/>
          <p:nvPr/>
        </p:nvGrpSpPr>
        <p:grpSpPr>
          <a:xfrm>
            <a:off x="10318912" y="255609"/>
            <a:ext cx="1656973" cy="723627"/>
            <a:chOff x="7459454" y="179725"/>
            <a:chExt cx="1197812" cy="508800"/>
          </a:xfrm>
        </p:grpSpPr>
        <p:sp>
          <p:nvSpPr>
            <p:cNvPr id="30" name="Google Shape;30;p3"/>
            <p:cNvSpPr/>
            <p:nvPr/>
          </p:nvSpPr>
          <p:spPr>
            <a:xfrm>
              <a:off x="8297566" y="254275"/>
              <a:ext cx="359700" cy="359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2700000">
              <a:off x="7533966" y="254237"/>
              <a:ext cx="359776" cy="359776"/>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146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8600" y="228600"/>
            <a:ext cx="12192000" cy="323850"/>
          </a:xfrm>
          <a:custGeom>
            <a:avLst/>
            <a:gdLst/>
            <a:ahLst/>
            <a:cxnLst/>
            <a:rect l="l" t="t" r="r" b="b"/>
            <a:pathLst>
              <a:path w="12192000" h="323850">
                <a:moveTo>
                  <a:pt x="12192000" y="323850"/>
                </a:moveTo>
                <a:lnTo>
                  <a:pt x="0" y="323850"/>
                </a:lnTo>
                <a:lnTo>
                  <a:pt x="0" y="0"/>
                </a:lnTo>
                <a:lnTo>
                  <a:pt x="12192000" y="0"/>
                </a:lnTo>
                <a:lnTo>
                  <a:pt x="12192000" y="323850"/>
                </a:lnTo>
                <a:close/>
              </a:path>
            </a:pathLst>
          </a:custGeom>
          <a:solidFill>
            <a:srgbClr val="3B3A38"/>
          </a:solidFill>
        </p:spPr>
        <p:txBody>
          <a:bodyPr wrap="square" lIns="0" tIns="0" rIns="0" bIns="0" rtlCol="0"/>
          <a:lstStyle/>
          <a:p>
            <a:endParaRPr/>
          </a:p>
        </p:txBody>
      </p:sp>
      <p:sp>
        <p:nvSpPr>
          <p:cNvPr id="17" name="bg object 17"/>
          <p:cNvSpPr/>
          <p:nvPr/>
        </p:nvSpPr>
        <p:spPr>
          <a:xfrm>
            <a:off x="228587" y="548639"/>
            <a:ext cx="12192000" cy="1222375"/>
          </a:xfrm>
          <a:custGeom>
            <a:avLst/>
            <a:gdLst/>
            <a:ahLst/>
            <a:cxnLst/>
            <a:rect l="l" t="t" r="r" b="b"/>
            <a:pathLst>
              <a:path w="12192000" h="1222375">
                <a:moveTo>
                  <a:pt x="12192000" y="1213485"/>
                </a:moveTo>
                <a:lnTo>
                  <a:pt x="0" y="1213485"/>
                </a:lnTo>
                <a:lnTo>
                  <a:pt x="0" y="1221752"/>
                </a:lnTo>
                <a:lnTo>
                  <a:pt x="12192000" y="1221752"/>
                </a:lnTo>
                <a:lnTo>
                  <a:pt x="12192000" y="1213485"/>
                </a:lnTo>
                <a:close/>
              </a:path>
              <a:path w="12192000" h="1222375">
                <a:moveTo>
                  <a:pt x="12192000" y="0"/>
                </a:moveTo>
                <a:lnTo>
                  <a:pt x="0" y="0"/>
                </a:lnTo>
                <a:lnTo>
                  <a:pt x="0" y="3810"/>
                </a:lnTo>
                <a:lnTo>
                  <a:pt x="12192000" y="3810"/>
                </a:lnTo>
                <a:lnTo>
                  <a:pt x="12192000" y="0"/>
                </a:lnTo>
                <a:close/>
              </a:path>
            </a:pathLst>
          </a:custGeom>
          <a:solidFill>
            <a:srgbClr val="000000">
              <a:alpha val="10978"/>
            </a:srgbClr>
          </a:solidFill>
        </p:spPr>
        <p:txBody>
          <a:bodyPr wrap="square" lIns="0" tIns="0" rIns="0" bIns="0" rtlCol="0"/>
          <a:lstStyle/>
          <a:p>
            <a:endParaRPr/>
          </a:p>
        </p:txBody>
      </p:sp>
      <p:sp>
        <p:nvSpPr>
          <p:cNvPr id="18" name="bg object 18"/>
          <p:cNvSpPr/>
          <p:nvPr/>
        </p:nvSpPr>
        <p:spPr>
          <a:xfrm>
            <a:off x="228600" y="1762125"/>
            <a:ext cx="12192000" cy="64135"/>
          </a:xfrm>
          <a:custGeom>
            <a:avLst/>
            <a:gdLst/>
            <a:ahLst/>
            <a:cxnLst/>
            <a:rect l="l" t="t" r="r" b="b"/>
            <a:pathLst>
              <a:path w="12192000" h="64135">
                <a:moveTo>
                  <a:pt x="0" y="64135"/>
                </a:moveTo>
                <a:lnTo>
                  <a:pt x="12191999" y="64135"/>
                </a:lnTo>
                <a:lnTo>
                  <a:pt x="12191999" y="0"/>
                </a:lnTo>
                <a:lnTo>
                  <a:pt x="0" y="0"/>
                </a:lnTo>
                <a:lnTo>
                  <a:pt x="0" y="64135"/>
                </a:lnTo>
                <a:close/>
              </a:path>
            </a:pathLst>
          </a:custGeom>
          <a:solidFill>
            <a:srgbClr val="000000">
              <a:alpha val="12939"/>
            </a:srgbClr>
          </a:solidFill>
        </p:spPr>
        <p:txBody>
          <a:bodyPr wrap="square" lIns="0" tIns="0" rIns="0" bIns="0" rtlCol="0"/>
          <a:lstStyle/>
          <a:p>
            <a:endParaRPr/>
          </a:p>
        </p:txBody>
      </p:sp>
      <p:sp>
        <p:nvSpPr>
          <p:cNvPr id="19" name="bg object 19"/>
          <p:cNvSpPr/>
          <p:nvPr/>
        </p:nvSpPr>
        <p:spPr>
          <a:xfrm>
            <a:off x="228600" y="552450"/>
            <a:ext cx="12192000" cy="1209675"/>
          </a:xfrm>
          <a:custGeom>
            <a:avLst/>
            <a:gdLst/>
            <a:ahLst/>
            <a:cxnLst/>
            <a:rect l="l" t="t" r="r" b="b"/>
            <a:pathLst>
              <a:path w="12192000" h="1209675">
                <a:moveTo>
                  <a:pt x="12192000" y="1209675"/>
                </a:moveTo>
                <a:lnTo>
                  <a:pt x="0" y="1209675"/>
                </a:lnTo>
                <a:lnTo>
                  <a:pt x="0" y="0"/>
                </a:lnTo>
                <a:lnTo>
                  <a:pt x="12192000" y="0"/>
                </a:lnTo>
                <a:lnTo>
                  <a:pt x="12192000" y="1209675"/>
                </a:lnTo>
                <a:close/>
              </a:path>
            </a:pathLst>
          </a:custGeom>
          <a:solidFill>
            <a:srgbClr val="F2F1F1"/>
          </a:solidFill>
        </p:spPr>
        <p:txBody>
          <a:bodyPr wrap="square" lIns="0" tIns="0" rIns="0" bIns="0" rtlCol="0"/>
          <a:lstStyle/>
          <a:p>
            <a:endParaRPr/>
          </a:p>
        </p:txBody>
      </p:sp>
      <p:sp>
        <p:nvSpPr>
          <p:cNvPr id="2" name="Holder 2"/>
          <p:cNvSpPr>
            <a:spLocks noGrp="1"/>
          </p:cNvSpPr>
          <p:nvPr>
            <p:ph type="title"/>
          </p:nvPr>
        </p:nvSpPr>
        <p:spPr>
          <a:xfrm>
            <a:off x="8608167" y="466788"/>
            <a:ext cx="2119629" cy="284480"/>
          </a:xfrm>
          <a:prstGeom prst="rect">
            <a:avLst/>
          </a:prstGeom>
        </p:spPr>
        <p:txBody>
          <a:bodyPr wrap="square" lIns="0" tIns="0" rIns="0" bIns="0">
            <a:spAutoFit/>
          </a:bodyPr>
          <a:lstStyle>
            <a:lvl1pPr>
              <a:defRPr sz="1700" b="0" i="0">
                <a:solidFill>
                  <a:srgbClr val="252423"/>
                </a:solidFill>
                <a:latin typeface="Arial"/>
                <a:cs typeface="Arial"/>
              </a:defRPr>
            </a:lvl1pPr>
          </a:lstStyle>
          <a:p>
            <a:endParaRPr/>
          </a:p>
        </p:txBody>
      </p:sp>
      <p:sp>
        <p:nvSpPr>
          <p:cNvPr id="3" name="Holder 3"/>
          <p:cNvSpPr>
            <a:spLocks noGrp="1"/>
          </p:cNvSpPr>
          <p:nvPr>
            <p:ph type="body" idx="1"/>
          </p:nvPr>
        </p:nvSpPr>
        <p:spPr>
          <a:xfrm>
            <a:off x="632460" y="1682496"/>
            <a:ext cx="1138428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0728" y="6803136"/>
            <a:ext cx="4047744"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32460" y="6803136"/>
            <a:ext cx="2909316"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5/15/2024</a:t>
            </a:fld>
            <a:endParaRPr lang="en-US"/>
          </a:p>
        </p:txBody>
      </p:sp>
      <p:sp>
        <p:nvSpPr>
          <p:cNvPr id="6" name="Holder 6"/>
          <p:cNvSpPr>
            <a:spLocks noGrp="1"/>
          </p:cNvSpPr>
          <p:nvPr>
            <p:ph type="sldNum" sz="quarter" idx="7"/>
          </p:nvPr>
        </p:nvSpPr>
        <p:spPr>
          <a:xfrm>
            <a:off x="9107424" y="6803136"/>
            <a:ext cx="2909316"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80" r:id="rId6"/>
    <p:sldLayoutId id="2147483681"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86628" y="632924"/>
            <a:ext cx="10675875" cy="814507"/>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ousine"/>
              <a:buNone/>
              <a:defRPr sz="3500" b="1">
                <a:solidFill>
                  <a:schemeClr val="dk1"/>
                </a:solidFill>
                <a:latin typeface="Cousine"/>
                <a:ea typeface="Cousine"/>
                <a:cs typeface="Cousine"/>
                <a:sym typeface="Cousine"/>
              </a:defRPr>
            </a:lvl1pPr>
            <a:lvl2pPr lvl="1" rtl="0">
              <a:spcBef>
                <a:spcPts val="0"/>
              </a:spcBef>
              <a:spcAft>
                <a:spcPts val="0"/>
              </a:spcAft>
              <a:buClr>
                <a:schemeClr val="dk1"/>
              </a:buClr>
              <a:buSzPts val="3500"/>
              <a:buFont typeface="Baumans"/>
              <a:buNone/>
              <a:defRPr sz="3500" b="1">
                <a:solidFill>
                  <a:schemeClr val="dk1"/>
                </a:solidFill>
                <a:latin typeface="Baumans"/>
                <a:ea typeface="Baumans"/>
                <a:cs typeface="Baumans"/>
                <a:sym typeface="Baumans"/>
              </a:defRPr>
            </a:lvl2pPr>
            <a:lvl3pPr lvl="2" rtl="0">
              <a:spcBef>
                <a:spcPts val="0"/>
              </a:spcBef>
              <a:spcAft>
                <a:spcPts val="0"/>
              </a:spcAft>
              <a:buClr>
                <a:schemeClr val="dk1"/>
              </a:buClr>
              <a:buSzPts val="3500"/>
              <a:buFont typeface="Baumans"/>
              <a:buNone/>
              <a:defRPr sz="3500" b="1">
                <a:solidFill>
                  <a:schemeClr val="dk1"/>
                </a:solidFill>
                <a:latin typeface="Baumans"/>
                <a:ea typeface="Baumans"/>
                <a:cs typeface="Baumans"/>
                <a:sym typeface="Baumans"/>
              </a:defRPr>
            </a:lvl3pPr>
            <a:lvl4pPr lvl="3" rtl="0">
              <a:spcBef>
                <a:spcPts val="0"/>
              </a:spcBef>
              <a:spcAft>
                <a:spcPts val="0"/>
              </a:spcAft>
              <a:buClr>
                <a:schemeClr val="dk1"/>
              </a:buClr>
              <a:buSzPts val="3500"/>
              <a:buFont typeface="Baumans"/>
              <a:buNone/>
              <a:defRPr sz="3500" b="1">
                <a:solidFill>
                  <a:schemeClr val="dk1"/>
                </a:solidFill>
                <a:latin typeface="Baumans"/>
                <a:ea typeface="Baumans"/>
                <a:cs typeface="Baumans"/>
                <a:sym typeface="Baumans"/>
              </a:defRPr>
            </a:lvl4pPr>
            <a:lvl5pPr lvl="4" rtl="0">
              <a:spcBef>
                <a:spcPts val="0"/>
              </a:spcBef>
              <a:spcAft>
                <a:spcPts val="0"/>
              </a:spcAft>
              <a:buClr>
                <a:schemeClr val="dk1"/>
              </a:buClr>
              <a:buSzPts val="3500"/>
              <a:buFont typeface="Baumans"/>
              <a:buNone/>
              <a:defRPr sz="3500" b="1">
                <a:solidFill>
                  <a:schemeClr val="dk1"/>
                </a:solidFill>
                <a:latin typeface="Baumans"/>
                <a:ea typeface="Baumans"/>
                <a:cs typeface="Baumans"/>
                <a:sym typeface="Baumans"/>
              </a:defRPr>
            </a:lvl5pPr>
            <a:lvl6pPr lvl="5" rtl="0">
              <a:spcBef>
                <a:spcPts val="0"/>
              </a:spcBef>
              <a:spcAft>
                <a:spcPts val="0"/>
              </a:spcAft>
              <a:buClr>
                <a:schemeClr val="dk1"/>
              </a:buClr>
              <a:buSzPts val="3500"/>
              <a:buFont typeface="Baumans"/>
              <a:buNone/>
              <a:defRPr sz="3500" b="1">
                <a:solidFill>
                  <a:schemeClr val="dk1"/>
                </a:solidFill>
                <a:latin typeface="Baumans"/>
                <a:ea typeface="Baumans"/>
                <a:cs typeface="Baumans"/>
                <a:sym typeface="Baumans"/>
              </a:defRPr>
            </a:lvl6pPr>
            <a:lvl7pPr lvl="6" rtl="0">
              <a:spcBef>
                <a:spcPts val="0"/>
              </a:spcBef>
              <a:spcAft>
                <a:spcPts val="0"/>
              </a:spcAft>
              <a:buClr>
                <a:schemeClr val="dk1"/>
              </a:buClr>
              <a:buSzPts val="3500"/>
              <a:buFont typeface="Baumans"/>
              <a:buNone/>
              <a:defRPr sz="3500" b="1">
                <a:solidFill>
                  <a:schemeClr val="dk1"/>
                </a:solidFill>
                <a:latin typeface="Baumans"/>
                <a:ea typeface="Baumans"/>
                <a:cs typeface="Baumans"/>
                <a:sym typeface="Baumans"/>
              </a:defRPr>
            </a:lvl7pPr>
            <a:lvl8pPr lvl="7" rtl="0">
              <a:spcBef>
                <a:spcPts val="0"/>
              </a:spcBef>
              <a:spcAft>
                <a:spcPts val="0"/>
              </a:spcAft>
              <a:buClr>
                <a:schemeClr val="dk1"/>
              </a:buClr>
              <a:buSzPts val="3500"/>
              <a:buFont typeface="Baumans"/>
              <a:buNone/>
              <a:defRPr sz="3500" b="1">
                <a:solidFill>
                  <a:schemeClr val="dk1"/>
                </a:solidFill>
                <a:latin typeface="Baumans"/>
                <a:ea typeface="Baumans"/>
                <a:cs typeface="Baumans"/>
                <a:sym typeface="Baumans"/>
              </a:defRPr>
            </a:lvl8pPr>
            <a:lvl9pPr lvl="8" rtl="0">
              <a:spcBef>
                <a:spcPts val="0"/>
              </a:spcBef>
              <a:spcAft>
                <a:spcPts val="0"/>
              </a:spcAft>
              <a:buClr>
                <a:schemeClr val="dk1"/>
              </a:buClr>
              <a:buSzPts val="3500"/>
              <a:buFont typeface="Baumans"/>
              <a:buNone/>
              <a:defRPr sz="3500" b="1">
                <a:solidFill>
                  <a:schemeClr val="dk1"/>
                </a:solidFill>
                <a:latin typeface="Baumans"/>
                <a:ea typeface="Baumans"/>
                <a:cs typeface="Baumans"/>
                <a:sym typeface="Baumans"/>
              </a:defRPr>
            </a:lvl9pPr>
          </a:lstStyle>
          <a:p>
            <a:endParaRPr/>
          </a:p>
        </p:txBody>
      </p:sp>
      <p:sp>
        <p:nvSpPr>
          <p:cNvPr id="7" name="Google Shape;7;p1"/>
          <p:cNvSpPr txBox="1">
            <a:spLocks noGrp="1"/>
          </p:cNvSpPr>
          <p:nvPr>
            <p:ph type="body" idx="1"/>
          </p:nvPr>
        </p:nvSpPr>
        <p:spPr>
          <a:xfrm>
            <a:off x="986628" y="1639076"/>
            <a:ext cx="10675875" cy="485888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1pPr>
            <a:lvl2pPr marL="914400" lvl="1"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2pPr>
            <a:lvl3pPr marL="1371600" lvl="2"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3pPr>
            <a:lvl4pPr marL="1828800" lvl="3"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4pPr>
            <a:lvl5pPr marL="2286000" lvl="4"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5pPr>
            <a:lvl6pPr marL="2743200" lvl="5"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6pPr>
            <a:lvl7pPr marL="3200400" lvl="6"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7pPr>
            <a:lvl8pPr marL="3657600" lvl="7"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8pPr>
            <a:lvl9pPr marL="4114800" lvl="8" indent="-317500">
              <a:lnSpc>
                <a:spcPct val="115000"/>
              </a:lnSpc>
              <a:spcBef>
                <a:spcPts val="0"/>
              </a:spcBef>
              <a:spcAft>
                <a:spcPts val="0"/>
              </a:spcAft>
              <a:buClr>
                <a:schemeClr val="dk1"/>
              </a:buClr>
              <a:buSzPts val="1400"/>
              <a:buFont typeface="Kanit"/>
              <a:buChar char="■"/>
              <a:defRPr>
                <a:solidFill>
                  <a:schemeClr val="dk1"/>
                </a:solidFill>
                <a:latin typeface="Kanit"/>
                <a:ea typeface="Kanit"/>
                <a:cs typeface="Kanit"/>
                <a:sym typeface="Kanit"/>
              </a:defRPr>
            </a:lvl9pPr>
          </a:lstStyle>
          <a:p>
            <a:endParaRPr/>
          </a:p>
        </p:txBody>
      </p:sp>
    </p:spTree>
    <p:extLst>
      <p:ext uri="{BB962C8B-B14F-4D97-AF65-F5344CB8AC3E}">
        <p14:creationId xmlns:p14="http://schemas.microsoft.com/office/powerpoint/2010/main" val="953702962"/>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3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9.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www.bing.com/maps?cp=25~0&amp;lvl=2&amp;style=r&amp;FORM=BMLOGO" TargetMode="External"/><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7.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3"/>
          <p:cNvSpPr txBox="1">
            <a:spLocks noGrp="1"/>
          </p:cNvSpPr>
          <p:nvPr>
            <p:ph type="ctrTitle"/>
          </p:nvPr>
        </p:nvSpPr>
        <p:spPr>
          <a:xfrm>
            <a:off x="2114485" y="2813981"/>
            <a:ext cx="8626040" cy="1896485"/>
          </a:xfrm>
          <a:prstGeom prst="rect">
            <a:avLst/>
          </a:prstGeom>
        </p:spPr>
        <p:txBody>
          <a:bodyPr spcFirstLastPara="1" wrap="square" lIns="126471" tIns="126471" rIns="126471" bIns="126471" anchor="b" anchorCtr="0">
            <a:noAutofit/>
          </a:bodyPr>
          <a:lstStyle/>
          <a:p>
            <a:r>
              <a:rPr lang="en-US" sz="4980" dirty="0"/>
              <a:t>HOTEL AGGREGATOR ANALYSIS WITH POWER BI</a:t>
            </a:r>
          </a:p>
        </p:txBody>
      </p:sp>
      <p:sp>
        <p:nvSpPr>
          <p:cNvPr id="364" name="Google Shape;364;p33"/>
          <p:cNvSpPr txBox="1">
            <a:spLocks noGrp="1"/>
          </p:cNvSpPr>
          <p:nvPr>
            <p:ph type="subTitle" idx="1"/>
          </p:nvPr>
        </p:nvSpPr>
        <p:spPr>
          <a:xfrm>
            <a:off x="2126109" y="2454165"/>
            <a:ext cx="8412880" cy="649890"/>
          </a:xfrm>
          <a:prstGeom prst="rect">
            <a:avLst/>
          </a:prstGeom>
        </p:spPr>
        <p:txBody>
          <a:bodyPr spcFirstLastPara="1" wrap="square" lIns="126471" tIns="126471" rIns="126471" bIns="126471" anchor="ctr" anchorCtr="0">
            <a:noAutofit/>
          </a:bodyPr>
          <a:lstStyle/>
          <a:p>
            <a:pPr marL="0" indent="0"/>
            <a:r>
              <a:rPr lang="en-US" dirty="0"/>
              <a:t>A PRESENTATION ON</a:t>
            </a:r>
            <a:endParaRPr dirty="0"/>
          </a:p>
        </p:txBody>
      </p:sp>
      <p:sp>
        <p:nvSpPr>
          <p:cNvPr id="365" name="Google Shape;365;p33"/>
          <p:cNvSpPr/>
          <p:nvPr/>
        </p:nvSpPr>
        <p:spPr>
          <a:xfrm>
            <a:off x="6058447" y="1256046"/>
            <a:ext cx="7526025" cy="129065"/>
          </a:xfrm>
          <a:prstGeom prst="rect">
            <a:avLst/>
          </a:prstGeom>
          <a:solidFill>
            <a:schemeClr val="accent1"/>
          </a:solidFill>
          <a:ln>
            <a:noFill/>
          </a:ln>
        </p:spPr>
        <p:txBody>
          <a:bodyPr spcFirstLastPara="1" wrap="square" lIns="126471" tIns="126471" rIns="126471" bIns="126471" anchor="ctr" anchorCtr="0">
            <a:noAutofit/>
          </a:bodyPr>
          <a:lstStyle/>
          <a:p>
            <a:pPr algn="l" defTabSz="1264890" rtl="0">
              <a:buClr>
                <a:srgbClr val="000000"/>
              </a:buClr>
            </a:pPr>
            <a:endParaRPr sz="1937">
              <a:solidFill>
                <a:srgbClr val="000000"/>
              </a:solidFill>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a:p>
        </p:txBody>
      </p:sp>
      <p:grpSp>
        <p:nvGrpSpPr>
          <p:cNvPr id="4" name="object 4"/>
          <p:cNvGrpSpPr/>
          <p:nvPr/>
        </p:nvGrpSpPr>
        <p:grpSpPr>
          <a:xfrm>
            <a:off x="3267090" y="228600"/>
            <a:ext cx="6105525" cy="533400"/>
            <a:chOff x="3267090" y="228600"/>
            <a:chExt cx="6105525" cy="533400"/>
          </a:xfrm>
        </p:grpSpPr>
        <p:sp>
          <p:nvSpPr>
            <p:cNvPr id="5" name="object 5"/>
            <p:cNvSpPr/>
            <p:nvPr/>
          </p:nvSpPr>
          <p:spPr>
            <a:xfrm>
              <a:off x="3271852" y="233362"/>
              <a:ext cx="6096000" cy="523875"/>
            </a:xfrm>
            <a:custGeom>
              <a:avLst/>
              <a:gdLst/>
              <a:ahLst/>
              <a:cxnLst/>
              <a:rect l="l" t="t" r="r" b="b"/>
              <a:pathLst>
                <a:path w="6096000" h="523875">
                  <a:moveTo>
                    <a:pt x="0" y="433387"/>
                  </a:moveTo>
                  <a:lnTo>
                    <a:pt x="0" y="90487"/>
                  </a:lnTo>
                  <a:lnTo>
                    <a:pt x="0" y="84545"/>
                  </a:lnTo>
                  <a:lnTo>
                    <a:pt x="579" y="78661"/>
                  </a:lnTo>
                  <a:lnTo>
                    <a:pt x="1738" y="72834"/>
                  </a:lnTo>
                  <a:lnTo>
                    <a:pt x="2897" y="67006"/>
                  </a:lnTo>
                  <a:lnTo>
                    <a:pt x="4614" y="61348"/>
                  </a:lnTo>
                  <a:lnTo>
                    <a:pt x="6887" y="55859"/>
                  </a:lnTo>
                  <a:lnTo>
                    <a:pt x="9161" y="50370"/>
                  </a:lnTo>
                  <a:lnTo>
                    <a:pt x="26503" y="26503"/>
                  </a:lnTo>
                  <a:lnTo>
                    <a:pt x="30704" y="22301"/>
                  </a:lnTo>
                  <a:lnTo>
                    <a:pt x="55859" y="6887"/>
                  </a:lnTo>
                  <a:lnTo>
                    <a:pt x="61348" y="4614"/>
                  </a:lnTo>
                  <a:lnTo>
                    <a:pt x="67006" y="2897"/>
                  </a:lnTo>
                  <a:lnTo>
                    <a:pt x="72834" y="1738"/>
                  </a:lnTo>
                  <a:lnTo>
                    <a:pt x="78661" y="579"/>
                  </a:lnTo>
                  <a:lnTo>
                    <a:pt x="84545" y="0"/>
                  </a:lnTo>
                  <a:lnTo>
                    <a:pt x="90487" y="0"/>
                  </a:lnTo>
                  <a:lnTo>
                    <a:pt x="6005512" y="0"/>
                  </a:lnTo>
                  <a:lnTo>
                    <a:pt x="6011456" y="0"/>
                  </a:lnTo>
                  <a:lnTo>
                    <a:pt x="6017342" y="579"/>
                  </a:lnTo>
                  <a:lnTo>
                    <a:pt x="6023162" y="1738"/>
                  </a:lnTo>
                  <a:lnTo>
                    <a:pt x="6028991" y="2897"/>
                  </a:lnTo>
                  <a:lnTo>
                    <a:pt x="6034649" y="4614"/>
                  </a:lnTo>
                  <a:lnTo>
                    <a:pt x="6040135" y="6887"/>
                  </a:lnTo>
                  <a:lnTo>
                    <a:pt x="6045631" y="9161"/>
                  </a:lnTo>
                  <a:lnTo>
                    <a:pt x="6050841" y="11949"/>
                  </a:lnTo>
                  <a:lnTo>
                    <a:pt x="6055785" y="15249"/>
                  </a:lnTo>
                  <a:lnTo>
                    <a:pt x="6060728" y="18550"/>
                  </a:lnTo>
                  <a:lnTo>
                    <a:pt x="6065291" y="22301"/>
                  </a:lnTo>
                  <a:lnTo>
                    <a:pt x="6069491" y="26503"/>
                  </a:lnTo>
                  <a:lnTo>
                    <a:pt x="6073701" y="30704"/>
                  </a:lnTo>
                  <a:lnTo>
                    <a:pt x="6093104" y="67006"/>
                  </a:lnTo>
                  <a:lnTo>
                    <a:pt x="6094256" y="72834"/>
                  </a:lnTo>
                  <a:lnTo>
                    <a:pt x="6095418" y="78661"/>
                  </a:lnTo>
                  <a:lnTo>
                    <a:pt x="6096000" y="84545"/>
                  </a:lnTo>
                  <a:lnTo>
                    <a:pt x="6096000" y="90487"/>
                  </a:lnTo>
                  <a:lnTo>
                    <a:pt x="6096000" y="433387"/>
                  </a:lnTo>
                  <a:lnTo>
                    <a:pt x="6096000" y="439329"/>
                  </a:lnTo>
                  <a:lnTo>
                    <a:pt x="6095418" y="445213"/>
                  </a:lnTo>
                  <a:lnTo>
                    <a:pt x="6094256" y="451041"/>
                  </a:lnTo>
                  <a:lnTo>
                    <a:pt x="6093104" y="456867"/>
                  </a:lnTo>
                  <a:lnTo>
                    <a:pt x="6073701" y="493170"/>
                  </a:lnTo>
                  <a:lnTo>
                    <a:pt x="6069491" y="497371"/>
                  </a:lnTo>
                  <a:lnTo>
                    <a:pt x="6065291" y="501573"/>
                  </a:lnTo>
                  <a:lnTo>
                    <a:pt x="6040135" y="516987"/>
                  </a:lnTo>
                  <a:lnTo>
                    <a:pt x="6034649" y="519261"/>
                  </a:lnTo>
                  <a:lnTo>
                    <a:pt x="6028991" y="520977"/>
                  </a:lnTo>
                  <a:lnTo>
                    <a:pt x="6023162" y="522136"/>
                  </a:lnTo>
                  <a:lnTo>
                    <a:pt x="6017342" y="523294"/>
                  </a:lnTo>
                  <a:lnTo>
                    <a:pt x="6011456" y="523875"/>
                  </a:lnTo>
                  <a:lnTo>
                    <a:pt x="6005512" y="523875"/>
                  </a:lnTo>
                  <a:lnTo>
                    <a:pt x="90487" y="523875"/>
                  </a:lnTo>
                  <a:lnTo>
                    <a:pt x="84545" y="523875"/>
                  </a:lnTo>
                  <a:lnTo>
                    <a:pt x="78661" y="523294"/>
                  </a:lnTo>
                  <a:lnTo>
                    <a:pt x="40215" y="508625"/>
                  </a:lnTo>
                  <a:lnTo>
                    <a:pt x="26503" y="497371"/>
                  </a:lnTo>
                  <a:lnTo>
                    <a:pt x="22301" y="493170"/>
                  </a:lnTo>
                  <a:lnTo>
                    <a:pt x="18550" y="488600"/>
                  </a:lnTo>
                  <a:lnTo>
                    <a:pt x="15249" y="483659"/>
                  </a:lnTo>
                  <a:lnTo>
                    <a:pt x="11949" y="478719"/>
                  </a:lnTo>
                  <a:lnTo>
                    <a:pt x="0" y="439329"/>
                  </a:lnTo>
                  <a:lnTo>
                    <a:pt x="0" y="433387"/>
                  </a:lnTo>
                  <a:close/>
                </a:path>
              </a:pathLst>
            </a:custGeom>
            <a:ln w="9525">
              <a:solidFill>
                <a:srgbClr val="000000"/>
              </a:solidFill>
            </a:ln>
          </p:spPr>
          <p:txBody>
            <a:bodyPr wrap="square" lIns="0" tIns="0" rIns="0" bIns="0" rtlCol="0"/>
            <a:lstStyle/>
            <a:p>
              <a:endParaRPr/>
            </a:p>
          </p:txBody>
        </p:sp>
        <p:sp>
          <p:nvSpPr>
            <p:cNvPr id="6" name="object 6"/>
            <p:cNvSpPr/>
            <p:nvPr/>
          </p:nvSpPr>
          <p:spPr>
            <a:xfrm>
              <a:off x="3305190" y="266699"/>
              <a:ext cx="6048375" cy="476250"/>
            </a:xfrm>
            <a:custGeom>
              <a:avLst/>
              <a:gdLst/>
              <a:ahLst/>
              <a:cxnLst/>
              <a:rect l="l" t="t" r="r" b="b"/>
              <a:pathLst>
                <a:path w="6048375" h="476250">
                  <a:moveTo>
                    <a:pt x="6011318" y="476250"/>
                  </a:moveTo>
                  <a:lnTo>
                    <a:pt x="17972" y="476250"/>
                  </a:lnTo>
                  <a:lnTo>
                    <a:pt x="16683" y="475641"/>
                  </a:lnTo>
                  <a:lnTo>
                    <a:pt x="9498" y="471341"/>
                  </a:lnTo>
                  <a:lnTo>
                    <a:pt x="2775" y="466349"/>
                  </a:lnTo>
                  <a:lnTo>
                    <a:pt x="0" y="463825"/>
                  </a:lnTo>
                  <a:lnTo>
                    <a:pt x="0" y="0"/>
                  </a:lnTo>
                  <a:lnTo>
                    <a:pt x="6048375" y="0"/>
                  </a:lnTo>
                  <a:lnTo>
                    <a:pt x="6048375" y="439168"/>
                  </a:lnTo>
                  <a:lnTo>
                    <a:pt x="6019796" y="471341"/>
                  </a:lnTo>
                  <a:lnTo>
                    <a:pt x="6011318" y="476250"/>
                  </a:lnTo>
                  <a:close/>
                </a:path>
              </a:pathLst>
            </a:custGeom>
            <a:solidFill>
              <a:srgbClr val="118CFF"/>
            </a:solidFill>
          </p:spPr>
          <p:txBody>
            <a:bodyPr wrap="square" lIns="0" tIns="0" rIns="0" bIns="0" rtlCol="0"/>
            <a:lstStyle/>
            <a:p>
              <a:endParaRPr/>
            </a:p>
          </p:txBody>
        </p:sp>
        <p:sp>
          <p:nvSpPr>
            <p:cNvPr id="7" name="object 7"/>
            <p:cNvSpPr/>
            <p:nvPr/>
          </p:nvSpPr>
          <p:spPr>
            <a:xfrm>
              <a:off x="3305190" y="266699"/>
              <a:ext cx="6048375" cy="464184"/>
            </a:xfrm>
            <a:custGeom>
              <a:avLst/>
              <a:gdLst/>
              <a:ahLst/>
              <a:cxnLst/>
              <a:rect l="l" t="t" r="r" b="b"/>
              <a:pathLst>
                <a:path w="6048375" h="464184">
                  <a:moveTo>
                    <a:pt x="0" y="0"/>
                  </a:moveTo>
                  <a:lnTo>
                    <a:pt x="6035926" y="0"/>
                  </a:lnTo>
                  <a:lnTo>
                    <a:pt x="6048375" y="0"/>
                  </a:lnTo>
                  <a:lnTo>
                    <a:pt x="6048375" y="18031"/>
                  </a:lnTo>
                  <a:lnTo>
                    <a:pt x="6048375" y="439168"/>
                  </a:lnTo>
                </a:path>
                <a:path w="6048375" h="464184">
                  <a:moveTo>
                    <a:pt x="0" y="463825"/>
                  </a:moveTo>
                  <a:lnTo>
                    <a:pt x="0" y="0"/>
                  </a:lnTo>
                </a:path>
              </a:pathLst>
            </a:custGeom>
            <a:ln w="19050">
              <a:solidFill>
                <a:srgbClr val="0D6ABE"/>
              </a:solidFill>
            </a:ln>
          </p:spPr>
          <p:txBody>
            <a:bodyPr wrap="square" lIns="0" tIns="0" rIns="0" bIns="0" rtlCol="0"/>
            <a:lstStyle/>
            <a:p>
              <a:endParaRPr/>
            </a:p>
          </p:txBody>
        </p:sp>
      </p:grpSp>
      <p:sp>
        <p:nvSpPr>
          <p:cNvPr id="8" name="object 8"/>
          <p:cNvSpPr txBox="1">
            <a:spLocks noGrp="1"/>
          </p:cNvSpPr>
          <p:nvPr>
            <p:ph type="title"/>
          </p:nvPr>
        </p:nvSpPr>
        <p:spPr>
          <a:xfrm>
            <a:off x="3921125" y="381063"/>
            <a:ext cx="4721225" cy="330200"/>
          </a:xfrm>
          <a:prstGeom prst="rect">
            <a:avLst/>
          </a:prstGeom>
        </p:spPr>
        <p:txBody>
          <a:bodyPr vert="horz" wrap="square" lIns="0" tIns="12700" rIns="0" bIns="0" rtlCol="0">
            <a:spAutoFit/>
          </a:bodyPr>
          <a:lstStyle/>
          <a:p>
            <a:pPr marL="12700">
              <a:lnSpc>
                <a:spcPct val="100000"/>
              </a:lnSpc>
              <a:spcBef>
                <a:spcPts val="100"/>
              </a:spcBef>
            </a:pPr>
            <a:r>
              <a:rPr sz="2000" spc="-270" dirty="0">
                <a:solidFill>
                  <a:srgbClr val="FFFFFF"/>
                </a:solidFill>
                <a:latin typeface="Arial Black"/>
                <a:cs typeface="Arial Black"/>
              </a:rPr>
              <a:t>PROPERTY</a:t>
            </a:r>
            <a:r>
              <a:rPr sz="2000" spc="-100" dirty="0">
                <a:solidFill>
                  <a:srgbClr val="FFFFFF"/>
                </a:solidFill>
                <a:latin typeface="Arial Black"/>
                <a:cs typeface="Arial Black"/>
              </a:rPr>
              <a:t> </a:t>
            </a:r>
            <a:r>
              <a:rPr sz="2000" spc="-300" dirty="0">
                <a:solidFill>
                  <a:srgbClr val="FFFFFF"/>
                </a:solidFill>
                <a:latin typeface="Arial Black"/>
                <a:cs typeface="Arial Black"/>
              </a:rPr>
              <a:t>TYPE</a:t>
            </a:r>
            <a:r>
              <a:rPr sz="2000" spc="-100" dirty="0">
                <a:solidFill>
                  <a:srgbClr val="FFFFFF"/>
                </a:solidFill>
                <a:latin typeface="Arial Black"/>
                <a:cs typeface="Arial Black"/>
              </a:rPr>
              <a:t> </a:t>
            </a:r>
            <a:r>
              <a:rPr sz="2000" spc="-114" dirty="0">
                <a:solidFill>
                  <a:srgbClr val="FFFFFF"/>
                </a:solidFill>
                <a:latin typeface="Arial Black"/>
                <a:cs typeface="Arial Black"/>
              </a:rPr>
              <a:t>AND</a:t>
            </a:r>
            <a:r>
              <a:rPr sz="2000" spc="-100" dirty="0">
                <a:solidFill>
                  <a:srgbClr val="FFFFFF"/>
                </a:solidFill>
                <a:latin typeface="Arial Black"/>
                <a:cs typeface="Arial Black"/>
              </a:rPr>
              <a:t> </a:t>
            </a:r>
            <a:r>
              <a:rPr sz="2000" spc="-145" dirty="0">
                <a:solidFill>
                  <a:srgbClr val="FFFFFF"/>
                </a:solidFill>
                <a:latin typeface="Arial Black"/>
                <a:cs typeface="Arial Black"/>
              </a:rPr>
              <a:t>ROOM</a:t>
            </a:r>
            <a:r>
              <a:rPr sz="2000" spc="-100" dirty="0">
                <a:solidFill>
                  <a:srgbClr val="FFFFFF"/>
                </a:solidFill>
                <a:latin typeface="Arial Black"/>
                <a:cs typeface="Arial Black"/>
              </a:rPr>
              <a:t> </a:t>
            </a:r>
            <a:r>
              <a:rPr sz="2000" spc="-265" dirty="0">
                <a:solidFill>
                  <a:srgbClr val="FFFFFF"/>
                </a:solidFill>
                <a:latin typeface="Arial Black"/>
                <a:cs typeface="Arial Black"/>
              </a:rPr>
              <a:t>ANALYSIS</a:t>
            </a:r>
            <a:endParaRPr sz="2000">
              <a:latin typeface="Arial Black"/>
              <a:cs typeface="Arial Black"/>
            </a:endParaRPr>
          </a:p>
        </p:txBody>
      </p:sp>
      <p:grpSp>
        <p:nvGrpSpPr>
          <p:cNvPr id="9" name="object 9"/>
          <p:cNvGrpSpPr/>
          <p:nvPr/>
        </p:nvGrpSpPr>
        <p:grpSpPr>
          <a:xfrm>
            <a:off x="280415" y="822959"/>
            <a:ext cx="5529580" cy="3365500"/>
            <a:chOff x="280415" y="822959"/>
            <a:chExt cx="5529580" cy="3365500"/>
          </a:xfrm>
        </p:grpSpPr>
        <p:sp>
          <p:nvSpPr>
            <p:cNvPr id="10" name="object 10"/>
            <p:cNvSpPr/>
            <p:nvPr/>
          </p:nvSpPr>
          <p:spPr>
            <a:xfrm>
              <a:off x="280415" y="822959"/>
              <a:ext cx="5529580" cy="3365500"/>
            </a:xfrm>
            <a:custGeom>
              <a:avLst/>
              <a:gdLst/>
              <a:ahLst/>
              <a:cxnLst/>
              <a:rect l="l" t="t" r="r" b="b"/>
              <a:pathLst>
                <a:path w="5529580" h="3365500">
                  <a:moveTo>
                    <a:pt x="5529071" y="3364991"/>
                  </a:moveTo>
                  <a:lnTo>
                    <a:pt x="0" y="3364991"/>
                  </a:lnTo>
                  <a:lnTo>
                    <a:pt x="0" y="0"/>
                  </a:lnTo>
                  <a:lnTo>
                    <a:pt x="5529071" y="0"/>
                  </a:lnTo>
                  <a:lnTo>
                    <a:pt x="5529071" y="100964"/>
                  </a:lnTo>
                  <a:lnTo>
                    <a:pt x="233933" y="100964"/>
                  </a:lnTo>
                  <a:lnTo>
                    <a:pt x="220797" y="101599"/>
                  </a:lnTo>
                  <a:lnTo>
                    <a:pt x="182904" y="111114"/>
                  </a:lnTo>
                  <a:lnTo>
                    <a:pt x="149378" y="131182"/>
                  </a:lnTo>
                  <a:lnTo>
                    <a:pt x="123036" y="160215"/>
                  </a:lnTo>
                  <a:lnTo>
                    <a:pt x="106293" y="195664"/>
                  </a:lnTo>
                  <a:lnTo>
                    <a:pt x="100583" y="234314"/>
                  </a:lnTo>
                  <a:lnTo>
                    <a:pt x="100583" y="2996580"/>
                  </a:lnTo>
                  <a:lnTo>
                    <a:pt x="106293" y="3035224"/>
                  </a:lnTo>
                  <a:lnTo>
                    <a:pt x="123036" y="3070669"/>
                  </a:lnTo>
                  <a:lnTo>
                    <a:pt x="149378" y="3099690"/>
                  </a:lnTo>
                  <a:lnTo>
                    <a:pt x="182904" y="3119749"/>
                  </a:lnTo>
                  <a:lnTo>
                    <a:pt x="220797" y="3129291"/>
                  </a:lnTo>
                  <a:lnTo>
                    <a:pt x="233933" y="3129930"/>
                  </a:lnTo>
                  <a:lnTo>
                    <a:pt x="5529071" y="3129930"/>
                  </a:lnTo>
                  <a:lnTo>
                    <a:pt x="5529071" y="3364991"/>
                  </a:lnTo>
                  <a:close/>
                </a:path>
                <a:path w="5529580" h="3365500">
                  <a:moveTo>
                    <a:pt x="5529071" y="3129930"/>
                  </a:moveTo>
                  <a:lnTo>
                    <a:pt x="5158374" y="3129930"/>
                  </a:lnTo>
                  <a:lnTo>
                    <a:pt x="5171507" y="3129291"/>
                  </a:lnTo>
                  <a:lnTo>
                    <a:pt x="5184388" y="3127377"/>
                  </a:lnTo>
                  <a:lnTo>
                    <a:pt x="5221290" y="3114137"/>
                  </a:lnTo>
                  <a:lnTo>
                    <a:pt x="5252648" y="3090854"/>
                  </a:lnTo>
                  <a:lnTo>
                    <a:pt x="5275931" y="3059496"/>
                  </a:lnTo>
                  <a:lnTo>
                    <a:pt x="5289159" y="3022594"/>
                  </a:lnTo>
                  <a:lnTo>
                    <a:pt x="5291724" y="2996580"/>
                  </a:lnTo>
                  <a:lnTo>
                    <a:pt x="5291724" y="234314"/>
                  </a:lnTo>
                  <a:lnTo>
                    <a:pt x="5285984" y="195664"/>
                  </a:lnTo>
                  <a:lnTo>
                    <a:pt x="5269245" y="160215"/>
                  </a:lnTo>
                  <a:lnTo>
                    <a:pt x="5242916" y="131182"/>
                  </a:lnTo>
                  <a:lnTo>
                    <a:pt x="5209397" y="111114"/>
                  </a:lnTo>
                  <a:lnTo>
                    <a:pt x="5171507" y="101599"/>
                  </a:lnTo>
                  <a:lnTo>
                    <a:pt x="5158374" y="100964"/>
                  </a:lnTo>
                  <a:lnTo>
                    <a:pt x="5529071" y="100964"/>
                  </a:lnTo>
                  <a:lnTo>
                    <a:pt x="5529071" y="3129930"/>
                  </a:lnTo>
                  <a:close/>
                </a:path>
              </a:pathLst>
            </a:custGeom>
            <a:solidFill>
              <a:srgbClr val="252423">
                <a:alpha val="30198"/>
              </a:srgbClr>
            </a:solidFill>
          </p:spPr>
          <p:txBody>
            <a:bodyPr wrap="square" lIns="0" tIns="0" rIns="0" bIns="0" rtlCol="0"/>
            <a:lstStyle/>
            <a:p>
              <a:endParaRPr/>
            </a:p>
          </p:txBody>
        </p:sp>
        <p:sp>
          <p:nvSpPr>
            <p:cNvPr id="11" name="object 11"/>
            <p:cNvSpPr/>
            <p:nvPr/>
          </p:nvSpPr>
          <p:spPr>
            <a:xfrm>
              <a:off x="376237" y="919162"/>
              <a:ext cx="5200650" cy="3038475"/>
            </a:xfrm>
            <a:custGeom>
              <a:avLst/>
              <a:gdLst/>
              <a:ahLst/>
              <a:cxnLst/>
              <a:rect l="l" t="t" r="r" b="b"/>
              <a:pathLst>
                <a:path w="5200650" h="3038475">
                  <a:moveTo>
                    <a:pt x="5062537" y="3038475"/>
                  </a:moveTo>
                  <a:lnTo>
                    <a:pt x="138112" y="3038475"/>
                  </a:lnTo>
                  <a:lnTo>
                    <a:pt x="131327" y="3038308"/>
                  </a:lnTo>
                  <a:lnTo>
                    <a:pt x="91591" y="3030406"/>
                  </a:lnTo>
                  <a:lnTo>
                    <a:pt x="55831" y="3011288"/>
                  </a:lnTo>
                  <a:lnTo>
                    <a:pt x="27183" y="2982642"/>
                  </a:lnTo>
                  <a:lnTo>
                    <a:pt x="8069" y="2946883"/>
                  </a:lnTo>
                  <a:lnTo>
                    <a:pt x="165" y="2907147"/>
                  </a:lnTo>
                  <a:lnTo>
                    <a:pt x="0" y="2900362"/>
                  </a:lnTo>
                  <a:lnTo>
                    <a:pt x="0" y="138112"/>
                  </a:lnTo>
                  <a:lnTo>
                    <a:pt x="5945" y="98020"/>
                  </a:lnTo>
                  <a:lnTo>
                    <a:pt x="23276" y="61381"/>
                  </a:lnTo>
                  <a:lnTo>
                    <a:pt x="50493" y="31348"/>
                  </a:lnTo>
                  <a:lnTo>
                    <a:pt x="85259" y="10513"/>
                  </a:lnTo>
                  <a:lnTo>
                    <a:pt x="124574" y="663"/>
                  </a:lnTo>
                  <a:lnTo>
                    <a:pt x="138112" y="0"/>
                  </a:lnTo>
                  <a:lnTo>
                    <a:pt x="5062537" y="0"/>
                  </a:lnTo>
                  <a:lnTo>
                    <a:pt x="5102630" y="5945"/>
                  </a:lnTo>
                  <a:lnTo>
                    <a:pt x="5139270" y="23276"/>
                  </a:lnTo>
                  <a:lnTo>
                    <a:pt x="5169298" y="50493"/>
                  </a:lnTo>
                  <a:lnTo>
                    <a:pt x="5190134" y="85259"/>
                  </a:lnTo>
                  <a:lnTo>
                    <a:pt x="5199985" y="124574"/>
                  </a:lnTo>
                  <a:lnTo>
                    <a:pt x="5200650" y="138112"/>
                  </a:lnTo>
                  <a:lnTo>
                    <a:pt x="5200650" y="2900362"/>
                  </a:lnTo>
                  <a:lnTo>
                    <a:pt x="5194702" y="2940455"/>
                  </a:lnTo>
                  <a:lnTo>
                    <a:pt x="5177370" y="2977095"/>
                  </a:lnTo>
                  <a:lnTo>
                    <a:pt x="5150155" y="3007123"/>
                  </a:lnTo>
                  <a:lnTo>
                    <a:pt x="5115391" y="3027959"/>
                  </a:lnTo>
                  <a:lnTo>
                    <a:pt x="5076074" y="3037810"/>
                  </a:lnTo>
                  <a:lnTo>
                    <a:pt x="5062537" y="3038475"/>
                  </a:lnTo>
                  <a:close/>
                </a:path>
              </a:pathLst>
            </a:custGeom>
            <a:solidFill>
              <a:srgbClr val="FFFFFF"/>
            </a:solidFill>
          </p:spPr>
          <p:txBody>
            <a:bodyPr wrap="square" lIns="0" tIns="0" rIns="0" bIns="0" rtlCol="0"/>
            <a:lstStyle/>
            <a:p>
              <a:endParaRPr/>
            </a:p>
          </p:txBody>
        </p:sp>
        <p:sp>
          <p:nvSpPr>
            <p:cNvPr id="12" name="object 12"/>
            <p:cNvSpPr/>
            <p:nvPr/>
          </p:nvSpPr>
          <p:spPr>
            <a:xfrm>
              <a:off x="376237" y="919162"/>
              <a:ext cx="5200650" cy="3038475"/>
            </a:xfrm>
            <a:custGeom>
              <a:avLst/>
              <a:gdLst/>
              <a:ahLst/>
              <a:cxnLst/>
              <a:rect l="l" t="t" r="r" b="b"/>
              <a:pathLst>
                <a:path w="5200650" h="3038475">
                  <a:moveTo>
                    <a:pt x="0" y="2900362"/>
                  </a:moveTo>
                  <a:lnTo>
                    <a:pt x="0" y="138112"/>
                  </a:lnTo>
                  <a:lnTo>
                    <a:pt x="165" y="131327"/>
                  </a:lnTo>
                  <a:lnTo>
                    <a:pt x="8069" y="91591"/>
                  </a:lnTo>
                  <a:lnTo>
                    <a:pt x="27183" y="55831"/>
                  </a:lnTo>
                  <a:lnTo>
                    <a:pt x="55831" y="27183"/>
                  </a:lnTo>
                  <a:lnTo>
                    <a:pt x="91591" y="8069"/>
                  </a:lnTo>
                  <a:lnTo>
                    <a:pt x="131327" y="165"/>
                  </a:lnTo>
                  <a:lnTo>
                    <a:pt x="138112" y="0"/>
                  </a:lnTo>
                  <a:lnTo>
                    <a:pt x="5062537" y="0"/>
                  </a:lnTo>
                  <a:lnTo>
                    <a:pt x="5102630" y="5945"/>
                  </a:lnTo>
                  <a:lnTo>
                    <a:pt x="5139270" y="23276"/>
                  </a:lnTo>
                  <a:lnTo>
                    <a:pt x="5169298" y="50493"/>
                  </a:lnTo>
                  <a:lnTo>
                    <a:pt x="5190134" y="85259"/>
                  </a:lnTo>
                  <a:lnTo>
                    <a:pt x="5199985" y="124574"/>
                  </a:lnTo>
                  <a:lnTo>
                    <a:pt x="5200650" y="138112"/>
                  </a:lnTo>
                  <a:lnTo>
                    <a:pt x="5200650" y="2900362"/>
                  </a:lnTo>
                  <a:lnTo>
                    <a:pt x="5194702" y="2940455"/>
                  </a:lnTo>
                  <a:lnTo>
                    <a:pt x="5177370" y="2977095"/>
                  </a:lnTo>
                  <a:lnTo>
                    <a:pt x="5150155" y="3007123"/>
                  </a:lnTo>
                  <a:lnTo>
                    <a:pt x="5115391" y="3027959"/>
                  </a:lnTo>
                  <a:lnTo>
                    <a:pt x="5076074" y="3037810"/>
                  </a:lnTo>
                  <a:lnTo>
                    <a:pt x="5062537" y="3038475"/>
                  </a:lnTo>
                  <a:lnTo>
                    <a:pt x="138112" y="3038475"/>
                  </a:lnTo>
                  <a:lnTo>
                    <a:pt x="98020" y="3032531"/>
                  </a:lnTo>
                  <a:lnTo>
                    <a:pt x="61381" y="3015195"/>
                  </a:lnTo>
                  <a:lnTo>
                    <a:pt x="31348" y="2987980"/>
                  </a:lnTo>
                  <a:lnTo>
                    <a:pt x="10513" y="2953216"/>
                  </a:lnTo>
                  <a:lnTo>
                    <a:pt x="663" y="2913899"/>
                  </a:lnTo>
                  <a:lnTo>
                    <a:pt x="0" y="2900362"/>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1884708" y="930275"/>
            <a:ext cx="2202815" cy="254000"/>
          </a:xfrm>
          <a:prstGeom prst="rect">
            <a:avLst/>
          </a:prstGeom>
        </p:spPr>
        <p:txBody>
          <a:bodyPr vert="horz" wrap="square" lIns="0" tIns="12700" rIns="0" bIns="0" rtlCol="0">
            <a:spAutoFit/>
          </a:bodyPr>
          <a:lstStyle/>
          <a:p>
            <a:pPr marL="12700">
              <a:lnSpc>
                <a:spcPct val="100000"/>
              </a:lnSpc>
              <a:spcBef>
                <a:spcPts val="100"/>
              </a:spcBef>
            </a:pPr>
            <a:r>
              <a:rPr sz="1500" spc="-90" dirty="0">
                <a:solidFill>
                  <a:srgbClr val="252423"/>
                </a:solidFill>
                <a:latin typeface="Trebuchet MS"/>
                <a:cs typeface="Trebuchet MS"/>
              </a:rPr>
              <a:t>distribution</a:t>
            </a:r>
            <a:r>
              <a:rPr sz="1500" spc="-70" dirty="0">
                <a:solidFill>
                  <a:srgbClr val="252423"/>
                </a:solidFill>
                <a:latin typeface="Trebuchet MS"/>
                <a:cs typeface="Trebuchet MS"/>
              </a:rPr>
              <a:t> </a:t>
            </a:r>
            <a:r>
              <a:rPr sz="1500" spc="-110" dirty="0">
                <a:solidFill>
                  <a:srgbClr val="252423"/>
                </a:solidFill>
                <a:latin typeface="Trebuchet MS"/>
                <a:cs typeface="Trebuchet MS"/>
              </a:rPr>
              <a:t>of</a:t>
            </a:r>
            <a:r>
              <a:rPr sz="1500" spc="-70" dirty="0">
                <a:solidFill>
                  <a:srgbClr val="252423"/>
                </a:solidFill>
                <a:latin typeface="Trebuchet MS"/>
                <a:cs typeface="Trebuchet MS"/>
              </a:rPr>
              <a:t> </a:t>
            </a:r>
            <a:r>
              <a:rPr sz="1500" spc="-85" dirty="0">
                <a:solidFill>
                  <a:srgbClr val="252423"/>
                </a:solidFill>
                <a:latin typeface="Trebuchet MS"/>
                <a:cs typeface="Trebuchet MS"/>
              </a:rPr>
              <a:t>property_type</a:t>
            </a:r>
            <a:endParaRPr sz="1500">
              <a:latin typeface="Trebuchet MS"/>
              <a:cs typeface="Trebuchet MS"/>
            </a:endParaRPr>
          </a:p>
        </p:txBody>
      </p:sp>
      <p:sp>
        <p:nvSpPr>
          <p:cNvPr id="14" name="object 14"/>
          <p:cNvSpPr txBox="1"/>
          <p:nvPr/>
        </p:nvSpPr>
        <p:spPr>
          <a:xfrm>
            <a:off x="2987369" y="3683000"/>
            <a:ext cx="1426210" cy="208279"/>
          </a:xfrm>
          <a:prstGeom prst="rect">
            <a:avLst/>
          </a:prstGeom>
        </p:spPr>
        <p:txBody>
          <a:bodyPr vert="horz" wrap="square" lIns="0" tIns="12700" rIns="0" bIns="0" rtlCol="0">
            <a:spAutoFit/>
          </a:bodyPr>
          <a:lstStyle/>
          <a:p>
            <a:pPr marL="12700">
              <a:lnSpc>
                <a:spcPct val="100000"/>
              </a:lnSpc>
              <a:spcBef>
                <a:spcPts val="100"/>
              </a:spcBef>
            </a:pPr>
            <a:r>
              <a:rPr sz="1200" spc="-75" dirty="0">
                <a:solidFill>
                  <a:srgbClr val="252423"/>
                </a:solidFill>
                <a:latin typeface="Trebuchet MS"/>
                <a:cs typeface="Trebuchet MS"/>
              </a:rPr>
              <a:t>Count</a:t>
            </a:r>
            <a:r>
              <a:rPr sz="1200" spc="-70" dirty="0">
                <a:solidFill>
                  <a:srgbClr val="252423"/>
                </a:solidFill>
                <a:latin typeface="Trebuchet MS"/>
                <a:cs typeface="Trebuchet MS"/>
              </a:rPr>
              <a:t> </a:t>
            </a:r>
            <a:r>
              <a:rPr sz="1200" spc="-95" dirty="0">
                <a:solidFill>
                  <a:srgbClr val="252423"/>
                </a:solidFill>
                <a:latin typeface="Trebuchet MS"/>
                <a:cs typeface="Trebuchet MS"/>
              </a:rPr>
              <a:t>of</a:t>
            </a:r>
            <a:r>
              <a:rPr sz="1200" spc="-65" dirty="0">
                <a:solidFill>
                  <a:srgbClr val="252423"/>
                </a:solidFill>
                <a:latin typeface="Trebuchet MS"/>
                <a:cs typeface="Trebuchet MS"/>
              </a:rPr>
              <a:t> </a:t>
            </a:r>
            <a:r>
              <a:rPr sz="1200" spc="-70" dirty="0">
                <a:solidFill>
                  <a:srgbClr val="252423"/>
                </a:solidFill>
                <a:latin typeface="Trebuchet MS"/>
                <a:cs typeface="Trebuchet MS"/>
              </a:rPr>
              <a:t>property_type</a:t>
            </a:r>
            <a:endParaRPr sz="1200">
              <a:latin typeface="Trebuchet MS"/>
              <a:cs typeface="Trebuchet MS"/>
            </a:endParaRPr>
          </a:p>
        </p:txBody>
      </p:sp>
      <p:sp>
        <p:nvSpPr>
          <p:cNvPr id="15" name="object 15"/>
          <p:cNvSpPr txBox="1"/>
          <p:nvPr/>
        </p:nvSpPr>
        <p:spPr>
          <a:xfrm>
            <a:off x="468620" y="2082355"/>
            <a:ext cx="177800" cy="883919"/>
          </a:xfrm>
          <a:prstGeom prst="rect">
            <a:avLst/>
          </a:prstGeom>
        </p:spPr>
        <p:txBody>
          <a:bodyPr vert="vert270" wrap="square" lIns="0" tIns="0" rIns="0" bIns="0" rtlCol="0">
            <a:spAutoFit/>
          </a:bodyPr>
          <a:lstStyle/>
          <a:p>
            <a:pPr marL="12700">
              <a:lnSpc>
                <a:spcPts val="1275"/>
              </a:lnSpc>
            </a:pPr>
            <a:r>
              <a:rPr sz="1200" spc="-70" dirty="0">
                <a:solidFill>
                  <a:srgbClr val="252423"/>
                </a:solidFill>
                <a:latin typeface="Trebuchet MS"/>
                <a:cs typeface="Trebuchet MS"/>
              </a:rPr>
              <a:t>property_type</a:t>
            </a:r>
            <a:endParaRPr sz="1200">
              <a:latin typeface="Trebuchet MS"/>
              <a:cs typeface="Trebuchet MS"/>
            </a:endParaRPr>
          </a:p>
        </p:txBody>
      </p:sp>
      <p:sp>
        <p:nvSpPr>
          <p:cNvPr id="16" name="object 16"/>
          <p:cNvSpPr txBox="1"/>
          <p:nvPr/>
        </p:nvSpPr>
        <p:spPr>
          <a:xfrm>
            <a:off x="784275" y="1303160"/>
            <a:ext cx="1171575" cy="2366010"/>
          </a:xfrm>
          <a:prstGeom prst="rect">
            <a:avLst/>
          </a:prstGeom>
        </p:spPr>
        <p:txBody>
          <a:bodyPr vert="horz" wrap="square" lIns="0" tIns="12700" rIns="0" bIns="0" rtlCol="0">
            <a:spAutoFit/>
          </a:bodyPr>
          <a:lstStyle/>
          <a:p>
            <a:pPr marL="548640" marR="5080" indent="-226060" algn="r">
              <a:lnSpc>
                <a:spcPct val="142200"/>
              </a:lnSpc>
              <a:spcBef>
                <a:spcPts val="100"/>
              </a:spcBef>
            </a:pP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30" dirty="0">
                <a:solidFill>
                  <a:srgbClr val="605D5C"/>
                </a:solidFill>
                <a:latin typeface="Trebuchet MS"/>
                <a:cs typeface="Trebuchet MS"/>
              </a:rPr>
              <a:t>rental</a:t>
            </a:r>
            <a:r>
              <a:rPr sz="900" spc="-15" dirty="0">
                <a:solidFill>
                  <a:srgbClr val="605D5C"/>
                </a:solidFill>
                <a:latin typeface="Trebuchet MS"/>
                <a:cs typeface="Trebuchet MS"/>
              </a:rPr>
              <a:t> </a:t>
            </a:r>
            <a:r>
              <a:rPr sz="900" spc="-25" dirty="0">
                <a:solidFill>
                  <a:srgbClr val="605D5C"/>
                </a:solidFill>
                <a:latin typeface="Trebuchet MS"/>
                <a:cs typeface="Trebuchet MS"/>
              </a:rPr>
              <a:t>unit </a:t>
            </a:r>
            <a:r>
              <a:rPr sz="900" spc="-30" dirty="0">
                <a:solidFill>
                  <a:srgbClr val="605D5C"/>
                </a:solidFill>
                <a:latin typeface="Trebuchet MS"/>
                <a:cs typeface="Trebuchet MS"/>
              </a:rPr>
              <a:t>Entire</a:t>
            </a:r>
            <a:r>
              <a:rPr sz="900" spc="-20" dirty="0">
                <a:solidFill>
                  <a:srgbClr val="605D5C"/>
                </a:solidFill>
                <a:latin typeface="Trebuchet MS"/>
                <a:cs typeface="Trebuchet MS"/>
              </a:rPr>
              <a:t> home</a:t>
            </a:r>
            <a:endParaRPr sz="900">
              <a:latin typeface="Trebuchet MS"/>
              <a:cs typeface="Trebuchet MS"/>
            </a:endParaRPr>
          </a:p>
          <a:p>
            <a:pPr marL="12700" marR="5080" indent="54610" algn="r">
              <a:lnSpc>
                <a:spcPct val="142200"/>
              </a:lnSpc>
            </a:pPr>
            <a:r>
              <a:rPr sz="900" spc="-30" dirty="0">
                <a:solidFill>
                  <a:srgbClr val="605D5C"/>
                </a:solidFill>
                <a:latin typeface="Trebuchet MS"/>
                <a:cs typeface="Trebuchet MS"/>
              </a:rPr>
              <a:t>Private</a:t>
            </a:r>
            <a:r>
              <a:rPr sz="900" spc="-15" dirty="0">
                <a:solidFill>
                  <a:srgbClr val="605D5C"/>
                </a:solidFill>
                <a:latin typeface="Trebuchet MS"/>
                <a:cs typeface="Trebuchet MS"/>
              </a:rPr>
              <a:t> </a:t>
            </a:r>
            <a:r>
              <a:rPr sz="900" dirty="0">
                <a:solidFill>
                  <a:srgbClr val="605D5C"/>
                </a:solidFill>
                <a:latin typeface="Trebuchet MS"/>
                <a:cs typeface="Trebuchet MS"/>
              </a:rPr>
              <a:t>room</a:t>
            </a:r>
            <a:r>
              <a:rPr sz="900" spc="-10" dirty="0">
                <a:solidFill>
                  <a:srgbClr val="605D5C"/>
                </a:solidFill>
                <a:latin typeface="Trebuchet MS"/>
                <a:cs typeface="Trebuchet MS"/>
              </a:rPr>
              <a:t> </a:t>
            </a:r>
            <a:r>
              <a:rPr sz="900" dirty="0">
                <a:solidFill>
                  <a:srgbClr val="605D5C"/>
                </a:solidFill>
                <a:latin typeface="Trebuchet MS"/>
                <a:cs typeface="Trebuchet MS"/>
              </a:rPr>
              <a:t>in</a:t>
            </a:r>
            <a:r>
              <a:rPr sz="900" spc="-10" dirty="0">
                <a:solidFill>
                  <a:srgbClr val="605D5C"/>
                </a:solidFill>
                <a:latin typeface="Trebuchet MS"/>
                <a:cs typeface="Trebuchet MS"/>
              </a:rPr>
              <a:t> </a:t>
            </a:r>
            <a:r>
              <a:rPr sz="900" spc="-20" dirty="0">
                <a:solidFill>
                  <a:srgbClr val="605D5C"/>
                </a:solidFill>
                <a:latin typeface="Trebuchet MS"/>
                <a:cs typeface="Trebuchet MS"/>
              </a:rPr>
              <a:t>home </a:t>
            </a:r>
            <a:r>
              <a:rPr sz="900" spc="-30" dirty="0">
                <a:solidFill>
                  <a:srgbClr val="605D5C"/>
                </a:solidFill>
                <a:latin typeface="Trebuchet MS"/>
                <a:cs typeface="Trebuchet MS"/>
              </a:rPr>
              <a:t>Private</a:t>
            </a:r>
            <a:r>
              <a:rPr sz="900" spc="-15" dirty="0">
                <a:solidFill>
                  <a:srgbClr val="605D5C"/>
                </a:solidFill>
                <a:latin typeface="Trebuchet MS"/>
                <a:cs typeface="Trebuchet MS"/>
              </a:rPr>
              <a:t> </a:t>
            </a:r>
            <a:r>
              <a:rPr sz="900" dirty="0">
                <a:solidFill>
                  <a:srgbClr val="605D5C"/>
                </a:solidFill>
                <a:latin typeface="Trebuchet MS"/>
                <a:cs typeface="Trebuchet MS"/>
              </a:rPr>
              <a:t>room</a:t>
            </a:r>
            <a:r>
              <a:rPr sz="900" spc="-10" dirty="0">
                <a:solidFill>
                  <a:srgbClr val="605D5C"/>
                </a:solidFill>
                <a:latin typeface="Trebuchet MS"/>
                <a:cs typeface="Trebuchet MS"/>
              </a:rPr>
              <a:t> </a:t>
            </a:r>
            <a:r>
              <a:rPr sz="900" dirty="0">
                <a:solidFill>
                  <a:srgbClr val="605D5C"/>
                </a:solidFill>
                <a:latin typeface="Trebuchet MS"/>
                <a:cs typeface="Trebuchet MS"/>
              </a:rPr>
              <a:t>in</a:t>
            </a:r>
            <a:r>
              <a:rPr sz="900" spc="-10" dirty="0">
                <a:solidFill>
                  <a:srgbClr val="605D5C"/>
                </a:solidFill>
                <a:latin typeface="Trebuchet MS"/>
                <a:cs typeface="Trebuchet MS"/>
              </a:rPr>
              <a:t> </a:t>
            </a:r>
            <a:r>
              <a:rPr sz="900" spc="-30" dirty="0">
                <a:solidFill>
                  <a:srgbClr val="605D5C"/>
                </a:solidFill>
                <a:latin typeface="Trebuchet MS"/>
                <a:cs typeface="Trebuchet MS"/>
              </a:rPr>
              <a:t>renta…</a:t>
            </a:r>
            <a:endParaRPr sz="900">
              <a:latin typeface="Trebuchet MS"/>
              <a:cs typeface="Trebuchet MS"/>
            </a:endParaRPr>
          </a:p>
          <a:p>
            <a:pPr marL="20320" marR="5080" indent="499109" algn="r">
              <a:lnSpc>
                <a:spcPct val="142200"/>
              </a:lnSpc>
            </a:pP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10" dirty="0">
                <a:solidFill>
                  <a:srgbClr val="605D5C"/>
                </a:solidFill>
                <a:latin typeface="Trebuchet MS"/>
                <a:cs typeface="Trebuchet MS"/>
              </a:rPr>
              <a:t>condo </a:t>
            </a: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10" dirty="0">
                <a:solidFill>
                  <a:srgbClr val="605D5C"/>
                </a:solidFill>
                <a:latin typeface="Trebuchet MS"/>
                <a:cs typeface="Trebuchet MS"/>
              </a:rPr>
              <a:t>townhouse </a:t>
            </a:r>
            <a:r>
              <a:rPr sz="900" spc="-30" dirty="0">
                <a:solidFill>
                  <a:srgbClr val="605D5C"/>
                </a:solidFill>
                <a:latin typeface="Trebuchet MS"/>
                <a:cs typeface="Trebuchet MS"/>
              </a:rPr>
              <a:t>Entire</a:t>
            </a:r>
            <a:r>
              <a:rPr sz="900" spc="-10" dirty="0">
                <a:solidFill>
                  <a:srgbClr val="605D5C"/>
                </a:solidFill>
                <a:latin typeface="Trebuchet MS"/>
                <a:cs typeface="Trebuchet MS"/>
              </a:rPr>
              <a:t> </a:t>
            </a:r>
            <a:r>
              <a:rPr sz="900" spc="-20" dirty="0">
                <a:solidFill>
                  <a:srgbClr val="605D5C"/>
                </a:solidFill>
                <a:latin typeface="Trebuchet MS"/>
                <a:cs typeface="Trebuchet MS"/>
              </a:rPr>
              <a:t>serviced</a:t>
            </a:r>
            <a:r>
              <a:rPr sz="900" spc="-5" dirty="0">
                <a:solidFill>
                  <a:srgbClr val="605D5C"/>
                </a:solidFill>
                <a:latin typeface="Trebuchet MS"/>
                <a:cs typeface="Trebuchet MS"/>
              </a:rPr>
              <a:t> </a:t>
            </a:r>
            <a:r>
              <a:rPr sz="900" spc="-10" dirty="0">
                <a:solidFill>
                  <a:srgbClr val="605D5C"/>
                </a:solidFill>
                <a:latin typeface="Trebuchet MS"/>
                <a:cs typeface="Trebuchet MS"/>
              </a:rPr>
              <a:t>apart… </a:t>
            </a:r>
            <a:r>
              <a:rPr sz="900" spc="-30" dirty="0">
                <a:solidFill>
                  <a:srgbClr val="605D5C"/>
                </a:solidFill>
                <a:latin typeface="Trebuchet MS"/>
                <a:cs typeface="Trebuchet MS"/>
              </a:rPr>
              <a:t>Private</a:t>
            </a:r>
            <a:r>
              <a:rPr sz="900" spc="-15" dirty="0">
                <a:solidFill>
                  <a:srgbClr val="605D5C"/>
                </a:solidFill>
                <a:latin typeface="Trebuchet MS"/>
                <a:cs typeface="Trebuchet MS"/>
              </a:rPr>
              <a:t> </a:t>
            </a:r>
            <a:r>
              <a:rPr sz="900" dirty="0">
                <a:solidFill>
                  <a:srgbClr val="605D5C"/>
                </a:solidFill>
                <a:latin typeface="Trebuchet MS"/>
                <a:cs typeface="Trebuchet MS"/>
              </a:rPr>
              <a:t>room</a:t>
            </a:r>
            <a:r>
              <a:rPr sz="900" spc="-10" dirty="0">
                <a:solidFill>
                  <a:srgbClr val="605D5C"/>
                </a:solidFill>
                <a:latin typeface="Trebuchet MS"/>
                <a:cs typeface="Trebuchet MS"/>
              </a:rPr>
              <a:t> </a:t>
            </a:r>
            <a:r>
              <a:rPr sz="900" dirty="0">
                <a:solidFill>
                  <a:srgbClr val="605D5C"/>
                </a:solidFill>
                <a:latin typeface="Trebuchet MS"/>
                <a:cs typeface="Trebuchet MS"/>
              </a:rPr>
              <a:t>in</a:t>
            </a:r>
            <a:r>
              <a:rPr sz="900" spc="-10" dirty="0">
                <a:solidFill>
                  <a:srgbClr val="605D5C"/>
                </a:solidFill>
                <a:latin typeface="Trebuchet MS"/>
                <a:cs typeface="Trebuchet MS"/>
              </a:rPr>
              <a:t> town… </a:t>
            </a: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10" dirty="0">
                <a:solidFill>
                  <a:srgbClr val="605D5C"/>
                </a:solidFill>
                <a:latin typeface="Trebuchet MS"/>
                <a:cs typeface="Trebuchet MS"/>
              </a:rPr>
              <a:t>guesthouse </a:t>
            </a:r>
            <a:r>
              <a:rPr sz="900" spc="-30" dirty="0">
                <a:solidFill>
                  <a:srgbClr val="605D5C"/>
                </a:solidFill>
                <a:latin typeface="Trebuchet MS"/>
                <a:cs typeface="Trebuchet MS"/>
              </a:rPr>
              <a:t>Entire</a:t>
            </a:r>
            <a:r>
              <a:rPr sz="900" dirty="0">
                <a:solidFill>
                  <a:srgbClr val="605D5C"/>
                </a:solidFill>
                <a:latin typeface="Trebuchet MS"/>
                <a:cs typeface="Trebuchet MS"/>
              </a:rPr>
              <a:t> guest </a:t>
            </a:r>
            <a:r>
              <a:rPr sz="900" spc="-10" dirty="0">
                <a:solidFill>
                  <a:srgbClr val="605D5C"/>
                </a:solidFill>
                <a:latin typeface="Trebuchet MS"/>
                <a:cs typeface="Trebuchet MS"/>
              </a:rPr>
              <a:t>suite </a:t>
            </a: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10" dirty="0">
                <a:solidFill>
                  <a:srgbClr val="605D5C"/>
                </a:solidFill>
                <a:latin typeface="Trebuchet MS"/>
                <a:cs typeface="Trebuchet MS"/>
              </a:rPr>
              <a:t>cottage</a:t>
            </a:r>
            <a:endParaRPr sz="900">
              <a:latin typeface="Trebuchet MS"/>
              <a:cs typeface="Trebuchet MS"/>
            </a:endParaRPr>
          </a:p>
          <a:p>
            <a:pPr marR="5080" algn="r">
              <a:lnSpc>
                <a:spcPct val="100000"/>
              </a:lnSpc>
              <a:spcBef>
                <a:spcPts val="455"/>
              </a:spcBef>
            </a:pPr>
            <a:r>
              <a:rPr sz="900" spc="-30" dirty="0">
                <a:solidFill>
                  <a:srgbClr val="605D5C"/>
                </a:solidFill>
                <a:latin typeface="Trebuchet MS"/>
                <a:cs typeface="Trebuchet MS"/>
              </a:rPr>
              <a:t>Private</a:t>
            </a:r>
            <a:r>
              <a:rPr sz="900" spc="-15" dirty="0">
                <a:solidFill>
                  <a:srgbClr val="605D5C"/>
                </a:solidFill>
                <a:latin typeface="Trebuchet MS"/>
                <a:cs typeface="Trebuchet MS"/>
              </a:rPr>
              <a:t> </a:t>
            </a:r>
            <a:r>
              <a:rPr sz="900" dirty="0">
                <a:solidFill>
                  <a:srgbClr val="605D5C"/>
                </a:solidFill>
                <a:latin typeface="Trebuchet MS"/>
                <a:cs typeface="Trebuchet MS"/>
              </a:rPr>
              <a:t>room</a:t>
            </a:r>
            <a:r>
              <a:rPr sz="900" spc="-10" dirty="0">
                <a:solidFill>
                  <a:srgbClr val="605D5C"/>
                </a:solidFill>
                <a:latin typeface="Trebuchet MS"/>
                <a:cs typeface="Trebuchet MS"/>
              </a:rPr>
              <a:t> </a:t>
            </a:r>
            <a:r>
              <a:rPr sz="900" dirty="0">
                <a:solidFill>
                  <a:srgbClr val="605D5C"/>
                </a:solidFill>
                <a:latin typeface="Trebuchet MS"/>
                <a:cs typeface="Trebuchet MS"/>
              </a:rPr>
              <a:t>in</a:t>
            </a:r>
            <a:r>
              <a:rPr sz="900" spc="-10" dirty="0">
                <a:solidFill>
                  <a:srgbClr val="605D5C"/>
                </a:solidFill>
                <a:latin typeface="Trebuchet MS"/>
                <a:cs typeface="Trebuchet MS"/>
              </a:rPr>
              <a:t> condo</a:t>
            </a:r>
            <a:endParaRPr sz="900">
              <a:latin typeface="Trebuchet MS"/>
              <a:cs typeface="Trebuchet MS"/>
            </a:endParaRPr>
          </a:p>
        </p:txBody>
      </p:sp>
      <p:sp>
        <p:nvSpPr>
          <p:cNvPr id="17" name="object 17"/>
          <p:cNvSpPr/>
          <p:nvPr/>
        </p:nvSpPr>
        <p:spPr>
          <a:xfrm>
            <a:off x="2028825" y="1373415"/>
            <a:ext cx="3020695" cy="2298065"/>
          </a:xfrm>
          <a:custGeom>
            <a:avLst/>
            <a:gdLst/>
            <a:ahLst/>
            <a:cxnLst/>
            <a:rect l="l" t="t" r="r" b="b"/>
            <a:pathLst>
              <a:path w="3020695" h="2298065">
                <a:moveTo>
                  <a:pt x="52984" y="2145398"/>
                </a:moveTo>
                <a:lnTo>
                  <a:pt x="0" y="2145398"/>
                </a:lnTo>
                <a:lnTo>
                  <a:pt x="0" y="2297798"/>
                </a:lnTo>
                <a:lnTo>
                  <a:pt x="52984" y="2297798"/>
                </a:lnTo>
                <a:lnTo>
                  <a:pt x="52984" y="2145398"/>
                </a:lnTo>
                <a:close/>
              </a:path>
              <a:path w="3020695" h="2298065">
                <a:moveTo>
                  <a:pt x="56045" y="1950351"/>
                </a:moveTo>
                <a:lnTo>
                  <a:pt x="0" y="1950351"/>
                </a:lnTo>
                <a:lnTo>
                  <a:pt x="0" y="2102751"/>
                </a:lnTo>
                <a:lnTo>
                  <a:pt x="56045" y="2102751"/>
                </a:lnTo>
                <a:lnTo>
                  <a:pt x="56045" y="1950351"/>
                </a:lnTo>
                <a:close/>
              </a:path>
              <a:path w="3020695" h="2298065">
                <a:moveTo>
                  <a:pt x="78714" y="1755317"/>
                </a:moveTo>
                <a:lnTo>
                  <a:pt x="0" y="1755317"/>
                </a:lnTo>
                <a:lnTo>
                  <a:pt x="0" y="1907717"/>
                </a:lnTo>
                <a:lnTo>
                  <a:pt x="78714" y="1907717"/>
                </a:lnTo>
                <a:lnTo>
                  <a:pt x="78714" y="1755317"/>
                </a:lnTo>
                <a:close/>
              </a:path>
              <a:path w="3020695" h="2298065">
                <a:moveTo>
                  <a:pt x="126796" y="1560283"/>
                </a:moveTo>
                <a:lnTo>
                  <a:pt x="0" y="1560283"/>
                </a:lnTo>
                <a:lnTo>
                  <a:pt x="0" y="1712683"/>
                </a:lnTo>
                <a:lnTo>
                  <a:pt x="126796" y="1712683"/>
                </a:lnTo>
                <a:lnTo>
                  <a:pt x="126796" y="1560283"/>
                </a:lnTo>
                <a:close/>
              </a:path>
              <a:path w="3020695" h="2298065">
                <a:moveTo>
                  <a:pt x="137515" y="1365250"/>
                </a:moveTo>
                <a:lnTo>
                  <a:pt x="0" y="1365250"/>
                </a:lnTo>
                <a:lnTo>
                  <a:pt x="0" y="1517650"/>
                </a:lnTo>
                <a:lnTo>
                  <a:pt x="137515" y="1517650"/>
                </a:lnTo>
                <a:lnTo>
                  <a:pt x="137515" y="1365250"/>
                </a:lnTo>
                <a:close/>
              </a:path>
              <a:path w="3020695" h="2298065">
                <a:moveTo>
                  <a:pt x="147624" y="1170216"/>
                </a:moveTo>
                <a:lnTo>
                  <a:pt x="0" y="1170216"/>
                </a:lnTo>
                <a:lnTo>
                  <a:pt x="0" y="1322616"/>
                </a:lnTo>
                <a:lnTo>
                  <a:pt x="147624" y="1322616"/>
                </a:lnTo>
                <a:lnTo>
                  <a:pt x="147624" y="1170216"/>
                </a:lnTo>
                <a:close/>
              </a:path>
              <a:path w="3020695" h="2298065">
                <a:moveTo>
                  <a:pt x="189280" y="975182"/>
                </a:moveTo>
                <a:lnTo>
                  <a:pt x="0" y="975182"/>
                </a:lnTo>
                <a:lnTo>
                  <a:pt x="0" y="1127582"/>
                </a:lnTo>
                <a:lnTo>
                  <a:pt x="189280" y="1127582"/>
                </a:lnTo>
                <a:lnTo>
                  <a:pt x="189280" y="975182"/>
                </a:lnTo>
                <a:close/>
              </a:path>
              <a:path w="3020695" h="2298065">
                <a:moveTo>
                  <a:pt x="255752" y="780148"/>
                </a:moveTo>
                <a:lnTo>
                  <a:pt x="0" y="780148"/>
                </a:lnTo>
                <a:lnTo>
                  <a:pt x="0" y="932548"/>
                </a:lnTo>
                <a:lnTo>
                  <a:pt x="255752" y="932548"/>
                </a:lnTo>
                <a:lnTo>
                  <a:pt x="255752" y="780148"/>
                </a:lnTo>
                <a:close/>
              </a:path>
              <a:path w="3020695" h="2298065">
                <a:moveTo>
                  <a:pt x="534479" y="585114"/>
                </a:moveTo>
                <a:lnTo>
                  <a:pt x="0" y="585114"/>
                </a:lnTo>
                <a:lnTo>
                  <a:pt x="0" y="737514"/>
                </a:lnTo>
                <a:lnTo>
                  <a:pt x="534479" y="737514"/>
                </a:lnTo>
                <a:lnTo>
                  <a:pt x="534479" y="585114"/>
                </a:lnTo>
                <a:close/>
              </a:path>
              <a:path w="3020695" h="2298065">
                <a:moveTo>
                  <a:pt x="859764" y="390080"/>
                </a:moveTo>
                <a:lnTo>
                  <a:pt x="0" y="390080"/>
                </a:lnTo>
                <a:lnTo>
                  <a:pt x="0" y="542480"/>
                </a:lnTo>
                <a:lnTo>
                  <a:pt x="859764" y="542480"/>
                </a:lnTo>
                <a:lnTo>
                  <a:pt x="859764" y="390080"/>
                </a:lnTo>
                <a:close/>
              </a:path>
              <a:path w="3020695" h="2298065">
                <a:moveTo>
                  <a:pt x="1107249" y="195046"/>
                </a:moveTo>
                <a:lnTo>
                  <a:pt x="0" y="195046"/>
                </a:lnTo>
                <a:lnTo>
                  <a:pt x="0" y="347446"/>
                </a:lnTo>
                <a:lnTo>
                  <a:pt x="1107249" y="347446"/>
                </a:lnTo>
                <a:lnTo>
                  <a:pt x="1107249" y="195046"/>
                </a:lnTo>
                <a:close/>
              </a:path>
              <a:path w="3020695" h="2298065">
                <a:moveTo>
                  <a:pt x="3020669" y="0"/>
                </a:moveTo>
                <a:lnTo>
                  <a:pt x="0" y="0"/>
                </a:lnTo>
                <a:lnTo>
                  <a:pt x="0" y="152400"/>
                </a:lnTo>
                <a:lnTo>
                  <a:pt x="3020669" y="152400"/>
                </a:lnTo>
                <a:lnTo>
                  <a:pt x="3020669" y="0"/>
                </a:lnTo>
                <a:close/>
              </a:path>
            </a:pathLst>
          </a:custGeom>
          <a:solidFill>
            <a:srgbClr val="118CFF"/>
          </a:solidFill>
        </p:spPr>
        <p:txBody>
          <a:bodyPr wrap="square" lIns="0" tIns="0" rIns="0" bIns="0" rtlCol="0"/>
          <a:lstStyle/>
          <a:p>
            <a:endParaRPr/>
          </a:p>
        </p:txBody>
      </p:sp>
      <p:sp>
        <p:nvSpPr>
          <p:cNvPr id="18" name="object 18"/>
          <p:cNvSpPr txBox="1"/>
          <p:nvPr/>
        </p:nvSpPr>
        <p:spPr>
          <a:xfrm>
            <a:off x="5113011" y="1362648"/>
            <a:ext cx="240029"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9.9K</a:t>
            </a:r>
            <a:endParaRPr sz="900">
              <a:latin typeface="Trebuchet MS"/>
              <a:cs typeface="Trebuchet MS"/>
            </a:endParaRPr>
          </a:p>
        </p:txBody>
      </p:sp>
      <p:sp>
        <p:nvSpPr>
          <p:cNvPr id="19" name="object 19"/>
          <p:cNvSpPr txBox="1"/>
          <p:nvPr/>
        </p:nvSpPr>
        <p:spPr>
          <a:xfrm>
            <a:off x="3199568" y="1557683"/>
            <a:ext cx="240029"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3.6K</a:t>
            </a:r>
            <a:endParaRPr sz="900">
              <a:latin typeface="Trebuchet MS"/>
              <a:cs typeface="Trebuchet MS"/>
            </a:endParaRPr>
          </a:p>
        </p:txBody>
      </p:sp>
      <p:sp>
        <p:nvSpPr>
          <p:cNvPr id="20" name="object 20"/>
          <p:cNvSpPr txBox="1"/>
          <p:nvPr/>
        </p:nvSpPr>
        <p:spPr>
          <a:xfrm>
            <a:off x="2952101" y="1752718"/>
            <a:ext cx="240029"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2.8K</a:t>
            </a:r>
            <a:endParaRPr sz="900">
              <a:latin typeface="Trebuchet MS"/>
              <a:cs typeface="Trebuchet MS"/>
            </a:endParaRPr>
          </a:p>
        </p:txBody>
      </p:sp>
      <p:sp>
        <p:nvSpPr>
          <p:cNvPr id="21" name="object 21"/>
          <p:cNvSpPr txBox="1"/>
          <p:nvPr/>
        </p:nvSpPr>
        <p:spPr>
          <a:xfrm>
            <a:off x="2626809" y="1947757"/>
            <a:ext cx="240029"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1.7K</a:t>
            </a:r>
            <a:endParaRPr sz="900">
              <a:latin typeface="Trebuchet MS"/>
              <a:cs typeface="Trebuchet MS"/>
            </a:endParaRPr>
          </a:p>
        </p:txBody>
      </p:sp>
      <p:sp>
        <p:nvSpPr>
          <p:cNvPr id="22" name="object 22"/>
          <p:cNvSpPr txBox="1"/>
          <p:nvPr/>
        </p:nvSpPr>
        <p:spPr>
          <a:xfrm>
            <a:off x="2281614" y="2084917"/>
            <a:ext cx="306705" cy="415925"/>
          </a:xfrm>
          <a:prstGeom prst="rect">
            <a:avLst/>
          </a:prstGeom>
        </p:spPr>
        <p:txBody>
          <a:bodyPr vert="horz" wrap="square" lIns="0" tIns="70485" rIns="0" bIns="0" rtlCol="0">
            <a:spAutoFit/>
          </a:bodyPr>
          <a:lstStyle/>
          <a:p>
            <a:pPr marL="78740">
              <a:lnSpc>
                <a:spcPct val="100000"/>
              </a:lnSpc>
              <a:spcBef>
                <a:spcPts val="555"/>
              </a:spcBef>
            </a:pPr>
            <a:r>
              <a:rPr sz="900" spc="-20" dirty="0">
                <a:solidFill>
                  <a:srgbClr val="605D5C"/>
                </a:solidFill>
                <a:latin typeface="Trebuchet MS"/>
                <a:cs typeface="Trebuchet MS"/>
              </a:rPr>
              <a:t>0.8K</a:t>
            </a:r>
            <a:endParaRPr sz="900">
              <a:latin typeface="Trebuchet MS"/>
              <a:cs typeface="Trebuchet MS"/>
            </a:endParaRPr>
          </a:p>
          <a:p>
            <a:pPr marL="12700">
              <a:lnSpc>
                <a:spcPct val="100000"/>
              </a:lnSpc>
              <a:spcBef>
                <a:spcPts val="455"/>
              </a:spcBef>
            </a:pPr>
            <a:r>
              <a:rPr sz="900" spc="-20" dirty="0">
                <a:solidFill>
                  <a:srgbClr val="605D5C"/>
                </a:solidFill>
                <a:latin typeface="Trebuchet MS"/>
                <a:cs typeface="Trebuchet MS"/>
              </a:rPr>
              <a:t>0.6K</a:t>
            </a:r>
            <a:endParaRPr sz="900">
              <a:latin typeface="Trebuchet MS"/>
              <a:cs typeface="Trebuchet MS"/>
            </a:endParaRPr>
          </a:p>
        </p:txBody>
      </p:sp>
      <p:sp>
        <p:nvSpPr>
          <p:cNvPr id="23" name="object 23"/>
          <p:cNvSpPr txBox="1"/>
          <p:nvPr/>
        </p:nvSpPr>
        <p:spPr>
          <a:xfrm>
            <a:off x="2171041" y="2474988"/>
            <a:ext cx="309245" cy="805815"/>
          </a:xfrm>
          <a:prstGeom prst="rect">
            <a:avLst/>
          </a:prstGeom>
        </p:spPr>
        <p:txBody>
          <a:bodyPr vert="horz" wrap="square" lIns="0" tIns="70485" rIns="0" bIns="0" rtlCol="0">
            <a:spAutoFit/>
          </a:bodyPr>
          <a:lstStyle/>
          <a:p>
            <a:pPr marL="81280">
              <a:lnSpc>
                <a:spcPct val="100000"/>
              </a:lnSpc>
              <a:spcBef>
                <a:spcPts val="555"/>
              </a:spcBef>
            </a:pPr>
            <a:r>
              <a:rPr sz="900" spc="-20" dirty="0">
                <a:solidFill>
                  <a:srgbClr val="605D5C"/>
                </a:solidFill>
                <a:latin typeface="Trebuchet MS"/>
                <a:cs typeface="Trebuchet MS"/>
              </a:rPr>
              <a:t>0.5K</a:t>
            </a:r>
            <a:endParaRPr sz="900">
              <a:latin typeface="Trebuchet MS"/>
              <a:cs typeface="Trebuchet MS"/>
            </a:endParaRPr>
          </a:p>
          <a:p>
            <a:pPr marL="71120">
              <a:lnSpc>
                <a:spcPct val="100000"/>
              </a:lnSpc>
              <a:spcBef>
                <a:spcPts val="455"/>
              </a:spcBef>
            </a:pPr>
            <a:r>
              <a:rPr sz="900" spc="-20" dirty="0">
                <a:solidFill>
                  <a:srgbClr val="605D5C"/>
                </a:solidFill>
                <a:latin typeface="Trebuchet MS"/>
                <a:cs typeface="Trebuchet MS"/>
              </a:rPr>
              <a:t>0.4K</a:t>
            </a:r>
            <a:endParaRPr sz="900">
              <a:latin typeface="Trebuchet MS"/>
              <a:cs typeface="Trebuchet MS"/>
            </a:endParaRPr>
          </a:p>
          <a:p>
            <a:pPr marL="60325">
              <a:lnSpc>
                <a:spcPct val="100000"/>
              </a:lnSpc>
              <a:spcBef>
                <a:spcPts val="455"/>
              </a:spcBef>
            </a:pPr>
            <a:r>
              <a:rPr sz="900" spc="-20" dirty="0">
                <a:solidFill>
                  <a:srgbClr val="605D5C"/>
                </a:solidFill>
                <a:latin typeface="Trebuchet MS"/>
                <a:cs typeface="Trebuchet MS"/>
              </a:rPr>
              <a:t>0.4K</a:t>
            </a:r>
            <a:endParaRPr sz="900">
              <a:latin typeface="Trebuchet MS"/>
              <a:cs typeface="Trebuchet MS"/>
            </a:endParaRPr>
          </a:p>
          <a:p>
            <a:pPr marL="12700">
              <a:lnSpc>
                <a:spcPct val="100000"/>
              </a:lnSpc>
              <a:spcBef>
                <a:spcPts val="455"/>
              </a:spcBef>
            </a:pPr>
            <a:r>
              <a:rPr sz="900" spc="-20" dirty="0">
                <a:solidFill>
                  <a:srgbClr val="605D5C"/>
                </a:solidFill>
                <a:latin typeface="Trebuchet MS"/>
                <a:cs typeface="Trebuchet MS"/>
              </a:rPr>
              <a:t>0.3K</a:t>
            </a:r>
            <a:endParaRPr sz="900">
              <a:latin typeface="Trebuchet MS"/>
              <a:cs typeface="Trebuchet MS"/>
            </a:endParaRPr>
          </a:p>
        </p:txBody>
      </p:sp>
      <p:sp>
        <p:nvSpPr>
          <p:cNvPr id="24" name="object 24"/>
          <p:cNvSpPr txBox="1"/>
          <p:nvPr/>
        </p:nvSpPr>
        <p:spPr>
          <a:xfrm>
            <a:off x="2145313" y="3255166"/>
            <a:ext cx="243204" cy="415925"/>
          </a:xfrm>
          <a:prstGeom prst="rect">
            <a:avLst/>
          </a:prstGeom>
        </p:spPr>
        <p:txBody>
          <a:bodyPr vert="horz" wrap="square" lIns="0" tIns="70485" rIns="0" bIns="0" rtlCol="0">
            <a:spAutoFit/>
          </a:bodyPr>
          <a:lstStyle/>
          <a:p>
            <a:pPr marL="15240">
              <a:lnSpc>
                <a:spcPct val="100000"/>
              </a:lnSpc>
              <a:spcBef>
                <a:spcPts val="555"/>
              </a:spcBef>
            </a:pPr>
            <a:r>
              <a:rPr sz="900" spc="-20" dirty="0">
                <a:solidFill>
                  <a:srgbClr val="605D5C"/>
                </a:solidFill>
                <a:latin typeface="Trebuchet MS"/>
                <a:cs typeface="Trebuchet MS"/>
              </a:rPr>
              <a:t>0.2K</a:t>
            </a:r>
            <a:endParaRPr sz="900">
              <a:latin typeface="Trebuchet MS"/>
              <a:cs typeface="Trebuchet MS"/>
            </a:endParaRPr>
          </a:p>
          <a:p>
            <a:pPr marL="12700">
              <a:lnSpc>
                <a:spcPct val="100000"/>
              </a:lnSpc>
              <a:spcBef>
                <a:spcPts val="455"/>
              </a:spcBef>
            </a:pPr>
            <a:r>
              <a:rPr sz="900" spc="-20" dirty="0">
                <a:solidFill>
                  <a:srgbClr val="605D5C"/>
                </a:solidFill>
                <a:latin typeface="Trebuchet MS"/>
                <a:cs typeface="Trebuchet MS"/>
              </a:rPr>
              <a:t>0.2K</a:t>
            </a:r>
            <a:endParaRPr sz="900">
              <a:latin typeface="Trebuchet MS"/>
              <a:cs typeface="Trebuchet MS"/>
            </a:endParaRPr>
          </a:p>
        </p:txBody>
      </p:sp>
      <p:grpSp>
        <p:nvGrpSpPr>
          <p:cNvPr id="25" name="object 25"/>
          <p:cNvGrpSpPr/>
          <p:nvPr/>
        </p:nvGrpSpPr>
        <p:grpSpPr>
          <a:xfrm>
            <a:off x="280415" y="822959"/>
            <a:ext cx="12140565" cy="6263640"/>
            <a:chOff x="280415" y="822959"/>
            <a:chExt cx="12140565" cy="6263640"/>
          </a:xfrm>
        </p:grpSpPr>
        <p:sp>
          <p:nvSpPr>
            <p:cNvPr id="26" name="object 26"/>
            <p:cNvSpPr/>
            <p:nvPr/>
          </p:nvSpPr>
          <p:spPr>
            <a:xfrm>
              <a:off x="5419740" y="1295400"/>
              <a:ext cx="76200" cy="2457450"/>
            </a:xfrm>
            <a:custGeom>
              <a:avLst/>
              <a:gdLst/>
              <a:ahLst/>
              <a:cxnLst/>
              <a:rect l="l" t="t" r="r" b="b"/>
              <a:pathLst>
                <a:path w="76200" h="2457450">
                  <a:moveTo>
                    <a:pt x="43152" y="2457450"/>
                  </a:moveTo>
                  <a:lnTo>
                    <a:pt x="33047" y="2457450"/>
                  </a:lnTo>
                  <a:lnTo>
                    <a:pt x="28187" y="2456478"/>
                  </a:lnTo>
                  <a:lnTo>
                    <a:pt x="966" y="2429265"/>
                  </a:lnTo>
                  <a:lnTo>
                    <a:pt x="0" y="2424398"/>
                  </a:lnTo>
                  <a:lnTo>
                    <a:pt x="0" y="33047"/>
                  </a:lnTo>
                  <a:lnTo>
                    <a:pt x="28187" y="966"/>
                  </a:lnTo>
                  <a:lnTo>
                    <a:pt x="33047" y="0"/>
                  </a:lnTo>
                  <a:lnTo>
                    <a:pt x="38100" y="0"/>
                  </a:lnTo>
                  <a:lnTo>
                    <a:pt x="43152" y="0"/>
                  </a:lnTo>
                  <a:lnTo>
                    <a:pt x="75233" y="28187"/>
                  </a:lnTo>
                  <a:lnTo>
                    <a:pt x="76200" y="33047"/>
                  </a:lnTo>
                  <a:lnTo>
                    <a:pt x="76200" y="2424398"/>
                  </a:lnTo>
                  <a:lnTo>
                    <a:pt x="48012" y="2456478"/>
                  </a:lnTo>
                  <a:lnTo>
                    <a:pt x="43152" y="2457450"/>
                  </a:lnTo>
                  <a:close/>
                </a:path>
              </a:pathLst>
            </a:custGeom>
            <a:solidFill>
              <a:srgbClr val="E1E1E1">
                <a:alpha val="50000"/>
              </a:srgbClr>
            </a:solidFill>
          </p:spPr>
          <p:txBody>
            <a:bodyPr wrap="square" lIns="0" tIns="0" rIns="0" bIns="0" rtlCol="0"/>
            <a:lstStyle/>
            <a:p>
              <a:endParaRPr/>
            </a:p>
          </p:txBody>
        </p:sp>
        <p:sp>
          <p:nvSpPr>
            <p:cNvPr id="27" name="object 27"/>
            <p:cNvSpPr/>
            <p:nvPr/>
          </p:nvSpPr>
          <p:spPr>
            <a:xfrm>
              <a:off x="5419740" y="1295400"/>
              <a:ext cx="76200" cy="353060"/>
            </a:xfrm>
            <a:custGeom>
              <a:avLst/>
              <a:gdLst/>
              <a:ahLst/>
              <a:cxnLst/>
              <a:rect l="l" t="t" r="r" b="b"/>
              <a:pathLst>
                <a:path w="76200" h="353060">
                  <a:moveTo>
                    <a:pt x="43152" y="352758"/>
                  </a:moveTo>
                  <a:lnTo>
                    <a:pt x="33047" y="352758"/>
                  </a:lnTo>
                  <a:lnTo>
                    <a:pt x="28187" y="351791"/>
                  </a:lnTo>
                  <a:lnTo>
                    <a:pt x="966" y="324570"/>
                  </a:lnTo>
                  <a:lnTo>
                    <a:pt x="0" y="319710"/>
                  </a:lnTo>
                  <a:lnTo>
                    <a:pt x="0" y="33047"/>
                  </a:lnTo>
                  <a:lnTo>
                    <a:pt x="28187" y="966"/>
                  </a:lnTo>
                  <a:lnTo>
                    <a:pt x="33047" y="0"/>
                  </a:lnTo>
                  <a:lnTo>
                    <a:pt x="38100" y="0"/>
                  </a:lnTo>
                  <a:lnTo>
                    <a:pt x="43152" y="0"/>
                  </a:lnTo>
                  <a:lnTo>
                    <a:pt x="75233" y="28187"/>
                  </a:lnTo>
                  <a:lnTo>
                    <a:pt x="76200" y="33047"/>
                  </a:lnTo>
                  <a:lnTo>
                    <a:pt x="76200" y="319710"/>
                  </a:lnTo>
                  <a:lnTo>
                    <a:pt x="48012" y="351791"/>
                  </a:lnTo>
                  <a:lnTo>
                    <a:pt x="43152" y="352758"/>
                  </a:lnTo>
                  <a:close/>
                </a:path>
              </a:pathLst>
            </a:custGeom>
            <a:solidFill>
              <a:srgbClr val="000000">
                <a:alpha val="23999"/>
              </a:srgbClr>
            </a:solidFill>
          </p:spPr>
          <p:txBody>
            <a:bodyPr wrap="square" lIns="0" tIns="0" rIns="0" bIns="0" rtlCol="0"/>
            <a:lstStyle/>
            <a:p>
              <a:endParaRPr/>
            </a:p>
          </p:txBody>
        </p:sp>
        <p:sp>
          <p:nvSpPr>
            <p:cNvPr id="28" name="object 28"/>
            <p:cNvSpPr/>
            <p:nvPr/>
          </p:nvSpPr>
          <p:spPr>
            <a:xfrm>
              <a:off x="5419740" y="1295400"/>
              <a:ext cx="76200" cy="353060"/>
            </a:xfrm>
            <a:custGeom>
              <a:avLst/>
              <a:gdLst/>
              <a:ahLst/>
              <a:cxnLst/>
              <a:rect l="l" t="t" r="r" b="b"/>
              <a:pathLst>
                <a:path w="76200" h="353060">
                  <a:moveTo>
                    <a:pt x="38100" y="0"/>
                  </a:moveTo>
                  <a:lnTo>
                    <a:pt x="43152" y="0"/>
                  </a:lnTo>
                  <a:lnTo>
                    <a:pt x="48012" y="966"/>
                  </a:lnTo>
                  <a:lnTo>
                    <a:pt x="52680" y="2900"/>
                  </a:lnTo>
                  <a:lnTo>
                    <a:pt x="57348" y="4833"/>
                  </a:lnTo>
                  <a:lnTo>
                    <a:pt x="73299" y="23519"/>
                  </a:lnTo>
                  <a:lnTo>
                    <a:pt x="75233" y="28187"/>
                  </a:lnTo>
                  <a:lnTo>
                    <a:pt x="76200" y="33047"/>
                  </a:lnTo>
                  <a:lnTo>
                    <a:pt x="76200" y="38100"/>
                  </a:lnTo>
                  <a:lnTo>
                    <a:pt x="76200" y="314658"/>
                  </a:lnTo>
                  <a:lnTo>
                    <a:pt x="76200" y="319710"/>
                  </a:lnTo>
                  <a:lnTo>
                    <a:pt x="75233" y="324571"/>
                  </a:lnTo>
                  <a:lnTo>
                    <a:pt x="73299" y="329238"/>
                  </a:lnTo>
                  <a:lnTo>
                    <a:pt x="71366" y="333906"/>
                  </a:lnTo>
                  <a:lnTo>
                    <a:pt x="52680" y="349858"/>
                  </a:lnTo>
                  <a:lnTo>
                    <a:pt x="48012" y="351791"/>
                  </a:lnTo>
                  <a:lnTo>
                    <a:pt x="43152" y="352758"/>
                  </a:lnTo>
                  <a:lnTo>
                    <a:pt x="38100" y="352758"/>
                  </a:lnTo>
                  <a:lnTo>
                    <a:pt x="33047" y="352758"/>
                  </a:lnTo>
                  <a:lnTo>
                    <a:pt x="28187" y="351791"/>
                  </a:lnTo>
                  <a:lnTo>
                    <a:pt x="23519" y="349858"/>
                  </a:lnTo>
                  <a:lnTo>
                    <a:pt x="18851" y="347924"/>
                  </a:lnTo>
                  <a:lnTo>
                    <a:pt x="0" y="319710"/>
                  </a:lnTo>
                  <a:lnTo>
                    <a:pt x="0" y="314658"/>
                  </a:lnTo>
                  <a:lnTo>
                    <a:pt x="0" y="38100"/>
                  </a:lnTo>
                  <a:lnTo>
                    <a:pt x="0" y="33047"/>
                  </a:lnTo>
                  <a:lnTo>
                    <a:pt x="966" y="28187"/>
                  </a:lnTo>
                  <a:lnTo>
                    <a:pt x="2900" y="23519"/>
                  </a:lnTo>
                  <a:lnTo>
                    <a:pt x="4833" y="18851"/>
                  </a:lnTo>
                  <a:lnTo>
                    <a:pt x="23519" y="2900"/>
                  </a:lnTo>
                  <a:lnTo>
                    <a:pt x="28187" y="966"/>
                  </a:lnTo>
                  <a:lnTo>
                    <a:pt x="33047" y="0"/>
                  </a:lnTo>
                  <a:lnTo>
                    <a:pt x="38100" y="0"/>
                  </a:lnTo>
                  <a:close/>
                </a:path>
              </a:pathLst>
            </a:custGeom>
            <a:ln w="9524">
              <a:solidFill>
                <a:srgbClr val="FFFFFF"/>
              </a:solidFill>
            </a:ln>
          </p:spPr>
          <p:txBody>
            <a:bodyPr wrap="square" lIns="0" tIns="0" rIns="0" bIns="0" rtlCol="0"/>
            <a:lstStyle/>
            <a:p>
              <a:endParaRPr/>
            </a:p>
          </p:txBody>
        </p:sp>
        <p:pic>
          <p:nvPicPr>
            <p:cNvPr id="29" name="object 29"/>
            <p:cNvPicPr/>
            <p:nvPr/>
          </p:nvPicPr>
          <p:blipFill>
            <a:blip r:embed="rId2" cstate="print"/>
            <a:stretch>
              <a:fillRect/>
            </a:stretch>
          </p:blipFill>
          <p:spPr>
            <a:xfrm>
              <a:off x="280415" y="822959"/>
              <a:ext cx="12140183" cy="6263639"/>
            </a:xfrm>
            <a:prstGeom prst="rect">
              <a:avLst/>
            </a:prstGeom>
          </p:spPr>
        </p:pic>
      </p:grpSp>
      <p:sp>
        <p:nvSpPr>
          <p:cNvPr id="30" name="object 30"/>
          <p:cNvSpPr txBox="1"/>
          <p:nvPr/>
        </p:nvSpPr>
        <p:spPr>
          <a:xfrm>
            <a:off x="3348878" y="6234861"/>
            <a:ext cx="82804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16.89K</a:t>
            </a:r>
            <a:r>
              <a:rPr sz="900" spc="-15" dirty="0">
                <a:solidFill>
                  <a:srgbClr val="605D5C"/>
                </a:solidFill>
                <a:latin typeface="Trebuchet MS"/>
                <a:cs typeface="Trebuchet MS"/>
              </a:rPr>
              <a:t> </a:t>
            </a:r>
            <a:r>
              <a:rPr sz="900" spc="-10" dirty="0">
                <a:solidFill>
                  <a:srgbClr val="605D5C"/>
                </a:solidFill>
                <a:latin typeface="Trebuchet MS"/>
                <a:cs typeface="Trebuchet MS"/>
              </a:rPr>
              <a:t>(72.84%)</a:t>
            </a:r>
            <a:endParaRPr sz="900">
              <a:latin typeface="Trebuchet MS"/>
              <a:cs typeface="Trebuchet MS"/>
            </a:endParaRPr>
          </a:p>
        </p:txBody>
      </p:sp>
      <p:sp>
        <p:nvSpPr>
          <p:cNvPr id="31" name="object 31"/>
          <p:cNvSpPr txBox="1"/>
          <p:nvPr/>
        </p:nvSpPr>
        <p:spPr>
          <a:xfrm>
            <a:off x="699936" y="4904684"/>
            <a:ext cx="76644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5.93K</a:t>
            </a:r>
            <a:r>
              <a:rPr sz="900" spc="-25" dirty="0">
                <a:solidFill>
                  <a:srgbClr val="605D5C"/>
                </a:solidFill>
                <a:latin typeface="Trebuchet MS"/>
                <a:cs typeface="Trebuchet MS"/>
              </a:rPr>
              <a:t> </a:t>
            </a:r>
            <a:r>
              <a:rPr sz="900" spc="-10" dirty="0">
                <a:solidFill>
                  <a:srgbClr val="605D5C"/>
                </a:solidFill>
                <a:latin typeface="Trebuchet MS"/>
                <a:cs typeface="Trebuchet MS"/>
              </a:rPr>
              <a:t>(25.59%)</a:t>
            </a:r>
            <a:endParaRPr sz="900">
              <a:latin typeface="Trebuchet MS"/>
              <a:cs typeface="Trebuchet MS"/>
            </a:endParaRPr>
          </a:p>
        </p:txBody>
      </p:sp>
      <p:sp>
        <p:nvSpPr>
          <p:cNvPr id="32" name="object 32"/>
          <p:cNvSpPr txBox="1"/>
          <p:nvPr/>
        </p:nvSpPr>
        <p:spPr>
          <a:xfrm>
            <a:off x="1515416" y="4102115"/>
            <a:ext cx="2444115" cy="570865"/>
          </a:xfrm>
          <a:prstGeom prst="rect">
            <a:avLst/>
          </a:prstGeom>
        </p:spPr>
        <p:txBody>
          <a:bodyPr vert="horz" wrap="square" lIns="0" tIns="12700" rIns="0" bIns="0" rtlCol="0">
            <a:spAutoFit/>
          </a:bodyPr>
          <a:lstStyle/>
          <a:p>
            <a:pPr marL="509905">
              <a:lnSpc>
                <a:spcPct val="100000"/>
              </a:lnSpc>
              <a:spcBef>
                <a:spcPts val="100"/>
              </a:spcBef>
            </a:pPr>
            <a:r>
              <a:rPr sz="1500" spc="-90" dirty="0">
                <a:solidFill>
                  <a:srgbClr val="252423"/>
                </a:solidFill>
                <a:latin typeface="Trebuchet MS"/>
                <a:cs typeface="Trebuchet MS"/>
              </a:rPr>
              <a:t>distribution</a:t>
            </a:r>
            <a:r>
              <a:rPr sz="1500" spc="-70" dirty="0">
                <a:solidFill>
                  <a:srgbClr val="252423"/>
                </a:solidFill>
                <a:latin typeface="Trebuchet MS"/>
                <a:cs typeface="Trebuchet MS"/>
              </a:rPr>
              <a:t> </a:t>
            </a:r>
            <a:r>
              <a:rPr sz="1500" spc="-110" dirty="0">
                <a:solidFill>
                  <a:srgbClr val="252423"/>
                </a:solidFill>
                <a:latin typeface="Trebuchet MS"/>
                <a:cs typeface="Trebuchet MS"/>
              </a:rPr>
              <a:t>of</a:t>
            </a:r>
            <a:r>
              <a:rPr sz="1500" spc="-70" dirty="0">
                <a:solidFill>
                  <a:srgbClr val="252423"/>
                </a:solidFill>
                <a:latin typeface="Trebuchet MS"/>
                <a:cs typeface="Trebuchet MS"/>
              </a:rPr>
              <a:t> </a:t>
            </a:r>
            <a:r>
              <a:rPr sz="1500" spc="-80" dirty="0">
                <a:solidFill>
                  <a:srgbClr val="252423"/>
                </a:solidFill>
                <a:latin typeface="Trebuchet MS"/>
                <a:cs typeface="Trebuchet MS"/>
              </a:rPr>
              <a:t>room_type</a:t>
            </a:r>
            <a:endParaRPr sz="1500">
              <a:latin typeface="Trebuchet MS"/>
              <a:cs typeface="Trebuchet MS"/>
            </a:endParaRPr>
          </a:p>
          <a:p>
            <a:pPr marL="12700">
              <a:lnSpc>
                <a:spcPct val="100000"/>
              </a:lnSpc>
              <a:spcBef>
                <a:spcPts val="1410"/>
              </a:spcBef>
            </a:pPr>
            <a:r>
              <a:rPr sz="900" spc="-20" dirty="0">
                <a:solidFill>
                  <a:srgbClr val="605D5C"/>
                </a:solidFill>
                <a:latin typeface="Trebuchet MS"/>
                <a:cs typeface="Trebuchet MS"/>
              </a:rPr>
              <a:t>0.28K</a:t>
            </a:r>
            <a:r>
              <a:rPr sz="900" spc="-25" dirty="0">
                <a:solidFill>
                  <a:srgbClr val="605D5C"/>
                </a:solidFill>
                <a:latin typeface="Trebuchet MS"/>
                <a:cs typeface="Trebuchet MS"/>
              </a:rPr>
              <a:t> </a:t>
            </a:r>
            <a:r>
              <a:rPr sz="900" spc="-10" dirty="0">
                <a:solidFill>
                  <a:srgbClr val="605D5C"/>
                </a:solidFill>
                <a:latin typeface="Trebuchet MS"/>
                <a:cs typeface="Trebuchet MS"/>
              </a:rPr>
              <a:t>(1.19%)</a:t>
            </a:r>
            <a:endParaRPr sz="900">
              <a:latin typeface="Trebuchet MS"/>
              <a:cs typeface="Trebuchet MS"/>
            </a:endParaRPr>
          </a:p>
        </p:txBody>
      </p:sp>
      <p:sp>
        <p:nvSpPr>
          <p:cNvPr id="33" name="object 33"/>
          <p:cNvSpPr txBox="1"/>
          <p:nvPr/>
        </p:nvSpPr>
        <p:spPr>
          <a:xfrm>
            <a:off x="4359275" y="5013333"/>
            <a:ext cx="1059815" cy="1149350"/>
          </a:xfrm>
          <a:prstGeom prst="rect">
            <a:avLst/>
          </a:prstGeom>
        </p:spPr>
        <p:txBody>
          <a:bodyPr vert="horz" wrap="square" lIns="0" tIns="60325" rIns="0" bIns="0" rtlCol="0">
            <a:spAutoFit/>
          </a:bodyPr>
          <a:lstStyle/>
          <a:p>
            <a:pPr marL="12700">
              <a:lnSpc>
                <a:spcPct val="100000"/>
              </a:lnSpc>
              <a:spcBef>
                <a:spcPts val="475"/>
              </a:spcBef>
            </a:pPr>
            <a:r>
              <a:rPr sz="1000" spc="-10" dirty="0">
                <a:solidFill>
                  <a:srgbClr val="605D5C"/>
                </a:solidFill>
                <a:latin typeface="Arial Black"/>
                <a:cs typeface="Arial Black"/>
              </a:rPr>
              <a:t>room_type</a:t>
            </a:r>
            <a:endParaRPr sz="1000">
              <a:latin typeface="Arial Black"/>
              <a:cs typeface="Arial Black"/>
            </a:endParaRPr>
          </a:p>
          <a:p>
            <a:pPr marL="137160">
              <a:lnSpc>
                <a:spcPct val="100000"/>
              </a:lnSpc>
              <a:spcBef>
                <a:spcPts val="375"/>
              </a:spcBef>
            </a:pPr>
            <a:r>
              <a:rPr sz="1000" spc="-35" dirty="0">
                <a:solidFill>
                  <a:srgbClr val="605D5C"/>
                </a:solidFill>
                <a:latin typeface="Trebuchet MS"/>
                <a:cs typeface="Trebuchet MS"/>
              </a:rPr>
              <a:t>Entire</a:t>
            </a:r>
            <a:r>
              <a:rPr sz="1000" spc="-25" dirty="0">
                <a:solidFill>
                  <a:srgbClr val="605D5C"/>
                </a:solidFill>
                <a:latin typeface="Trebuchet MS"/>
                <a:cs typeface="Trebuchet MS"/>
              </a:rPr>
              <a:t> </a:t>
            </a:r>
            <a:r>
              <a:rPr sz="1000" spc="-10" dirty="0">
                <a:solidFill>
                  <a:srgbClr val="605D5C"/>
                </a:solidFill>
                <a:latin typeface="Trebuchet MS"/>
                <a:cs typeface="Trebuchet MS"/>
              </a:rPr>
              <a:t>home/apt</a:t>
            </a:r>
            <a:endParaRPr sz="1000">
              <a:latin typeface="Trebuchet MS"/>
              <a:cs typeface="Trebuchet MS"/>
            </a:endParaRPr>
          </a:p>
          <a:p>
            <a:pPr marL="137160">
              <a:lnSpc>
                <a:spcPct val="100000"/>
              </a:lnSpc>
              <a:spcBef>
                <a:spcPts val="675"/>
              </a:spcBef>
            </a:pPr>
            <a:r>
              <a:rPr sz="1000" spc="-30" dirty="0">
                <a:solidFill>
                  <a:srgbClr val="605D5C"/>
                </a:solidFill>
                <a:latin typeface="Trebuchet MS"/>
                <a:cs typeface="Trebuchet MS"/>
              </a:rPr>
              <a:t>Private</a:t>
            </a:r>
            <a:r>
              <a:rPr sz="1000" spc="-40" dirty="0">
                <a:solidFill>
                  <a:srgbClr val="605D5C"/>
                </a:solidFill>
                <a:latin typeface="Trebuchet MS"/>
                <a:cs typeface="Trebuchet MS"/>
              </a:rPr>
              <a:t> </a:t>
            </a:r>
            <a:r>
              <a:rPr sz="1000" spc="-20" dirty="0">
                <a:solidFill>
                  <a:srgbClr val="605D5C"/>
                </a:solidFill>
                <a:latin typeface="Trebuchet MS"/>
                <a:cs typeface="Trebuchet MS"/>
              </a:rPr>
              <a:t>room</a:t>
            </a:r>
            <a:endParaRPr sz="1000">
              <a:latin typeface="Trebuchet MS"/>
              <a:cs typeface="Trebuchet MS"/>
            </a:endParaRPr>
          </a:p>
          <a:p>
            <a:pPr marL="137160" marR="187325">
              <a:lnSpc>
                <a:spcPct val="156300"/>
              </a:lnSpc>
              <a:spcBef>
                <a:spcPts val="75"/>
              </a:spcBef>
            </a:pPr>
            <a:r>
              <a:rPr sz="1000" dirty="0">
                <a:solidFill>
                  <a:srgbClr val="605D5C"/>
                </a:solidFill>
                <a:latin typeface="Trebuchet MS"/>
                <a:cs typeface="Trebuchet MS"/>
              </a:rPr>
              <a:t>Shared</a:t>
            </a:r>
            <a:r>
              <a:rPr sz="1000" spc="-40" dirty="0">
                <a:solidFill>
                  <a:srgbClr val="605D5C"/>
                </a:solidFill>
                <a:latin typeface="Trebuchet MS"/>
                <a:cs typeface="Trebuchet MS"/>
              </a:rPr>
              <a:t> </a:t>
            </a:r>
            <a:r>
              <a:rPr sz="1000" spc="-20" dirty="0">
                <a:solidFill>
                  <a:srgbClr val="605D5C"/>
                </a:solidFill>
                <a:latin typeface="Trebuchet MS"/>
                <a:cs typeface="Trebuchet MS"/>
              </a:rPr>
              <a:t>room </a:t>
            </a:r>
            <a:r>
              <a:rPr sz="1000" spc="-10" dirty="0">
                <a:solidFill>
                  <a:srgbClr val="605D5C"/>
                </a:solidFill>
                <a:latin typeface="Trebuchet MS"/>
                <a:cs typeface="Trebuchet MS"/>
              </a:rPr>
              <a:t>Hotel</a:t>
            </a:r>
            <a:r>
              <a:rPr sz="1000" spc="-30" dirty="0">
                <a:solidFill>
                  <a:srgbClr val="605D5C"/>
                </a:solidFill>
                <a:latin typeface="Trebuchet MS"/>
                <a:cs typeface="Trebuchet MS"/>
              </a:rPr>
              <a:t> </a:t>
            </a:r>
            <a:r>
              <a:rPr sz="1000" spc="-20" dirty="0">
                <a:solidFill>
                  <a:srgbClr val="605D5C"/>
                </a:solidFill>
                <a:latin typeface="Trebuchet MS"/>
                <a:cs typeface="Trebuchet MS"/>
              </a:rPr>
              <a:t>room</a:t>
            </a:r>
            <a:endParaRPr sz="1000">
              <a:latin typeface="Trebuchet MS"/>
              <a:cs typeface="Trebuchet MS"/>
            </a:endParaRPr>
          </a:p>
        </p:txBody>
      </p:sp>
      <p:sp>
        <p:nvSpPr>
          <p:cNvPr id="34" name="object 34"/>
          <p:cNvSpPr txBox="1"/>
          <p:nvPr/>
        </p:nvSpPr>
        <p:spPr>
          <a:xfrm>
            <a:off x="5821809" y="930275"/>
            <a:ext cx="2396490" cy="454025"/>
          </a:xfrm>
          <a:prstGeom prst="rect">
            <a:avLst/>
          </a:prstGeom>
        </p:spPr>
        <p:txBody>
          <a:bodyPr vert="horz" wrap="square" lIns="0" tIns="42545" rIns="0" bIns="0" rtlCol="0">
            <a:spAutoFit/>
          </a:bodyPr>
          <a:lstStyle/>
          <a:p>
            <a:pPr marL="676910" marR="5080" indent="-664845">
              <a:lnSpc>
                <a:spcPts val="1580"/>
              </a:lnSpc>
              <a:spcBef>
                <a:spcPts val="335"/>
              </a:spcBef>
            </a:pPr>
            <a:r>
              <a:rPr sz="1500" spc="-75" dirty="0">
                <a:solidFill>
                  <a:srgbClr val="252423"/>
                </a:solidFill>
                <a:latin typeface="Trebuchet MS"/>
                <a:cs typeface="Trebuchet MS"/>
              </a:rPr>
              <a:t>Average</a:t>
            </a:r>
            <a:r>
              <a:rPr sz="1500" spc="-80" dirty="0">
                <a:solidFill>
                  <a:srgbClr val="252423"/>
                </a:solidFill>
                <a:latin typeface="Trebuchet MS"/>
                <a:cs typeface="Trebuchet MS"/>
              </a:rPr>
              <a:t> </a:t>
            </a:r>
            <a:r>
              <a:rPr sz="1500" spc="-110" dirty="0">
                <a:solidFill>
                  <a:srgbClr val="252423"/>
                </a:solidFill>
                <a:latin typeface="Trebuchet MS"/>
                <a:cs typeface="Trebuchet MS"/>
              </a:rPr>
              <a:t>of</a:t>
            </a:r>
            <a:r>
              <a:rPr sz="1500" spc="-80" dirty="0">
                <a:solidFill>
                  <a:srgbClr val="252423"/>
                </a:solidFill>
                <a:latin typeface="Trebuchet MS"/>
                <a:cs typeface="Trebuchet MS"/>
              </a:rPr>
              <a:t> </a:t>
            </a:r>
            <a:r>
              <a:rPr sz="1500" spc="-85" dirty="0">
                <a:solidFill>
                  <a:srgbClr val="252423"/>
                </a:solidFill>
                <a:latin typeface="Trebuchet MS"/>
                <a:cs typeface="Trebuchet MS"/>
              </a:rPr>
              <a:t>reviews_per_month by</a:t>
            </a:r>
            <a:r>
              <a:rPr sz="1500" spc="-95" dirty="0">
                <a:solidFill>
                  <a:srgbClr val="252423"/>
                </a:solidFill>
                <a:latin typeface="Trebuchet MS"/>
                <a:cs typeface="Trebuchet MS"/>
              </a:rPr>
              <a:t> </a:t>
            </a:r>
            <a:r>
              <a:rPr sz="1500" spc="-10" dirty="0">
                <a:solidFill>
                  <a:srgbClr val="252423"/>
                </a:solidFill>
                <a:latin typeface="Trebuchet MS"/>
                <a:cs typeface="Trebuchet MS"/>
              </a:rPr>
              <a:t>room_type</a:t>
            </a:r>
            <a:endParaRPr sz="1500">
              <a:latin typeface="Trebuchet MS"/>
              <a:cs typeface="Trebuchet MS"/>
            </a:endParaRPr>
          </a:p>
        </p:txBody>
      </p:sp>
      <p:sp>
        <p:nvSpPr>
          <p:cNvPr id="35" name="object 35"/>
          <p:cNvSpPr txBox="1"/>
          <p:nvPr/>
        </p:nvSpPr>
        <p:spPr>
          <a:xfrm>
            <a:off x="5774045" y="1507803"/>
            <a:ext cx="177800" cy="1804670"/>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rebuchet MS"/>
                <a:cs typeface="Trebuchet MS"/>
              </a:rPr>
              <a:t>Average</a:t>
            </a:r>
            <a:r>
              <a:rPr sz="1200" spc="-65" dirty="0">
                <a:solidFill>
                  <a:srgbClr val="252423"/>
                </a:solidFill>
                <a:latin typeface="Trebuchet MS"/>
                <a:cs typeface="Trebuchet MS"/>
              </a:rPr>
              <a:t> </a:t>
            </a:r>
            <a:r>
              <a:rPr sz="1200" spc="-95" dirty="0">
                <a:solidFill>
                  <a:srgbClr val="252423"/>
                </a:solidFill>
                <a:latin typeface="Trebuchet MS"/>
                <a:cs typeface="Trebuchet MS"/>
              </a:rPr>
              <a:t>of</a:t>
            </a:r>
            <a:r>
              <a:rPr sz="1200" spc="-65" dirty="0">
                <a:solidFill>
                  <a:srgbClr val="252423"/>
                </a:solidFill>
                <a:latin typeface="Trebuchet MS"/>
                <a:cs typeface="Trebuchet MS"/>
              </a:rPr>
              <a:t> </a:t>
            </a:r>
            <a:r>
              <a:rPr sz="1200" spc="-70" dirty="0">
                <a:solidFill>
                  <a:srgbClr val="252423"/>
                </a:solidFill>
                <a:latin typeface="Trebuchet MS"/>
                <a:cs typeface="Trebuchet MS"/>
              </a:rPr>
              <a:t>reviews_per_mo…</a:t>
            </a:r>
            <a:endParaRPr sz="1200">
              <a:latin typeface="Trebuchet MS"/>
              <a:cs typeface="Trebuchet MS"/>
            </a:endParaRPr>
          </a:p>
        </p:txBody>
      </p:sp>
      <p:sp>
        <p:nvSpPr>
          <p:cNvPr id="36" name="object 36"/>
          <p:cNvSpPr txBox="1"/>
          <p:nvPr/>
        </p:nvSpPr>
        <p:spPr>
          <a:xfrm>
            <a:off x="6203014" y="3401074"/>
            <a:ext cx="443865" cy="330200"/>
          </a:xfrm>
          <a:prstGeom prst="rect">
            <a:avLst/>
          </a:prstGeom>
        </p:spPr>
        <p:txBody>
          <a:bodyPr vert="horz" wrap="square" lIns="0" tIns="12700" rIns="0" bIns="0" rtlCol="0">
            <a:spAutoFit/>
          </a:bodyPr>
          <a:lstStyle/>
          <a:p>
            <a:pPr marL="12700" marR="5080" indent="64769">
              <a:lnSpc>
                <a:spcPct val="111100"/>
              </a:lnSpc>
              <a:spcBef>
                <a:spcPts val="100"/>
              </a:spcBef>
            </a:pPr>
            <a:r>
              <a:rPr sz="900" spc="-10" dirty="0">
                <a:solidFill>
                  <a:srgbClr val="605D5C"/>
                </a:solidFill>
                <a:latin typeface="Trebuchet MS"/>
                <a:cs typeface="Trebuchet MS"/>
              </a:rPr>
              <a:t>Entire </a:t>
            </a:r>
            <a:r>
              <a:rPr sz="900" spc="-25" dirty="0">
                <a:solidFill>
                  <a:srgbClr val="605D5C"/>
                </a:solidFill>
                <a:latin typeface="Trebuchet MS"/>
                <a:cs typeface="Trebuchet MS"/>
              </a:rPr>
              <a:t>home/…</a:t>
            </a:r>
            <a:endParaRPr sz="900">
              <a:latin typeface="Trebuchet MS"/>
              <a:cs typeface="Trebuchet MS"/>
            </a:endParaRPr>
          </a:p>
        </p:txBody>
      </p:sp>
      <p:sp>
        <p:nvSpPr>
          <p:cNvPr id="37" name="object 37"/>
          <p:cNvSpPr txBox="1"/>
          <p:nvPr/>
        </p:nvSpPr>
        <p:spPr>
          <a:xfrm>
            <a:off x="6723136" y="3401074"/>
            <a:ext cx="854710" cy="490220"/>
          </a:xfrm>
          <a:prstGeom prst="rect">
            <a:avLst/>
          </a:prstGeom>
        </p:spPr>
        <p:txBody>
          <a:bodyPr vert="horz" wrap="square" lIns="0" tIns="12700" rIns="0" bIns="0" rtlCol="0">
            <a:spAutoFit/>
          </a:bodyPr>
          <a:lstStyle/>
          <a:p>
            <a:pPr marL="47625" marR="5080" indent="-35560">
              <a:lnSpc>
                <a:spcPct val="111100"/>
              </a:lnSpc>
              <a:spcBef>
                <a:spcPts val="100"/>
              </a:spcBef>
              <a:tabLst>
                <a:tab pos="490855" algn="l"/>
                <a:tab pos="530225" algn="l"/>
              </a:tabLst>
            </a:pPr>
            <a:r>
              <a:rPr sz="900" spc="-10" dirty="0">
                <a:solidFill>
                  <a:srgbClr val="605D5C"/>
                </a:solidFill>
                <a:latin typeface="Trebuchet MS"/>
                <a:cs typeface="Trebuchet MS"/>
              </a:rPr>
              <a:t>Private</a:t>
            </a:r>
            <a:r>
              <a:rPr sz="900" dirty="0">
                <a:solidFill>
                  <a:srgbClr val="605D5C"/>
                </a:solidFill>
                <a:latin typeface="Trebuchet MS"/>
                <a:cs typeface="Trebuchet MS"/>
              </a:rPr>
              <a:t>	</a:t>
            </a:r>
            <a:r>
              <a:rPr sz="900" spc="-10" dirty="0">
                <a:solidFill>
                  <a:srgbClr val="605D5C"/>
                </a:solidFill>
                <a:latin typeface="Trebuchet MS"/>
                <a:cs typeface="Trebuchet MS"/>
              </a:rPr>
              <a:t>Shared </a:t>
            </a:r>
            <a:r>
              <a:rPr sz="900" spc="-20" dirty="0">
                <a:solidFill>
                  <a:srgbClr val="605D5C"/>
                </a:solidFill>
                <a:latin typeface="Trebuchet MS"/>
                <a:cs typeface="Trebuchet MS"/>
              </a:rPr>
              <a:t>room</a:t>
            </a:r>
            <a:r>
              <a:rPr sz="900" dirty="0">
                <a:solidFill>
                  <a:srgbClr val="605D5C"/>
                </a:solidFill>
                <a:latin typeface="Trebuchet MS"/>
                <a:cs typeface="Trebuchet MS"/>
              </a:rPr>
              <a:t>		</a:t>
            </a:r>
            <a:r>
              <a:rPr sz="900" spc="-20" dirty="0">
                <a:solidFill>
                  <a:srgbClr val="605D5C"/>
                </a:solidFill>
                <a:latin typeface="Trebuchet MS"/>
                <a:cs typeface="Trebuchet MS"/>
              </a:rPr>
              <a:t>room</a:t>
            </a:r>
            <a:endParaRPr sz="900">
              <a:latin typeface="Trebuchet MS"/>
              <a:cs typeface="Trebuchet MS"/>
            </a:endParaRPr>
          </a:p>
          <a:p>
            <a:pPr marL="98425">
              <a:lnSpc>
                <a:spcPts val="1260"/>
              </a:lnSpc>
            </a:pPr>
            <a:r>
              <a:rPr sz="1200" spc="-10" dirty="0">
                <a:solidFill>
                  <a:srgbClr val="252423"/>
                </a:solidFill>
                <a:latin typeface="Trebuchet MS"/>
                <a:cs typeface="Trebuchet MS"/>
              </a:rPr>
              <a:t>room_type</a:t>
            </a:r>
            <a:endParaRPr sz="1200">
              <a:latin typeface="Trebuchet MS"/>
              <a:cs typeface="Trebuchet MS"/>
            </a:endParaRPr>
          </a:p>
        </p:txBody>
      </p:sp>
      <p:sp>
        <p:nvSpPr>
          <p:cNvPr id="38" name="object 38"/>
          <p:cNvSpPr txBox="1"/>
          <p:nvPr/>
        </p:nvSpPr>
        <p:spPr>
          <a:xfrm>
            <a:off x="7722271" y="3401074"/>
            <a:ext cx="299720" cy="330200"/>
          </a:xfrm>
          <a:prstGeom prst="rect">
            <a:avLst/>
          </a:prstGeom>
        </p:spPr>
        <p:txBody>
          <a:bodyPr vert="horz" wrap="square" lIns="0" tIns="12700" rIns="0" bIns="0" rtlCol="0">
            <a:spAutoFit/>
          </a:bodyPr>
          <a:lstStyle/>
          <a:p>
            <a:pPr marL="13335" marR="5080" indent="-1270">
              <a:lnSpc>
                <a:spcPct val="111100"/>
              </a:lnSpc>
              <a:spcBef>
                <a:spcPts val="100"/>
              </a:spcBef>
            </a:pPr>
            <a:r>
              <a:rPr sz="900" spc="-20" dirty="0">
                <a:solidFill>
                  <a:srgbClr val="605D5C"/>
                </a:solidFill>
                <a:latin typeface="Trebuchet MS"/>
                <a:cs typeface="Trebuchet MS"/>
              </a:rPr>
              <a:t>Hotel room</a:t>
            </a:r>
            <a:endParaRPr sz="900">
              <a:latin typeface="Trebuchet MS"/>
              <a:cs typeface="Trebuchet MS"/>
            </a:endParaRPr>
          </a:p>
        </p:txBody>
      </p:sp>
      <p:sp>
        <p:nvSpPr>
          <p:cNvPr id="39" name="object 39"/>
          <p:cNvSpPr txBox="1"/>
          <p:nvPr/>
        </p:nvSpPr>
        <p:spPr>
          <a:xfrm>
            <a:off x="6299296" y="1539526"/>
            <a:ext cx="23558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1.57</a:t>
            </a:r>
            <a:endParaRPr sz="900">
              <a:latin typeface="Trebuchet MS"/>
              <a:cs typeface="Trebuchet MS"/>
            </a:endParaRPr>
          </a:p>
        </p:txBody>
      </p:sp>
      <p:sp>
        <p:nvSpPr>
          <p:cNvPr id="40" name="object 40"/>
          <p:cNvSpPr txBox="1"/>
          <p:nvPr/>
        </p:nvSpPr>
        <p:spPr>
          <a:xfrm>
            <a:off x="6781764" y="2350072"/>
            <a:ext cx="23558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0.75</a:t>
            </a:r>
            <a:endParaRPr sz="900">
              <a:latin typeface="Trebuchet MS"/>
              <a:cs typeface="Trebuchet MS"/>
            </a:endParaRPr>
          </a:p>
        </p:txBody>
      </p:sp>
      <p:sp>
        <p:nvSpPr>
          <p:cNvPr id="41" name="object 41"/>
          <p:cNvSpPr txBox="1"/>
          <p:nvPr/>
        </p:nvSpPr>
        <p:spPr>
          <a:xfrm>
            <a:off x="7264232" y="2520751"/>
            <a:ext cx="23558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0.58</a:t>
            </a:r>
            <a:endParaRPr sz="900">
              <a:latin typeface="Trebuchet MS"/>
              <a:cs typeface="Trebuchet MS"/>
            </a:endParaRPr>
          </a:p>
        </p:txBody>
      </p:sp>
      <p:sp>
        <p:nvSpPr>
          <p:cNvPr id="42" name="object 42"/>
          <p:cNvSpPr txBox="1"/>
          <p:nvPr/>
        </p:nvSpPr>
        <p:spPr>
          <a:xfrm>
            <a:off x="7746700" y="2702610"/>
            <a:ext cx="23558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0.40</a:t>
            </a:r>
            <a:endParaRPr sz="900">
              <a:latin typeface="Trebuchet MS"/>
              <a:cs typeface="Trebuchet MS"/>
            </a:endParaRPr>
          </a:p>
        </p:txBody>
      </p:sp>
      <p:sp>
        <p:nvSpPr>
          <p:cNvPr id="43" name="object 43"/>
          <p:cNvSpPr txBox="1"/>
          <p:nvPr/>
        </p:nvSpPr>
        <p:spPr>
          <a:xfrm>
            <a:off x="9080861" y="930275"/>
            <a:ext cx="2621915" cy="454025"/>
          </a:xfrm>
          <a:prstGeom prst="rect">
            <a:avLst/>
          </a:prstGeom>
        </p:spPr>
        <p:txBody>
          <a:bodyPr vert="horz" wrap="square" lIns="0" tIns="42545" rIns="0" bIns="0" rtlCol="0">
            <a:spAutoFit/>
          </a:bodyPr>
          <a:lstStyle/>
          <a:p>
            <a:pPr marL="774065" marR="5080" indent="-762000">
              <a:lnSpc>
                <a:spcPts val="1580"/>
              </a:lnSpc>
              <a:spcBef>
                <a:spcPts val="335"/>
              </a:spcBef>
            </a:pPr>
            <a:r>
              <a:rPr sz="1500" spc="-75" dirty="0">
                <a:solidFill>
                  <a:srgbClr val="252423"/>
                </a:solidFill>
                <a:latin typeface="Trebuchet MS"/>
                <a:cs typeface="Trebuchet MS"/>
              </a:rPr>
              <a:t>Average</a:t>
            </a:r>
            <a:r>
              <a:rPr sz="1500" spc="-50" dirty="0">
                <a:solidFill>
                  <a:srgbClr val="252423"/>
                </a:solidFill>
                <a:latin typeface="Trebuchet MS"/>
                <a:cs typeface="Trebuchet MS"/>
              </a:rPr>
              <a:t> </a:t>
            </a:r>
            <a:r>
              <a:rPr sz="1500" spc="-110" dirty="0">
                <a:solidFill>
                  <a:srgbClr val="252423"/>
                </a:solidFill>
                <a:latin typeface="Trebuchet MS"/>
                <a:cs typeface="Trebuchet MS"/>
              </a:rPr>
              <a:t>of</a:t>
            </a:r>
            <a:r>
              <a:rPr sz="1500" spc="-45" dirty="0">
                <a:solidFill>
                  <a:srgbClr val="252423"/>
                </a:solidFill>
                <a:latin typeface="Trebuchet MS"/>
                <a:cs typeface="Trebuchet MS"/>
              </a:rPr>
              <a:t> </a:t>
            </a:r>
            <a:r>
              <a:rPr sz="1500" spc="-85" dirty="0">
                <a:solidFill>
                  <a:srgbClr val="252423"/>
                </a:solidFill>
                <a:latin typeface="Trebuchet MS"/>
                <a:cs typeface="Trebuchet MS"/>
              </a:rPr>
              <a:t>reviews_per_month</a:t>
            </a:r>
            <a:r>
              <a:rPr sz="1500" spc="-45" dirty="0">
                <a:solidFill>
                  <a:srgbClr val="252423"/>
                </a:solidFill>
                <a:latin typeface="Trebuchet MS"/>
                <a:cs typeface="Trebuchet MS"/>
              </a:rPr>
              <a:t> </a:t>
            </a:r>
            <a:r>
              <a:rPr sz="1500" spc="-70" dirty="0">
                <a:solidFill>
                  <a:srgbClr val="252423"/>
                </a:solidFill>
                <a:latin typeface="Trebuchet MS"/>
                <a:cs typeface="Trebuchet MS"/>
              </a:rPr>
              <a:t>by </a:t>
            </a:r>
            <a:r>
              <a:rPr sz="1500" spc="-20" dirty="0">
                <a:solidFill>
                  <a:srgbClr val="252423"/>
                </a:solidFill>
                <a:latin typeface="Trebuchet MS"/>
                <a:cs typeface="Trebuchet MS"/>
              </a:rPr>
              <a:t>property_type</a:t>
            </a:r>
            <a:endParaRPr sz="1500">
              <a:latin typeface="Trebuchet MS"/>
              <a:cs typeface="Trebuchet MS"/>
            </a:endParaRPr>
          </a:p>
        </p:txBody>
      </p:sp>
      <p:sp>
        <p:nvSpPr>
          <p:cNvPr id="44" name="object 44"/>
          <p:cNvSpPr txBox="1"/>
          <p:nvPr/>
        </p:nvSpPr>
        <p:spPr>
          <a:xfrm>
            <a:off x="10088123" y="3606800"/>
            <a:ext cx="883919" cy="208279"/>
          </a:xfrm>
          <a:prstGeom prst="rect">
            <a:avLst/>
          </a:prstGeom>
        </p:spPr>
        <p:txBody>
          <a:bodyPr vert="horz" wrap="square" lIns="0" tIns="12700" rIns="0" bIns="0" rtlCol="0">
            <a:spAutoFit/>
          </a:bodyPr>
          <a:lstStyle/>
          <a:p>
            <a:pPr marL="12700">
              <a:lnSpc>
                <a:spcPct val="100000"/>
              </a:lnSpc>
              <a:spcBef>
                <a:spcPts val="100"/>
              </a:spcBef>
            </a:pPr>
            <a:r>
              <a:rPr sz="1200" spc="-70" dirty="0">
                <a:solidFill>
                  <a:srgbClr val="252423"/>
                </a:solidFill>
                <a:latin typeface="Trebuchet MS"/>
                <a:cs typeface="Trebuchet MS"/>
              </a:rPr>
              <a:t>property_type</a:t>
            </a:r>
            <a:endParaRPr sz="1200">
              <a:latin typeface="Trebuchet MS"/>
              <a:cs typeface="Trebuchet MS"/>
            </a:endParaRPr>
          </a:p>
        </p:txBody>
      </p:sp>
      <p:sp>
        <p:nvSpPr>
          <p:cNvPr id="45" name="object 45"/>
          <p:cNvSpPr txBox="1"/>
          <p:nvPr/>
        </p:nvSpPr>
        <p:spPr>
          <a:xfrm>
            <a:off x="8545835" y="1505943"/>
            <a:ext cx="177800" cy="1417320"/>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rebuchet MS"/>
                <a:cs typeface="Trebuchet MS"/>
              </a:rPr>
              <a:t>Average</a:t>
            </a:r>
            <a:r>
              <a:rPr sz="1200" spc="-65" dirty="0">
                <a:solidFill>
                  <a:srgbClr val="252423"/>
                </a:solidFill>
                <a:latin typeface="Trebuchet MS"/>
                <a:cs typeface="Trebuchet MS"/>
              </a:rPr>
              <a:t> </a:t>
            </a:r>
            <a:r>
              <a:rPr sz="1200" spc="-95" dirty="0">
                <a:solidFill>
                  <a:srgbClr val="252423"/>
                </a:solidFill>
                <a:latin typeface="Trebuchet MS"/>
                <a:cs typeface="Trebuchet MS"/>
              </a:rPr>
              <a:t>of</a:t>
            </a:r>
            <a:r>
              <a:rPr sz="1200" spc="-65" dirty="0">
                <a:solidFill>
                  <a:srgbClr val="252423"/>
                </a:solidFill>
                <a:latin typeface="Trebuchet MS"/>
                <a:cs typeface="Trebuchet MS"/>
              </a:rPr>
              <a:t> reviews_p…</a:t>
            </a:r>
            <a:endParaRPr sz="1200">
              <a:latin typeface="Trebuchet MS"/>
              <a:cs typeface="Trebuchet MS"/>
            </a:endParaRPr>
          </a:p>
        </p:txBody>
      </p:sp>
      <p:sp>
        <p:nvSpPr>
          <p:cNvPr id="46" name="object 46"/>
          <p:cNvSpPr txBox="1"/>
          <p:nvPr/>
        </p:nvSpPr>
        <p:spPr>
          <a:xfrm>
            <a:off x="8888247" y="2971750"/>
            <a:ext cx="3268979" cy="607695"/>
          </a:xfrm>
          <a:prstGeom prst="rect">
            <a:avLst/>
          </a:prstGeom>
        </p:spPr>
        <p:txBody>
          <a:bodyPr vert="vert270" wrap="square" lIns="0" tIns="21590" rIns="0" bIns="0" rtlCol="0">
            <a:spAutoFit/>
          </a:bodyPr>
          <a:lstStyle/>
          <a:p>
            <a:pPr marL="409575">
              <a:lnSpc>
                <a:spcPct val="100000"/>
              </a:lnSpc>
              <a:spcBef>
                <a:spcPts val="170"/>
              </a:spcBef>
            </a:pPr>
            <a:r>
              <a:rPr sz="900" spc="-25" dirty="0">
                <a:solidFill>
                  <a:srgbClr val="605D5C"/>
                </a:solidFill>
                <a:latin typeface="Trebuchet MS"/>
                <a:cs typeface="Trebuchet MS"/>
              </a:rPr>
              <a:t>Hut</a:t>
            </a:r>
            <a:endParaRPr sz="900">
              <a:latin typeface="Trebuchet MS"/>
              <a:cs typeface="Trebuchet MS"/>
            </a:endParaRPr>
          </a:p>
          <a:p>
            <a:pPr marL="415290" marR="5080" indent="-33655">
              <a:lnSpc>
                <a:spcPct val="140900"/>
              </a:lnSpc>
            </a:pPr>
            <a:r>
              <a:rPr sz="900" spc="-65" dirty="0">
                <a:solidFill>
                  <a:srgbClr val="605D5C"/>
                </a:solidFill>
                <a:latin typeface="Trebuchet MS"/>
                <a:cs typeface="Trebuchet MS"/>
              </a:rPr>
              <a:t>Tent </a:t>
            </a:r>
            <a:r>
              <a:rPr sz="900" spc="-25" dirty="0">
                <a:solidFill>
                  <a:srgbClr val="605D5C"/>
                </a:solidFill>
                <a:latin typeface="Trebuchet MS"/>
                <a:cs typeface="Trebuchet MS"/>
              </a:rPr>
              <a:t>Bus</a:t>
            </a:r>
            <a:endParaRPr sz="900">
              <a:latin typeface="Trebuchet MS"/>
              <a:cs typeface="Trebuchet MS"/>
            </a:endParaRPr>
          </a:p>
          <a:p>
            <a:pPr marR="5080" algn="r">
              <a:lnSpc>
                <a:spcPct val="100000"/>
              </a:lnSpc>
              <a:spcBef>
                <a:spcPts val="440"/>
              </a:spcBef>
            </a:pPr>
            <a:r>
              <a:rPr sz="900" spc="-20" dirty="0">
                <a:solidFill>
                  <a:srgbClr val="605D5C"/>
                </a:solidFill>
                <a:latin typeface="Trebuchet MS"/>
                <a:cs typeface="Trebuchet MS"/>
              </a:rPr>
              <a:t>Tiny</a:t>
            </a:r>
            <a:r>
              <a:rPr sz="900" spc="-50" dirty="0">
                <a:solidFill>
                  <a:srgbClr val="605D5C"/>
                </a:solidFill>
                <a:latin typeface="Trebuchet MS"/>
                <a:cs typeface="Trebuchet MS"/>
              </a:rPr>
              <a:t> </a:t>
            </a:r>
            <a:r>
              <a:rPr sz="900" spc="-20" dirty="0">
                <a:solidFill>
                  <a:srgbClr val="605D5C"/>
                </a:solidFill>
                <a:latin typeface="Trebuchet MS"/>
                <a:cs typeface="Trebuchet MS"/>
              </a:rPr>
              <a:t>home</a:t>
            </a:r>
            <a:endParaRPr sz="900">
              <a:latin typeface="Trebuchet MS"/>
              <a:cs typeface="Trebuchet MS"/>
            </a:endParaRPr>
          </a:p>
          <a:p>
            <a:pPr marL="113664" marR="5080" indent="252095" algn="r">
              <a:lnSpc>
                <a:spcPct val="140900"/>
              </a:lnSpc>
            </a:pPr>
            <a:r>
              <a:rPr sz="900" spc="-15" dirty="0">
                <a:solidFill>
                  <a:srgbClr val="605D5C"/>
                </a:solidFill>
                <a:latin typeface="Trebuchet MS"/>
                <a:cs typeface="Trebuchet MS"/>
              </a:rPr>
              <a:t>Barn </a:t>
            </a:r>
            <a:r>
              <a:rPr sz="900" spc="-10" dirty="0">
                <a:solidFill>
                  <a:srgbClr val="605D5C"/>
                </a:solidFill>
                <a:latin typeface="Trebuchet MS"/>
                <a:cs typeface="Trebuchet MS"/>
              </a:rPr>
              <a:t>Train </a:t>
            </a:r>
            <a:r>
              <a:rPr sz="900" spc="-25" dirty="0">
                <a:solidFill>
                  <a:srgbClr val="605D5C"/>
                </a:solidFill>
                <a:latin typeface="Trebuchet MS"/>
                <a:cs typeface="Trebuchet MS"/>
              </a:rPr>
              <a:t>Farm</a:t>
            </a:r>
            <a:r>
              <a:rPr sz="900" spc="-30" dirty="0">
                <a:solidFill>
                  <a:srgbClr val="605D5C"/>
                </a:solidFill>
                <a:latin typeface="Trebuchet MS"/>
                <a:cs typeface="Trebuchet MS"/>
              </a:rPr>
              <a:t> stay</a:t>
            </a:r>
            <a:endParaRPr sz="900">
              <a:latin typeface="Trebuchet MS"/>
              <a:cs typeface="Trebuchet MS"/>
            </a:endParaRPr>
          </a:p>
          <a:p>
            <a:pPr marL="12700" marR="5080" indent="58419" algn="r">
              <a:lnSpc>
                <a:spcPct val="140900"/>
              </a:lnSpc>
            </a:pP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25" dirty="0">
                <a:solidFill>
                  <a:srgbClr val="605D5C"/>
                </a:solidFill>
                <a:latin typeface="Trebuchet MS"/>
                <a:cs typeface="Trebuchet MS"/>
              </a:rPr>
              <a:t>co… </a:t>
            </a:r>
            <a:r>
              <a:rPr sz="900" spc="-10" dirty="0">
                <a:solidFill>
                  <a:srgbClr val="605D5C"/>
                </a:solidFill>
                <a:latin typeface="Trebuchet MS"/>
                <a:cs typeface="Trebuchet MS"/>
              </a:rPr>
              <a:t>Camper/RV </a:t>
            </a:r>
            <a:r>
              <a:rPr sz="900" spc="-30" dirty="0">
                <a:solidFill>
                  <a:srgbClr val="605D5C"/>
                </a:solidFill>
                <a:latin typeface="Trebuchet MS"/>
                <a:cs typeface="Trebuchet MS"/>
              </a:rPr>
              <a:t>Entire</a:t>
            </a:r>
            <a:r>
              <a:rPr sz="900" spc="-20" dirty="0">
                <a:solidFill>
                  <a:srgbClr val="605D5C"/>
                </a:solidFill>
                <a:latin typeface="Trebuchet MS"/>
                <a:cs typeface="Trebuchet MS"/>
              </a:rPr>
              <a:t> loft </a:t>
            </a: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25" dirty="0">
                <a:solidFill>
                  <a:srgbClr val="605D5C"/>
                </a:solidFill>
                <a:latin typeface="Trebuchet MS"/>
                <a:cs typeface="Trebuchet MS"/>
              </a:rPr>
              <a:t>gu… </a:t>
            </a: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25" dirty="0">
                <a:solidFill>
                  <a:srgbClr val="605D5C"/>
                </a:solidFill>
                <a:latin typeface="Trebuchet MS"/>
                <a:cs typeface="Trebuchet MS"/>
              </a:rPr>
              <a:t>gu… </a:t>
            </a:r>
            <a:r>
              <a:rPr sz="900" dirty="0">
                <a:solidFill>
                  <a:srgbClr val="605D5C"/>
                </a:solidFill>
                <a:latin typeface="Trebuchet MS"/>
                <a:cs typeface="Trebuchet MS"/>
              </a:rPr>
              <a:t>Shared</a:t>
            </a:r>
            <a:r>
              <a:rPr sz="900" spc="-25" dirty="0">
                <a:solidFill>
                  <a:srgbClr val="605D5C"/>
                </a:solidFill>
                <a:latin typeface="Trebuchet MS"/>
                <a:cs typeface="Trebuchet MS"/>
              </a:rPr>
              <a:t> ro… </a:t>
            </a:r>
            <a:r>
              <a:rPr sz="900" spc="-30" dirty="0">
                <a:solidFill>
                  <a:srgbClr val="605D5C"/>
                </a:solidFill>
                <a:latin typeface="Trebuchet MS"/>
                <a:cs typeface="Trebuchet MS"/>
              </a:rPr>
              <a:t>Entire</a:t>
            </a:r>
            <a:r>
              <a:rPr sz="900" spc="-20" dirty="0">
                <a:solidFill>
                  <a:srgbClr val="605D5C"/>
                </a:solidFill>
                <a:latin typeface="Trebuchet MS"/>
                <a:cs typeface="Trebuchet MS"/>
              </a:rPr>
              <a:t> vac… </a:t>
            </a:r>
            <a:r>
              <a:rPr sz="900" spc="-30" dirty="0">
                <a:solidFill>
                  <a:srgbClr val="605D5C"/>
                </a:solidFill>
                <a:latin typeface="Trebuchet MS"/>
                <a:cs typeface="Trebuchet MS"/>
              </a:rPr>
              <a:t>Entire</a:t>
            </a:r>
            <a:r>
              <a:rPr sz="900" spc="-20" dirty="0">
                <a:solidFill>
                  <a:srgbClr val="605D5C"/>
                </a:solidFill>
                <a:latin typeface="Trebuchet MS"/>
                <a:cs typeface="Trebuchet MS"/>
              </a:rPr>
              <a:t> pla… </a:t>
            </a:r>
            <a:r>
              <a:rPr sz="900" spc="-30" dirty="0">
                <a:solidFill>
                  <a:srgbClr val="605D5C"/>
                </a:solidFill>
                <a:latin typeface="Trebuchet MS"/>
                <a:cs typeface="Trebuchet MS"/>
              </a:rPr>
              <a:t>Entire</a:t>
            </a:r>
            <a:r>
              <a:rPr sz="900" spc="-20" dirty="0">
                <a:solidFill>
                  <a:srgbClr val="605D5C"/>
                </a:solidFill>
                <a:latin typeface="Trebuchet MS"/>
                <a:cs typeface="Trebuchet MS"/>
              </a:rPr>
              <a:t> cab…</a:t>
            </a:r>
            <a:endParaRPr sz="900">
              <a:latin typeface="Trebuchet MS"/>
              <a:cs typeface="Trebuchet MS"/>
            </a:endParaRPr>
          </a:p>
          <a:p>
            <a:pPr marR="5080" algn="r">
              <a:lnSpc>
                <a:spcPct val="100000"/>
              </a:lnSpc>
              <a:spcBef>
                <a:spcPts val="440"/>
              </a:spcBef>
            </a:pPr>
            <a:r>
              <a:rPr sz="900" spc="-20" dirty="0">
                <a:solidFill>
                  <a:srgbClr val="605D5C"/>
                </a:solidFill>
                <a:latin typeface="Trebuchet MS"/>
                <a:cs typeface="Trebuchet MS"/>
              </a:rPr>
              <a:t>Dome</a:t>
            </a:r>
            <a:endParaRPr sz="900">
              <a:latin typeface="Trebuchet MS"/>
              <a:cs typeface="Trebuchet MS"/>
            </a:endParaRPr>
          </a:p>
        </p:txBody>
      </p:sp>
      <p:sp>
        <p:nvSpPr>
          <p:cNvPr id="47" name="object 47"/>
          <p:cNvSpPr/>
          <p:nvPr/>
        </p:nvSpPr>
        <p:spPr>
          <a:xfrm>
            <a:off x="8984255" y="1756152"/>
            <a:ext cx="3091815" cy="676275"/>
          </a:xfrm>
          <a:custGeom>
            <a:avLst/>
            <a:gdLst/>
            <a:ahLst/>
            <a:cxnLst/>
            <a:rect l="l" t="t" r="r" b="b"/>
            <a:pathLst>
              <a:path w="3091815" h="676275">
                <a:moveTo>
                  <a:pt x="0" y="0"/>
                </a:moveTo>
                <a:lnTo>
                  <a:pt x="193206" y="91894"/>
                </a:lnTo>
                <a:lnTo>
                  <a:pt x="386412" y="197272"/>
                </a:lnTo>
                <a:lnTo>
                  <a:pt x="579617" y="212316"/>
                </a:lnTo>
                <a:lnTo>
                  <a:pt x="772823" y="372901"/>
                </a:lnTo>
                <a:lnTo>
                  <a:pt x="966032" y="438540"/>
                </a:lnTo>
                <a:lnTo>
                  <a:pt x="1159237" y="455451"/>
                </a:lnTo>
                <a:lnTo>
                  <a:pt x="1352442" y="509396"/>
                </a:lnTo>
                <a:lnTo>
                  <a:pt x="1545647" y="570731"/>
                </a:lnTo>
                <a:lnTo>
                  <a:pt x="1738852" y="592083"/>
                </a:lnTo>
                <a:lnTo>
                  <a:pt x="1932057" y="596817"/>
                </a:lnTo>
                <a:lnTo>
                  <a:pt x="2125262" y="604572"/>
                </a:lnTo>
                <a:lnTo>
                  <a:pt x="2318467" y="607073"/>
                </a:lnTo>
                <a:lnTo>
                  <a:pt x="2511672" y="646055"/>
                </a:lnTo>
                <a:lnTo>
                  <a:pt x="2704887" y="657777"/>
                </a:lnTo>
                <a:lnTo>
                  <a:pt x="2898092" y="663983"/>
                </a:lnTo>
                <a:lnTo>
                  <a:pt x="3091297" y="676159"/>
                </a:lnTo>
              </a:path>
            </a:pathLst>
          </a:custGeom>
          <a:ln w="28575">
            <a:solidFill>
              <a:srgbClr val="118CFF"/>
            </a:solidFill>
          </a:ln>
        </p:spPr>
        <p:txBody>
          <a:bodyPr wrap="square" lIns="0" tIns="0" rIns="0" bIns="0" rtlCol="0"/>
          <a:lstStyle/>
          <a:p>
            <a:endParaRPr/>
          </a:p>
        </p:txBody>
      </p:sp>
      <p:sp>
        <p:nvSpPr>
          <p:cNvPr id="48" name="object 48"/>
          <p:cNvSpPr txBox="1"/>
          <p:nvPr/>
        </p:nvSpPr>
        <p:spPr>
          <a:xfrm>
            <a:off x="11988868" y="2474887"/>
            <a:ext cx="17399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1.7</a:t>
            </a:r>
            <a:endParaRPr sz="900">
              <a:latin typeface="Trebuchet MS"/>
              <a:cs typeface="Trebuchet MS"/>
            </a:endParaRPr>
          </a:p>
        </p:txBody>
      </p:sp>
      <p:sp>
        <p:nvSpPr>
          <p:cNvPr id="49" name="object 49"/>
          <p:cNvSpPr txBox="1"/>
          <p:nvPr/>
        </p:nvSpPr>
        <p:spPr>
          <a:xfrm>
            <a:off x="8872187" y="1539648"/>
            <a:ext cx="417830" cy="162560"/>
          </a:xfrm>
          <a:prstGeom prst="rect">
            <a:avLst/>
          </a:prstGeom>
        </p:spPr>
        <p:txBody>
          <a:bodyPr vert="horz" wrap="square" lIns="0" tIns="12700" rIns="0" bIns="0" rtlCol="0">
            <a:spAutoFit/>
          </a:bodyPr>
          <a:lstStyle/>
          <a:p>
            <a:pPr marL="38100">
              <a:lnSpc>
                <a:spcPct val="100000"/>
              </a:lnSpc>
              <a:spcBef>
                <a:spcPts val="100"/>
              </a:spcBef>
            </a:pPr>
            <a:r>
              <a:rPr sz="900" dirty="0">
                <a:solidFill>
                  <a:srgbClr val="605D5C"/>
                </a:solidFill>
                <a:latin typeface="Trebuchet MS"/>
                <a:cs typeface="Trebuchet MS"/>
              </a:rPr>
              <a:t>4.1</a:t>
            </a:r>
            <a:r>
              <a:rPr sz="900" spc="-35" dirty="0">
                <a:solidFill>
                  <a:srgbClr val="605D5C"/>
                </a:solidFill>
                <a:latin typeface="Trebuchet MS"/>
                <a:cs typeface="Trebuchet MS"/>
              </a:rPr>
              <a:t> </a:t>
            </a:r>
            <a:r>
              <a:rPr sz="1350" spc="-37" baseline="-43209" dirty="0">
                <a:solidFill>
                  <a:srgbClr val="605D5C"/>
                </a:solidFill>
                <a:latin typeface="Trebuchet MS"/>
                <a:cs typeface="Trebuchet MS"/>
              </a:rPr>
              <a:t>3.8</a:t>
            </a:r>
            <a:endParaRPr sz="1350" baseline="-43209">
              <a:latin typeface="Trebuchet MS"/>
              <a:cs typeface="Trebuchet MS"/>
            </a:endParaRPr>
          </a:p>
        </p:txBody>
      </p:sp>
      <p:sp>
        <p:nvSpPr>
          <p:cNvPr id="50" name="object 50"/>
          <p:cNvSpPr txBox="1"/>
          <p:nvPr/>
        </p:nvSpPr>
        <p:spPr>
          <a:xfrm>
            <a:off x="9258581" y="1736921"/>
            <a:ext cx="417830" cy="162560"/>
          </a:xfrm>
          <a:prstGeom prst="rect">
            <a:avLst/>
          </a:prstGeom>
        </p:spPr>
        <p:txBody>
          <a:bodyPr vert="horz" wrap="square" lIns="0" tIns="12700" rIns="0" bIns="0" rtlCol="0">
            <a:spAutoFit/>
          </a:bodyPr>
          <a:lstStyle/>
          <a:p>
            <a:pPr marL="38100">
              <a:lnSpc>
                <a:spcPct val="100000"/>
              </a:lnSpc>
              <a:spcBef>
                <a:spcPts val="100"/>
              </a:spcBef>
            </a:pPr>
            <a:r>
              <a:rPr sz="900" dirty="0">
                <a:solidFill>
                  <a:srgbClr val="605D5C"/>
                </a:solidFill>
                <a:latin typeface="Trebuchet MS"/>
                <a:cs typeface="Trebuchet MS"/>
              </a:rPr>
              <a:t>3.4</a:t>
            </a:r>
            <a:r>
              <a:rPr sz="900" spc="-35" dirty="0">
                <a:solidFill>
                  <a:srgbClr val="605D5C"/>
                </a:solidFill>
                <a:latin typeface="Trebuchet MS"/>
                <a:cs typeface="Trebuchet MS"/>
              </a:rPr>
              <a:t> </a:t>
            </a:r>
            <a:r>
              <a:rPr sz="1350" spc="-37" baseline="-6172" dirty="0">
                <a:solidFill>
                  <a:srgbClr val="605D5C"/>
                </a:solidFill>
                <a:latin typeface="Trebuchet MS"/>
                <a:cs typeface="Trebuchet MS"/>
              </a:rPr>
              <a:t>3.4</a:t>
            </a:r>
            <a:endParaRPr sz="1350" baseline="-6172">
              <a:latin typeface="Trebuchet MS"/>
              <a:cs typeface="Trebuchet MS"/>
            </a:endParaRPr>
          </a:p>
        </p:txBody>
      </p:sp>
      <p:sp>
        <p:nvSpPr>
          <p:cNvPr id="51" name="object 51"/>
          <p:cNvSpPr txBox="1"/>
          <p:nvPr/>
        </p:nvSpPr>
        <p:spPr>
          <a:xfrm>
            <a:off x="9645007" y="1912550"/>
            <a:ext cx="803910" cy="162560"/>
          </a:xfrm>
          <a:prstGeom prst="rect">
            <a:avLst/>
          </a:prstGeom>
        </p:spPr>
        <p:txBody>
          <a:bodyPr vert="horz" wrap="square" lIns="0" tIns="12700" rIns="0" bIns="0" rtlCol="0">
            <a:spAutoFit/>
          </a:bodyPr>
          <a:lstStyle/>
          <a:p>
            <a:pPr marL="38100">
              <a:lnSpc>
                <a:spcPct val="100000"/>
              </a:lnSpc>
              <a:spcBef>
                <a:spcPts val="100"/>
              </a:spcBef>
            </a:pPr>
            <a:r>
              <a:rPr sz="900" dirty="0">
                <a:solidFill>
                  <a:srgbClr val="605D5C"/>
                </a:solidFill>
                <a:latin typeface="Trebuchet MS"/>
                <a:cs typeface="Trebuchet MS"/>
              </a:rPr>
              <a:t>2.8</a:t>
            </a:r>
            <a:r>
              <a:rPr sz="900" spc="-35" dirty="0">
                <a:solidFill>
                  <a:srgbClr val="605D5C"/>
                </a:solidFill>
                <a:latin typeface="Trebuchet MS"/>
                <a:cs typeface="Trebuchet MS"/>
              </a:rPr>
              <a:t> </a:t>
            </a:r>
            <a:r>
              <a:rPr sz="1350" baseline="-30864" dirty="0">
                <a:solidFill>
                  <a:srgbClr val="605D5C"/>
                </a:solidFill>
                <a:latin typeface="Trebuchet MS"/>
                <a:cs typeface="Trebuchet MS"/>
              </a:rPr>
              <a:t>2.6</a:t>
            </a:r>
            <a:r>
              <a:rPr sz="1350" spc="-52" baseline="-30864" dirty="0">
                <a:solidFill>
                  <a:srgbClr val="605D5C"/>
                </a:solidFill>
                <a:latin typeface="Trebuchet MS"/>
                <a:cs typeface="Trebuchet MS"/>
              </a:rPr>
              <a:t> </a:t>
            </a:r>
            <a:r>
              <a:rPr sz="1350" baseline="-40123" dirty="0">
                <a:solidFill>
                  <a:srgbClr val="605D5C"/>
                </a:solidFill>
                <a:latin typeface="Trebuchet MS"/>
                <a:cs typeface="Trebuchet MS"/>
              </a:rPr>
              <a:t>2.5</a:t>
            </a:r>
            <a:r>
              <a:rPr sz="1350" spc="-52" baseline="-40123" dirty="0">
                <a:solidFill>
                  <a:srgbClr val="605D5C"/>
                </a:solidFill>
                <a:latin typeface="Trebuchet MS"/>
                <a:cs typeface="Trebuchet MS"/>
              </a:rPr>
              <a:t> </a:t>
            </a:r>
            <a:r>
              <a:rPr sz="1350" spc="-37" baseline="-64814" dirty="0">
                <a:solidFill>
                  <a:srgbClr val="605D5C"/>
                </a:solidFill>
                <a:latin typeface="Trebuchet MS"/>
                <a:cs typeface="Trebuchet MS"/>
              </a:rPr>
              <a:t>2.3</a:t>
            </a:r>
            <a:endParaRPr sz="1350" baseline="-64814">
              <a:latin typeface="Trebuchet MS"/>
              <a:cs typeface="Trebuchet MS"/>
            </a:endParaRPr>
          </a:p>
        </p:txBody>
      </p:sp>
      <p:sp>
        <p:nvSpPr>
          <p:cNvPr id="52" name="object 52"/>
          <p:cNvSpPr txBox="1"/>
          <p:nvPr/>
        </p:nvSpPr>
        <p:spPr>
          <a:xfrm>
            <a:off x="10417827" y="2146722"/>
            <a:ext cx="1576705" cy="162560"/>
          </a:xfrm>
          <a:prstGeom prst="rect">
            <a:avLst/>
          </a:prstGeom>
        </p:spPr>
        <p:txBody>
          <a:bodyPr vert="horz" wrap="square" lIns="0" tIns="12700" rIns="0" bIns="0" rtlCol="0">
            <a:spAutoFit/>
          </a:bodyPr>
          <a:lstStyle/>
          <a:p>
            <a:pPr marL="38100">
              <a:lnSpc>
                <a:spcPct val="100000"/>
              </a:lnSpc>
              <a:spcBef>
                <a:spcPts val="100"/>
              </a:spcBef>
            </a:pPr>
            <a:r>
              <a:rPr sz="1350" baseline="18518" dirty="0">
                <a:solidFill>
                  <a:srgbClr val="605D5C"/>
                </a:solidFill>
                <a:latin typeface="Trebuchet MS"/>
                <a:cs typeface="Trebuchet MS"/>
              </a:rPr>
              <a:t>2.1</a:t>
            </a:r>
            <a:r>
              <a:rPr sz="1350" spc="-52" baseline="18518" dirty="0">
                <a:solidFill>
                  <a:srgbClr val="605D5C"/>
                </a:solidFill>
                <a:latin typeface="Trebuchet MS"/>
                <a:cs typeface="Trebuchet MS"/>
              </a:rPr>
              <a:t> </a:t>
            </a:r>
            <a:r>
              <a:rPr sz="1350" baseline="6172" dirty="0">
                <a:solidFill>
                  <a:srgbClr val="605D5C"/>
                </a:solidFill>
                <a:latin typeface="Trebuchet MS"/>
                <a:cs typeface="Trebuchet MS"/>
              </a:rPr>
              <a:t>2.0</a:t>
            </a:r>
            <a:r>
              <a:rPr sz="1350" spc="-52" baseline="6172" dirty="0">
                <a:solidFill>
                  <a:srgbClr val="605D5C"/>
                </a:solidFill>
                <a:latin typeface="Trebuchet MS"/>
                <a:cs typeface="Trebuchet MS"/>
              </a:rPr>
              <a:t> </a:t>
            </a:r>
            <a:r>
              <a:rPr sz="1350" baseline="6172" dirty="0">
                <a:solidFill>
                  <a:srgbClr val="605D5C"/>
                </a:solidFill>
                <a:latin typeface="Trebuchet MS"/>
                <a:cs typeface="Trebuchet MS"/>
              </a:rPr>
              <a:t>2.0</a:t>
            </a:r>
            <a:r>
              <a:rPr sz="1350" spc="-52" baseline="6172" dirty="0">
                <a:solidFill>
                  <a:srgbClr val="605D5C"/>
                </a:solidFill>
                <a:latin typeface="Trebuchet MS"/>
                <a:cs typeface="Trebuchet MS"/>
              </a:rPr>
              <a:t> </a:t>
            </a:r>
            <a:r>
              <a:rPr sz="900" dirty="0">
                <a:solidFill>
                  <a:srgbClr val="605D5C"/>
                </a:solidFill>
                <a:latin typeface="Trebuchet MS"/>
                <a:cs typeface="Trebuchet MS"/>
              </a:rPr>
              <a:t>2.0</a:t>
            </a:r>
            <a:r>
              <a:rPr sz="900" spc="-35" dirty="0">
                <a:solidFill>
                  <a:srgbClr val="605D5C"/>
                </a:solidFill>
                <a:latin typeface="Trebuchet MS"/>
                <a:cs typeface="Trebuchet MS"/>
              </a:rPr>
              <a:t> </a:t>
            </a:r>
            <a:r>
              <a:rPr sz="900" dirty="0">
                <a:solidFill>
                  <a:srgbClr val="605D5C"/>
                </a:solidFill>
                <a:latin typeface="Trebuchet MS"/>
                <a:cs typeface="Trebuchet MS"/>
              </a:rPr>
              <a:t>2.0</a:t>
            </a:r>
            <a:r>
              <a:rPr sz="900" spc="-35" dirty="0">
                <a:solidFill>
                  <a:srgbClr val="605D5C"/>
                </a:solidFill>
                <a:latin typeface="Trebuchet MS"/>
                <a:cs typeface="Trebuchet MS"/>
              </a:rPr>
              <a:t> </a:t>
            </a:r>
            <a:r>
              <a:rPr sz="1350" baseline="-18518" dirty="0">
                <a:solidFill>
                  <a:srgbClr val="605D5C"/>
                </a:solidFill>
                <a:latin typeface="Trebuchet MS"/>
                <a:cs typeface="Trebuchet MS"/>
              </a:rPr>
              <a:t>1.8</a:t>
            </a:r>
            <a:r>
              <a:rPr sz="1350" spc="-52" baseline="-18518" dirty="0">
                <a:solidFill>
                  <a:srgbClr val="605D5C"/>
                </a:solidFill>
                <a:latin typeface="Trebuchet MS"/>
                <a:cs typeface="Trebuchet MS"/>
              </a:rPr>
              <a:t> </a:t>
            </a:r>
            <a:r>
              <a:rPr sz="1350" baseline="-24691" dirty="0">
                <a:solidFill>
                  <a:srgbClr val="605D5C"/>
                </a:solidFill>
                <a:latin typeface="Trebuchet MS"/>
                <a:cs typeface="Trebuchet MS"/>
              </a:rPr>
              <a:t>1.8</a:t>
            </a:r>
            <a:r>
              <a:rPr sz="1350" spc="-52" baseline="-24691" dirty="0">
                <a:solidFill>
                  <a:srgbClr val="605D5C"/>
                </a:solidFill>
                <a:latin typeface="Trebuchet MS"/>
                <a:cs typeface="Trebuchet MS"/>
              </a:rPr>
              <a:t> </a:t>
            </a:r>
            <a:r>
              <a:rPr sz="1350" spc="-37" baseline="-27777" dirty="0">
                <a:solidFill>
                  <a:srgbClr val="605D5C"/>
                </a:solidFill>
                <a:latin typeface="Trebuchet MS"/>
                <a:cs typeface="Trebuchet MS"/>
              </a:rPr>
              <a:t>1.8</a:t>
            </a:r>
            <a:endParaRPr sz="1350" baseline="-27777">
              <a:latin typeface="Trebuchet MS"/>
              <a:cs typeface="Trebuchet MS"/>
            </a:endParaRPr>
          </a:p>
        </p:txBody>
      </p:sp>
      <p:grpSp>
        <p:nvGrpSpPr>
          <p:cNvPr id="53" name="object 53"/>
          <p:cNvGrpSpPr/>
          <p:nvPr/>
        </p:nvGrpSpPr>
        <p:grpSpPr>
          <a:xfrm>
            <a:off x="5583935" y="3795727"/>
            <a:ext cx="6837045" cy="3291204"/>
            <a:chOff x="5583935" y="3795727"/>
            <a:chExt cx="6837045" cy="3291204"/>
          </a:xfrm>
        </p:grpSpPr>
        <p:sp>
          <p:nvSpPr>
            <p:cNvPr id="54" name="object 54"/>
            <p:cNvSpPr/>
            <p:nvPr/>
          </p:nvSpPr>
          <p:spPr>
            <a:xfrm>
              <a:off x="8829690" y="3800490"/>
              <a:ext cx="3400425" cy="76200"/>
            </a:xfrm>
            <a:custGeom>
              <a:avLst/>
              <a:gdLst/>
              <a:ahLst/>
              <a:cxnLst/>
              <a:rect l="l" t="t" r="r" b="b"/>
              <a:pathLst>
                <a:path w="3400425" h="76200">
                  <a:moveTo>
                    <a:pt x="3367373" y="76200"/>
                  </a:moveTo>
                  <a:lnTo>
                    <a:pt x="33047" y="76200"/>
                  </a:lnTo>
                  <a:lnTo>
                    <a:pt x="28187" y="75233"/>
                  </a:lnTo>
                  <a:lnTo>
                    <a:pt x="966" y="48012"/>
                  </a:lnTo>
                  <a:lnTo>
                    <a:pt x="0" y="43152"/>
                  </a:lnTo>
                  <a:lnTo>
                    <a:pt x="0" y="33047"/>
                  </a:lnTo>
                  <a:lnTo>
                    <a:pt x="28187" y="966"/>
                  </a:lnTo>
                  <a:lnTo>
                    <a:pt x="33047" y="0"/>
                  </a:lnTo>
                  <a:lnTo>
                    <a:pt x="38100" y="0"/>
                  </a:lnTo>
                  <a:lnTo>
                    <a:pt x="3367373" y="0"/>
                  </a:lnTo>
                  <a:lnTo>
                    <a:pt x="3399453" y="28187"/>
                  </a:lnTo>
                  <a:lnTo>
                    <a:pt x="3400425" y="33047"/>
                  </a:lnTo>
                  <a:lnTo>
                    <a:pt x="3400425" y="43152"/>
                  </a:lnTo>
                  <a:lnTo>
                    <a:pt x="3372240" y="75233"/>
                  </a:lnTo>
                  <a:lnTo>
                    <a:pt x="3367373" y="76200"/>
                  </a:lnTo>
                  <a:close/>
                </a:path>
              </a:pathLst>
            </a:custGeom>
            <a:solidFill>
              <a:srgbClr val="E1E1E1">
                <a:alpha val="50000"/>
              </a:srgbClr>
            </a:solidFill>
          </p:spPr>
          <p:txBody>
            <a:bodyPr wrap="square" lIns="0" tIns="0" rIns="0" bIns="0" rtlCol="0"/>
            <a:lstStyle/>
            <a:p>
              <a:endParaRPr/>
            </a:p>
          </p:txBody>
        </p:sp>
        <p:sp>
          <p:nvSpPr>
            <p:cNvPr id="55" name="object 55"/>
            <p:cNvSpPr/>
            <p:nvPr/>
          </p:nvSpPr>
          <p:spPr>
            <a:xfrm>
              <a:off x="8829690" y="3800490"/>
              <a:ext cx="747395" cy="76200"/>
            </a:xfrm>
            <a:custGeom>
              <a:avLst/>
              <a:gdLst/>
              <a:ahLst/>
              <a:cxnLst/>
              <a:rect l="l" t="t" r="r" b="b"/>
              <a:pathLst>
                <a:path w="747395" h="76200">
                  <a:moveTo>
                    <a:pt x="714250" y="76200"/>
                  </a:moveTo>
                  <a:lnTo>
                    <a:pt x="33047" y="76200"/>
                  </a:lnTo>
                  <a:lnTo>
                    <a:pt x="28187" y="75233"/>
                  </a:lnTo>
                  <a:lnTo>
                    <a:pt x="966" y="48012"/>
                  </a:lnTo>
                  <a:lnTo>
                    <a:pt x="0" y="43152"/>
                  </a:lnTo>
                  <a:lnTo>
                    <a:pt x="0" y="33047"/>
                  </a:lnTo>
                  <a:lnTo>
                    <a:pt x="28187" y="966"/>
                  </a:lnTo>
                  <a:lnTo>
                    <a:pt x="33047" y="0"/>
                  </a:lnTo>
                  <a:lnTo>
                    <a:pt x="38100" y="0"/>
                  </a:lnTo>
                  <a:lnTo>
                    <a:pt x="714250" y="0"/>
                  </a:lnTo>
                  <a:lnTo>
                    <a:pt x="746330" y="28187"/>
                  </a:lnTo>
                  <a:lnTo>
                    <a:pt x="747297" y="33047"/>
                  </a:lnTo>
                  <a:lnTo>
                    <a:pt x="747297" y="43152"/>
                  </a:lnTo>
                  <a:lnTo>
                    <a:pt x="719109" y="75233"/>
                  </a:lnTo>
                  <a:lnTo>
                    <a:pt x="714250" y="76200"/>
                  </a:lnTo>
                  <a:close/>
                </a:path>
              </a:pathLst>
            </a:custGeom>
            <a:solidFill>
              <a:srgbClr val="000000">
                <a:alpha val="23999"/>
              </a:srgbClr>
            </a:solidFill>
          </p:spPr>
          <p:txBody>
            <a:bodyPr wrap="square" lIns="0" tIns="0" rIns="0" bIns="0" rtlCol="0"/>
            <a:lstStyle/>
            <a:p>
              <a:endParaRPr/>
            </a:p>
          </p:txBody>
        </p:sp>
        <p:sp>
          <p:nvSpPr>
            <p:cNvPr id="56" name="object 56"/>
            <p:cNvSpPr/>
            <p:nvPr/>
          </p:nvSpPr>
          <p:spPr>
            <a:xfrm>
              <a:off x="8829690" y="3800490"/>
              <a:ext cx="747395" cy="76200"/>
            </a:xfrm>
            <a:custGeom>
              <a:avLst/>
              <a:gdLst/>
              <a:ahLst/>
              <a:cxnLst/>
              <a:rect l="l" t="t" r="r" b="b"/>
              <a:pathLst>
                <a:path w="747395" h="76200">
                  <a:moveTo>
                    <a:pt x="38100" y="0"/>
                  </a:moveTo>
                  <a:lnTo>
                    <a:pt x="709197" y="0"/>
                  </a:lnTo>
                  <a:lnTo>
                    <a:pt x="714250" y="0"/>
                  </a:lnTo>
                  <a:lnTo>
                    <a:pt x="719109" y="966"/>
                  </a:lnTo>
                  <a:lnTo>
                    <a:pt x="744396" y="23519"/>
                  </a:lnTo>
                  <a:lnTo>
                    <a:pt x="746330" y="28187"/>
                  </a:lnTo>
                  <a:lnTo>
                    <a:pt x="747297" y="33047"/>
                  </a:lnTo>
                  <a:lnTo>
                    <a:pt x="747297" y="38100"/>
                  </a:lnTo>
                  <a:lnTo>
                    <a:pt x="747297" y="43152"/>
                  </a:lnTo>
                  <a:lnTo>
                    <a:pt x="746330" y="48012"/>
                  </a:lnTo>
                  <a:lnTo>
                    <a:pt x="744396" y="52680"/>
                  </a:lnTo>
                  <a:lnTo>
                    <a:pt x="742464" y="57348"/>
                  </a:lnTo>
                  <a:lnTo>
                    <a:pt x="714250" y="76200"/>
                  </a:lnTo>
                  <a:lnTo>
                    <a:pt x="709197" y="76200"/>
                  </a:lnTo>
                  <a:lnTo>
                    <a:pt x="38100" y="76200"/>
                  </a:lnTo>
                  <a:lnTo>
                    <a:pt x="33047" y="76200"/>
                  </a:lnTo>
                  <a:lnTo>
                    <a:pt x="28187" y="75233"/>
                  </a:lnTo>
                  <a:lnTo>
                    <a:pt x="23519" y="73299"/>
                  </a:lnTo>
                  <a:lnTo>
                    <a:pt x="18851" y="71366"/>
                  </a:lnTo>
                  <a:lnTo>
                    <a:pt x="2900" y="52680"/>
                  </a:lnTo>
                  <a:lnTo>
                    <a:pt x="966" y="48012"/>
                  </a:lnTo>
                  <a:lnTo>
                    <a:pt x="0" y="43152"/>
                  </a:lnTo>
                  <a:lnTo>
                    <a:pt x="0" y="38100"/>
                  </a:lnTo>
                  <a:lnTo>
                    <a:pt x="0" y="33047"/>
                  </a:lnTo>
                  <a:lnTo>
                    <a:pt x="966" y="28187"/>
                  </a:lnTo>
                  <a:lnTo>
                    <a:pt x="2900" y="23519"/>
                  </a:lnTo>
                  <a:lnTo>
                    <a:pt x="4833" y="18851"/>
                  </a:lnTo>
                  <a:lnTo>
                    <a:pt x="23519" y="2900"/>
                  </a:lnTo>
                  <a:lnTo>
                    <a:pt x="28187" y="966"/>
                  </a:lnTo>
                  <a:lnTo>
                    <a:pt x="33047" y="0"/>
                  </a:lnTo>
                  <a:lnTo>
                    <a:pt x="38100" y="0"/>
                  </a:lnTo>
                  <a:close/>
                </a:path>
              </a:pathLst>
            </a:custGeom>
            <a:ln w="9525">
              <a:solidFill>
                <a:srgbClr val="FFFFFF"/>
              </a:solidFill>
            </a:ln>
          </p:spPr>
          <p:txBody>
            <a:bodyPr wrap="square" lIns="0" tIns="0" rIns="0" bIns="0" rtlCol="0"/>
            <a:lstStyle/>
            <a:p>
              <a:endParaRPr/>
            </a:p>
          </p:txBody>
        </p:sp>
        <p:pic>
          <p:nvPicPr>
            <p:cNvPr id="57" name="object 57"/>
            <p:cNvPicPr/>
            <p:nvPr/>
          </p:nvPicPr>
          <p:blipFill>
            <a:blip r:embed="rId3" cstate="print"/>
            <a:stretch>
              <a:fillRect/>
            </a:stretch>
          </p:blipFill>
          <p:spPr>
            <a:xfrm>
              <a:off x="5583935" y="3992879"/>
              <a:ext cx="6836663" cy="3093719"/>
            </a:xfrm>
            <a:prstGeom prst="rect">
              <a:avLst/>
            </a:prstGeom>
          </p:spPr>
        </p:pic>
      </p:grpSp>
      <p:sp>
        <p:nvSpPr>
          <p:cNvPr id="58" name="object 58"/>
          <p:cNvSpPr txBox="1"/>
          <p:nvPr/>
        </p:nvSpPr>
        <p:spPr>
          <a:xfrm>
            <a:off x="5774045" y="4670253"/>
            <a:ext cx="177800" cy="1851660"/>
          </a:xfrm>
          <a:prstGeom prst="rect">
            <a:avLst/>
          </a:prstGeom>
        </p:spPr>
        <p:txBody>
          <a:bodyPr vert="vert270" wrap="square" lIns="0" tIns="0" rIns="0" bIns="0" rtlCol="0">
            <a:spAutoFit/>
          </a:bodyPr>
          <a:lstStyle/>
          <a:p>
            <a:pPr marL="12700">
              <a:lnSpc>
                <a:spcPts val="1275"/>
              </a:lnSpc>
            </a:pPr>
            <a:r>
              <a:rPr sz="1200" spc="-75" dirty="0">
                <a:solidFill>
                  <a:srgbClr val="252423"/>
                </a:solidFill>
                <a:latin typeface="Trebuchet MS"/>
                <a:cs typeface="Trebuchet MS"/>
              </a:rPr>
              <a:t>Count</a:t>
            </a:r>
            <a:r>
              <a:rPr sz="1200" spc="-70" dirty="0">
                <a:solidFill>
                  <a:srgbClr val="252423"/>
                </a:solidFill>
                <a:latin typeface="Trebuchet MS"/>
                <a:cs typeface="Trebuchet MS"/>
              </a:rPr>
              <a:t> </a:t>
            </a:r>
            <a:r>
              <a:rPr sz="1200" spc="-95" dirty="0">
                <a:solidFill>
                  <a:srgbClr val="252423"/>
                </a:solidFill>
                <a:latin typeface="Trebuchet MS"/>
                <a:cs typeface="Trebuchet MS"/>
              </a:rPr>
              <a:t>of</a:t>
            </a:r>
            <a:r>
              <a:rPr sz="1200" spc="-65" dirty="0">
                <a:solidFill>
                  <a:srgbClr val="252423"/>
                </a:solidFill>
                <a:latin typeface="Trebuchet MS"/>
                <a:cs typeface="Trebuchet MS"/>
              </a:rPr>
              <a:t> </a:t>
            </a:r>
            <a:r>
              <a:rPr sz="1200" spc="-50" dirty="0">
                <a:solidFill>
                  <a:srgbClr val="252423"/>
                </a:solidFill>
                <a:latin typeface="Trebuchet MS"/>
                <a:cs typeface="Trebuchet MS"/>
              </a:rPr>
              <a:t>review_scores_value</a:t>
            </a:r>
            <a:endParaRPr sz="1200">
              <a:latin typeface="Trebuchet MS"/>
              <a:cs typeface="Trebuchet MS"/>
            </a:endParaRPr>
          </a:p>
        </p:txBody>
      </p:sp>
      <p:sp>
        <p:nvSpPr>
          <p:cNvPr id="59" name="object 59"/>
          <p:cNvSpPr txBox="1"/>
          <p:nvPr/>
        </p:nvSpPr>
        <p:spPr>
          <a:xfrm>
            <a:off x="6000341" y="654051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605D5C"/>
                </a:solidFill>
                <a:latin typeface="Trebuchet MS"/>
                <a:cs typeface="Trebuchet MS"/>
              </a:rPr>
              <a:t>0</a:t>
            </a:r>
            <a:endParaRPr sz="900">
              <a:latin typeface="Trebuchet MS"/>
              <a:cs typeface="Trebuchet MS"/>
            </a:endParaRPr>
          </a:p>
        </p:txBody>
      </p:sp>
      <p:sp>
        <p:nvSpPr>
          <p:cNvPr id="60" name="object 60"/>
          <p:cNvSpPr txBox="1"/>
          <p:nvPr/>
        </p:nvSpPr>
        <p:spPr>
          <a:xfrm>
            <a:off x="6640974" y="6540515"/>
            <a:ext cx="948690" cy="351155"/>
          </a:xfrm>
          <a:prstGeom prst="rect">
            <a:avLst/>
          </a:prstGeom>
        </p:spPr>
        <p:txBody>
          <a:bodyPr vert="horz" wrap="square" lIns="0" tIns="12700" rIns="0" bIns="0" rtlCol="0">
            <a:spAutoFit/>
          </a:bodyPr>
          <a:lstStyle/>
          <a:p>
            <a:pPr marL="8890" algn="ctr">
              <a:lnSpc>
                <a:spcPct val="100000"/>
              </a:lnSpc>
              <a:spcBef>
                <a:spcPts val="100"/>
              </a:spcBef>
            </a:pPr>
            <a:r>
              <a:rPr sz="900" spc="-25" dirty="0">
                <a:solidFill>
                  <a:srgbClr val="605D5C"/>
                </a:solidFill>
                <a:latin typeface="Trebuchet MS"/>
                <a:cs typeface="Trebuchet MS"/>
              </a:rPr>
              <a:t>10</a:t>
            </a:r>
            <a:endParaRPr sz="900">
              <a:latin typeface="Trebuchet MS"/>
              <a:cs typeface="Trebuchet MS"/>
            </a:endParaRPr>
          </a:p>
          <a:p>
            <a:pPr algn="ctr">
              <a:lnSpc>
                <a:spcPct val="100000"/>
              </a:lnSpc>
              <a:spcBef>
                <a:spcPts val="45"/>
              </a:spcBef>
            </a:pPr>
            <a:r>
              <a:rPr sz="1200" spc="-60" dirty="0">
                <a:solidFill>
                  <a:srgbClr val="252423"/>
                </a:solidFill>
                <a:latin typeface="Trebuchet MS"/>
                <a:cs typeface="Trebuchet MS"/>
              </a:rPr>
              <a:t>accommodates</a:t>
            </a:r>
            <a:endParaRPr sz="1200">
              <a:latin typeface="Trebuchet MS"/>
              <a:cs typeface="Trebuchet MS"/>
            </a:endParaRPr>
          </a:p>
        </p:txBody>
      </p:sp>
      <p:sp>
        <p:nvSpPr>
          <p:cNvPr id="61" name="object 61"/>
          <p:cNvSpPr txBox="1"/>
          <p:nvPr/>
        </p:nvSpPr>
        <p:spPr>
          <a:xfrm>
            <a:off x="8121696" y="6540515"/>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20</a:t>
            </a:r>
            <a:endParaRPr sz="900">
              <a:latin typeface="Trebuchet MS"/>
              <a:cs typeface="Trebuchet MS"/>
            </a:endParaRPr>
          </a:p>
        </p:txBody>
      </p:sp>
      <p:sp>
        <p:nvSpPr>
          <p:cNvPr id="62" name="object 62"/>
          <p:cNvSpPr txBox="1"/>
          <p:nvPr/>
        </p:nvSpPr>
        <p:spPr>
          <a:xfrm>
            <a:off x="7640961" y="6277593"/>
            <a:ext cx="240029"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0.1K</a:t>
            </a:r>
            <a:endParaRPr sz="900">
              <a:latin typeface="Trebuchet MS"/>
              <a:cs typeface="Trebuchet MS"/>
            </a:endParaRPr>
          </a:p>
        </p:txBody>
      </p:sp>
      <p:sp>
        <p:nvSpPr>
          <p:cNvPr id="63" name="object 63"/>
          <p:cNvSpPr txBox="1"/>
          <p:nvPr/>
        </p:nvSpPr>
        <p:spPr>
          <a:xfrm>
            <a:off x="5866010" y="4102115"/>
            <a:ext cx="2308225" cy="694690"/>
          </a:xfrm>
          <a:prstGeom prst="rect">
            <a:avLst/>
          </a:prstGeom>
        </p:spPr>
        <p:txBody>
          <a:bodyPr vert="horz" wrap="square" lIns="0" tIns="42545" rIns="0" bIns="0" rtlCol="0">
            <a:spAutoFit/>
          </a:bodyPr>
          <a:lstStyle/>
          <a:p>
            <a:pPr marL="463550" marR="5080" indent="-451484">
              <a:lnSpc>
                <a:spcPts val="1580"/>
              </a:lnSpc>
              <a:spcBef>
                <a:spcPts val="335"/>
              </a:spcBef>
            </a:pPr>
            <a:r>
              <a:rPr sz="1500" spc="-100" dirty="0">
                <a:solidFill>
                  <a:srgbClr val="252423"/>
                </a:solidFill>
                <a:latin typeface="Trebuchet MS"/>
                <a:cs typeface="Trebuchet MS"/>
              </a:rPr>
              <a:t>Count</a:t>
            </a:r>
            <a:r>
              <a:rPr sz="1500" spc="-90" dirty="0">
                <a:solidFill>
                  <a:srgbClr val="252423"/>
                </a:solidFill>
                <a:latin typeface="Trebuchet MS"/>
                <a:cs typeface="Trebuchet MS"/>
              </a:rPr>
              <a:t> </a:t>
            </a:r>
            <a:r>
              <a:rPr sz="1500" spc="-110" dirty="0">
                <a:solidFill>
                  <a:srgbClr val="252423"/>
                </a:solidFill>
                <a:latin typeface="Trebuchet MS"/>
                <a:cs typeface="Trebuchet MS"/>
              </a:rPr>
              <a:t>of</a:t>
            </a:r>
            <a:r>
              <a:rPr sz="1500" spc="-90" dirty="0">
                <a:solidFill>
                  <a:srgbClr val="252423"/>
                </a:solidFill>
                <a:latin typeface="Trebuchet MS"/>
                <a:cs typeface="Trebuchet MS"/>
              </a:rPr>
              <a:t> </a:t>
            </a:r>
            <a:r>
              <a:rPr sz="1500" spc="-70" dirty="0">
                <a:solidFill>
                  <a:srgbClr val="252423"/>
                </a:solidFill>
                <a:latin typeface="Trebuchet MS"/>
                <a:cs typeface="Trebuchet MS"/>
              </a:rPr>
              <a:t>review_scores_value </a:t>
            </a:r>
            <a:r>
              <a:rPr sz="1500" spc="-85" dirty="0">
                <a:solidFill>
                  <a:srgbClr val="252423"/>
                </a:solidFill>
                <a:latin typeface="Trebuchet MS"/>
                <a:cs typeface="Trebuchet MS"/>
              </a:rPr>
              <a:t>by</a:t>
            </a:r>
            <a:r>
              <a:rPr sz="1500" spc="-95" dirty="0">
                <a:solidFill>
                  <a:srgbClr val="252423"/>
                </a:solidFill>
                <a:latin typeface="Trebuchet MS"/>
                <a:cs typeface="Trebuchet MS"/>
              </a:rPr>
              <a:t> </a:t>
            </a:r>
            <a:r>
              <a:rPr sz="1500" spc="-10" dirty="0">
                <a:solidFill>
                  <a:srgbClr val="252423"/>
                </a:solidFill>
                <a:latin typeface="Trebuchet MS"/>
                <a:cs typeface="Trebuchet MS"/>
              </a:rPr>
              <a:t>accommodates</a:t>
            </a:r>
            <a:endParaRPr sz="1500">
              <a:latin typeface="Trebuchet MS"/>
              <a:cs typeface="Trebuchet MS"/>
            </a:endParaRPr>
          </a:p>
          <a:p>
            <a:pPr marL="280670">
              <a:lnSpc>
                <a:spcPct val="100000"/>
              </a:lnSpc>
              <a:spcBef>
                <a:spcPts val="790"/>
              </a:spcBef>
            </a:pPr>
            <a:r>
              <a:rPr sz="900" spc="-20" dirty="0">
                <a:solidFill>
                  <a:srgbClr val="605D5C"/>
                </a:solidFill>
                <a:latin typeface="Trebuchet MS"/>
                <a:cs typeface="Trebuchet MS"/>
              </a:rPr>
              <a:t>6.9K</a:t>
            </a:r>
            <a:endParaRPr sz="900">
              <a:latin typeface="Trebuchet MS"/>
              <a:cs typeface="Trebuchet MS"/>
            </a:endParaRPr>
          </a:p>
        </p:txBody>
      </p:sp>
      <p:sp>
        <p:nvSpPr>
          <p:cNvPr id="64" name="object 64"/>
          <p:cNvSpPr txBox="1"/>
          <p:nvPr/>
        </p:nvSpPr>
        <p:spPr>
          <a:xfrm>
            <a:off x="6001432" y="5978188"/>
            <a:ext cx="506095" cy="162560"/>
          </a:xfrm>
          <a:prstGeom prst="rect">
            <a:avLst/>
          </a:prstGeom>
        </p:spPr>
        <p:txBody>
          <a:bodyPr vert="horz" wrap="square" lIns="0" tIns="12700" rIns="0" bIns="0" rtlCol="0">
            <a:spAutoFit/>
          </a:bodyPr>
          <a:lstStyle/>
          <a:p>
            <a:pPr marL="38100">
              <a:lnSpc>
                <a:spcPct val="100000"/>
              </a:lnSpc>
              <a:spcBef>
                <a:spcPts val="100"/>
              </a:spcBef>
            </a:pPr>
            <a:r>
              <a:rPr sz="900" spc="-10" dirty="0">
                <a:solidFill>
                  <a:srgbClr val="605D5C"/>
                </a:solidFill>
                <a:latin typeface="Trebuchet MS"/>
                <a:cs typeface="Trebuchet MS"/>
              </a:rPr>
              <a:t>1.2K</a:t>
            </a:r>
            <a:r>
              <a:rPr sz="1350" spc="-15" baseline="-18518" dirty="0">
                <a:solidFill>
                  <a:srgbClr val="605D5C"/>
                </a:solidFill>
                <a:latin typeface="Trebuchet MS"/>
                <a:cs typeface="Trebuchet MS"/>
              </a:rPr>
              <a:t>1.1K</a:t>
            </a:r>
            <a:endParaRPr sz="1350" baseline="-18518">
              <a:latin typeface="Trebuchet MS"/>
              <a:cs typeface="Trebuchet MS"/>
            </a:endParaRPr>
          </a:p>
        </p:txBody>
      </p:sp>
      <p:sp>
        <p:nvSpPr>
          <p:cNvPr id="65" name="object 65"/>
          <p:cNvSpPr txBox="1"/>
          <p:nvPr/>
        </p:nvSpPr>
        <p:spPr>
          <a:xfrm>
            <a:off x="6349675" y="5102102"/>
            <a:ext cx="240029"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4.6K</a:t>
            </a:r>
            <a:endParaRPr sz="900">
              <a:latin typeface="Trebuchet MS"/>
              <a:cs typeface="Trebuchet MS"/>
            </a:endParaRPr>
          </a:p>
        </p:txBody>
      </p:sp>
      <p:sp>
        <p:nvSpPr>
          <p:cNvPr id="66" name="object 66"/>
          <p:cNvSpPr txBox="1"/>
          <p:nvPr/>
        </p:nvSpPr>
        <p:spPr>
          <a:xfrm>
            <a:off x="8791838" y="4021084"/>
            <a:ext cx="3282950" cy="541655"/>
          </a:xfrm>
          <a:prstGeom prst="rect">
            <a:avLst/>
          </a:prstGeom>
        </p:spPr>
        <p:txBody>
          <a:bodyPr vert="horz" wrap="square" lIns="0" tIns="93345" rIns="0" bIns="0" rtlCol="0">
            <a:spAutoFit/>
          </a:bodyPr>
          <a:lstStyle/>
          <a:p>
            <a:pPr marL="12700">
              <a:lnSpc>
                <a:spcPct val="100000"/>
              </a:lnSpc>
              <a:spcBef>
                <a:spcPts val="735"/>
              </a:spcBef>
            </a:pPr>
            <a:r>
              <a:rPr sz="1500" spc="-100" dirty="0">
                <a:solidFill>
                  <a:srgbClr val="252423"/>
                </a:solidFill>
                <a:latin typeface="Trebuchet MS"/>
                <a:cs typeface="Trebuchet MS"/>
              </a:rPr>
              <a:t>Count</a:t>
            </a:r>
            <a:r>
              <a:rPr sz="1500" spc="-75" dirty="0">
                <a:solidFill>
                  <a:srgbClr val="252423"/>
                </a:solidFill>
                <a:latin typeface="Trebuchet MS"/>
                <a:cs typeface="Trebuchet MS"/>
              </a:rPr>
              <a:t> </a:t>
            </a:r>
            <a:r>
              <a:rPr sz="1500" spc="-110" dirty="0">
                <a:solidFill>
                  <a:srgbClr val="252423"/>
                </a:solidFill>
                <a:latin typeface="Trebuchet MS"/>
                <a:cs typeface="Trebuchet MS"/>
              </a:rPr>
              <a:t>of</a:t>
            </a:r>
            <a:r>
              <a:rPr sz="1500" spc="-75" dirty="0">
                <a:solidFill>
                  <a:srgbClr val="252423"/>
                </a:solidFill>
                <a:latin typeface="Trebuchet MS"/>
                <a:cs typeface="Trebuchet MS"/>
              </a:rPr>
              <a:t> </a:t>
            </a:r>
            <a:r>
              <a:rPr sz="1500" spc="-95" dirty="0">
                <a:solidFill>
                  <a:srgbClr val="252423"/>
                </a:solidFill>
                <a:latin typeface="Trebuchet MS"/>
                <a:cs typeface="Trebuchet MS"/>
              </a:rPr>
              <a:t>property_type</a:t>
            </a:r>
            <a:r>
              <a:rPr sz="1500" spc="-70" dirty="0">
                <a:solidFill>
                  <a:srgbClr val="252423"/>
                </a:solidFill>
                <a:latin typeface="Trebuchet MS"/>
                <a:cs typeface="Trebuchet MS"/>
              </a:rPr>
              <a:t> </a:t>
            </a:r>
            <a:r>
              <a:rPr sz="1500" spc="-85" dirty="0">
                <a:solidFill>
                  <a:srgbClr val="252423"/>
                </a:solidFill>
                <a:latin typeface="Trebuchet MS"/>
                <a:cs typeface="Trebuchet MS"/>
              </a:rPr>
              <a:t>by</a:t>
            </a:r>
            <a:r>
              <a:rPr sz="1500" spc="-75" dirty="0">
                <a:solidFill>
                  <a:srgbClr val="252423"/>
                </a:solidFill>
                <a:latin typeface="Trebuchet MS"/>
                <a:cs typeface="Trebuchet MS"/>
              </a:rPr>
              <a:t> </a:t>
            </a:r>
            <a:r>
              <a:rPr sz="1500" spc="-20" dirty="0">
                <a:solidFill>
                  <a:srgbClr val="252423"/>
                </a:solidFill>
                <a:latin typeface="Trebuchet MS"/>
                <a:cs typeface="Trebuchet MS"/>
              </a:rPr>
              <a:t>accommodates</a:t>
            </a:r>
            <a:endParaRPr sz="1500">
              <a:latin typeface="Trebuchet MS"/>
              <a:cs typeface="Trebuchet MS"/>
            </a:endParaRPr>
          </a:p>
          <a:p>
            <a:pPr marR="5080" algn="r">
              <a:lnSpc>
                <a:spcPct val="100000"/>
              </a:lnSpc>
              <a:spcBef>
                <a:spcPts val="425"/>
              </a:spcBef>
            </a:pPr>
            <a:r>
              <a:rPr sz="1000" spc="-35" dirty="0">
                <a:solidFill>
                  <a:srgbClr val="605D5C"/>
                </a:solidFill>
                <a:latin typeface="Arial Black"/>
                <a:cs typeface="Arial Black"/>
              </a:rPr>
              <a:t>accommodates</a:t>
            </a:r>
            <a:endParaRPr sz="1000">
              <a:latin typeface="Arial Black"/>
              <a:cs typeface="Arial Black"/>
            </a:endParaRPr>
          </a:p>
        </p:txBody>
      </p:sp>
      <p:graphicFrame>
        <p:nvGraphicFramePr>
          <p:cNvPr id="67" name="object 67"/>
          <p:cNvGraphicFramePr>
            <a:graphicFrameLocks noGrp="1"/>
          </p:cNvGraphicFramePr>
          <p:nvPr/>
        </p:nvGraphicFramePr>
        <p:xfrm>
          <a:off x="8523782" y="4555653"/>
          <a:ext cx="2931794" cy="2165349"/>
        </p:xfrm>
        <a:graphic>
          <a:graphicData uri="http://schemas.openxmlformats.org/drawingml/2006/table">
            <a:tbl>
              <a:tblPr firstRow="1" bandRow="1">
                <a:tableStyleId>{2D5ABB26-0587-4C30-8999-92F81FD0307C}</a:tableStyleId>
              </a:tblPr>
              <a:tblGrid>
                <a:gridCol w="1399540">
                  <a:extLst>
                    <a:ext uri="{9D8B030D-6E8A-4147-A177-3AD203B41FA5}">
                      <a16:colId xmlns:a16="http://schemas.microsoft.com/office/drawing/2014/main" val="20000"/>
                    </a:ext>
                  </a:extLst>
                </a:gridCol>
                <a:gridCol w="973455">
                  <a:extLst>
                    <a:ext uri="{9D8B030D-6E8A-4147-A177-3AD203B41FA5}">
                      <a16:colId xmlns:a16="http://schemas.microsoft.com/office/drawing/2014/main" val="20001"/>
                    </a:ext>
                  </a:extLst>
                </a:gridCol>
                <a:gridCol w="306069">
                  <a:extLst>
                    <a:ext uri="{9D8B030D-6E8A-4147-A177-3AD203B41FA5}">
                      <a16:colId xmlns:a16="http://schemas.microsoft.com/office/drawing/2014/main" val="20002"/>
                    </a:ext>
                  </a:extLst>
                </a:gridCol>
                <a:gridCol w="252730">
                  <a:extLst>
                    <a:ext uri="{9D8B030D-6E8A-4147-A177-3AD203B41FA5}">
                      <a16:colId xmlns:a16="http://schemas.microsoft.com/office/drawing/2014/main" val="20003"/>
                    </a:ext>
                  </a:extLst>
                </a:gridCol>
              </a:tblGrid>
              <a:tr h="197485">
                <a:tc>
                  <a:txBody>
                    <a:bodyPr/>
                    <a:lstStyle/>
                    <a:p>
                      <a:pPr marL="879475">
                        <a:lnSpc>
                          <a:spcPts val="1055"/>
                        </a:lnSpc>
                        <a:spcBef>
                          <a:spcPts val="400"/>
                        </a:spcBef>
                      </a:pPr>
                      <a:r>
                        <a:rPr sz="900" spc="-50" dirty="0">
                          <a:solidFill>
                            <a:srgbClr val="605D5C"/>
                          </a:solidFill>
                          <a:latin typeface="Trebuchet MS"/>
                          <a:cs typeface="Trebuchet MS"/>
                        </a:rPr>
                        <a:t>8</a:t>
                      </a:r>
                      <a:endParaRPr sz="900">
                        <a:latin typeface="Trebuchet MS"/>
                        <a:cs typeface="Trebuchet MS"/>
                      </a:endParaRPr>
                    </a:p>
                  </a:txBody>
                  <a:tcPr marL="0" marR="0" marT="50800" marB="0"/>
                </a:tc>
                <a:tc>
                  <a:txBody>
                    <a:bodyPr/>
                    <a:lstStyle/>
                    <a:p>
                      <a:pPr marL="342265">
                        <a:lnSpc>
                          <a:spcPts val="1019"/>
                        </a:lnSpc>
                        <a:spcBef>
                          <a:spcPts val="434"/>
                        </a:spcBef>
                      </a:pPr>
                      <a:r>
                        <a:rPr sz="900" spc="-25" dirty="0">
                          <a:solidFill>
                            <a:srgbClr val="605D5C"/>
                          </a:solidFill>
                          <a:latin typeface="Trebuchet MS"/>
                          <a:cs typeface="Trebuchet MS"/>
                        </a:rPr>
                        <a:t>68</a:t>
                      </a:r>
                      <a:endParaRPr sz="900">
                        <a:latin typeface="Trebuchet MS"/>
                        <a:cs typeface="Trebuchet MS"/>
                      </a:endParaRPr>
                    </a:p>
                  </a:txBody>
                  <a:tcPr marL="0" marR="0" marT="55244" marB="0"/>
                </a:tc>
                <a:tc>
                  <a:txBody>
                    <a:bodyPr/>
                    <a:lstStyle/>
                    <a:p>
                      <a:pPr>
                        <a:lnSpc>
                          <a:spcPct val="100000"/>
                        </a:lnSpc>
                      </a:pPr>
                      <a:endParaRPr sz="1000">
                        <a:latin typeface="Times New Roman"/>
                        <a:cs typeface="Times New Roman"/>
                      </a:endParaRPr>
                    </a:p>
                  </a:txBody>
                  <a:tcPr marL="0" marR="0" marT="0" marB="0"/>
                </a:tc>
                <a:tc>
                  <a:txBody>
                    <a:bodyPr/>
                    <a:lstStyle/>
                    <a:p>
                      <a:pPr marR="7620" algn="ctr">
                        <a:lnSpc>
                          <a:spcPts val="1125"/>
                        </a:lnSpc>
                        <a:spcBef>
                          <a:spcPts val="325"/>
                        </a:spcBef>
                      </a:pPr>
                      <a:r>
                        <a:rPr sz="1000" spc="-50" dirty="0">
                          <a:solidFill>
                            <a:srgbClr val="605D5C"/>
                          </a:solidFill>
                          <a:latin typeface="Trebuchet MS"/>
                          <a:cs typeface="Trebuchet MS"/>
                        </a:rPr>
                        <a:t>2</a:t>
                      </a:r>
                      <a:endParaRPr sz="1000">
                        <a:latin typeface="Trebuchet MS"/>
                        <a:cs typeface="Trebuchet MS"/>
                      </a:endParaRPr>
                    </a:p>
                  </a:txBody>
                  <a:tcPr marL="0" marR="0" marT="41275" marB="0"/>
                </a:tc>
                <a:extLst>
                  <a:ext uri="{0D108BD9-81ED-4DB2-BD59-A6C34878D82A}">
                    <a16:rowId xmlns:a16="http://schemas.microsoft.com/office/drawing/2014/main" val="10000"/>
                  </a:ext>
                </a:extLst>
              </a:tr>
              <a:tr h="979805">
                <a:tc>
                  <a:txBody>
                    <a:bodyPr/>
                    <a:lstStyle/>
                    <a:p>
                      <a:pPr marL="421640">
                        <a:lnSpc>
                          <a:spcPct val="100000"/>
                        </a:lnSpc>
                        <a:spcBef>
                          <a:spcPts val="45"/>
                        </a:spcBef>
                      </a:pPr>
                      <a:r>
                        <a:rPr sz="1350" baseline="-37037" dirty="0">
                          <a:solidFill>
                            <a:srgbClr val="605D5C"/>
                          </a:solidFill>
                          <a:latin typeface="Trebuchet MS"/>
                          <a:cs typeface="Trebuchet MS"/>
                        </a:rPr>
                        <a:t>13</a:t>
                      </a:r>
                      <a:r>
                        <a:rPr sz="1350" spc="-104" baseline="-37037" dirty="0">
                          <a:solidFill>
                            <a:srgbClr val="605D5C"/>
                          </a:solidFill>
                          <a:latin typeface="Trebuchet MS"/>
                          <a:cs typeface="Trebuchet MS"/>
                        </a:rPr>
                        <a:t> </a:t>
                      </a:r>
                      <a:r>
                        <a:rPr sz="900" spc="-10" dirty="0">
                          <a:solidFill>
                            <a:srgbClr val="605D5C"/>
                          </a:solidFill>
                          <a:latin typeface="Trebuchet MS"/>
                          <a:cs typeface="Trebuchet MS"/>
                        </a:rPr>
                        <a:t>(2.12%)</a:t>
                      </a:r>
                      <a:endParaRPr sz="900">
                        <a:latin typeface="Trebuchet MS"/>
                        <a:cs typeface="Trebuchet MS"/>
                      </a:endParaRPr>
                    </a:p>
                    <a:p>
                      <a:pPr marL="172085">
                        <a:lnSpc>
                          <a:spcPct val="100000"/>
                        </a:lnSpc>
                        <a:spcBef>
                          <a:spcPts val="695"/>
                        </a:spcBef>
                      </a:pPr>
                      <a:r>
                        <a:rPr sz="900" spc="-10" dirty="0">
                          <a:solidFill>
                            <a:srgbClr val="605D5C"/>
                          </a:solidFill>
                          <a:latin typeface="Trebuchet MS"/>
                          <a:cs typeface="Trebuchet MS"/>
                        </a:rPr>
                        <a:t>(3.44%)</a:t>
                      </a:r>
                      <a:endParaRPr sz="900">
                        <a:latin typeface="Trebuchet MS"/>
                        <a:cs typeface="Trebuchet MS"/>
                      </a:endParaRPr>
                    </a:p>
                    <a:p>
                      <a:pPr marL="70485" marR="1082040" indent="115570">
                        <a:lnSpc>
                          <a:spcPct val="111100"/>
                        </a:lnSpc>
                        <a:spcBef>
                          <a:spcPts val="575"/>
                        </a:spcBef>
                      </a:pPr>
                      <a:r>
                        <a:rPr sz="900" spc="-25" dirty="0">
                          <a:solidFill>
                            <a:srgbClr val="605D5C"/>
                          </a:solidFill>
                          <a:latin typeface="Trebuchet MS"/>
                          <a:cs typeface="Trebuchet MS"/>
                        </a:rPr>
                        <a:t>19 </a:t>
                      </a:r>
                      <a:r>
                        <a:rPr sz="900" spc="-60" dirty="0">
                          <a:solidFill>
                            <a:srgbClr val="605D5C"/>
                          </a:solidFill>
                          <a:latin typeface="Trebuchet MS"/>
                          <a:cs typeface="Trebuchet MS"/>
                        </a:rPr>
                        <a:t>(5.…)</a:t>
                      </a:r>
                      <a:endParaRPr sz="900">
                        <a:latin typeface="Trebuchet MS"/>
                        <a:cs typeface="Trebuchet MS"/>
                      </a:endParaRPr>
                    </a:p>
                    <a:p>
                      <a:pPr marL="147320">
                        <a:lnSpc>
                          <a:spcPts val="1025"/>
                        </a:lnSpc>
                        <a:spcBef>
                          <a:spcPts val="715"/>
                        </a:spcBef>
                      </a:pPr>
                      <a:r>
                        <a:rPr sz="900" spc="-25" dirty="0">
                          <a:solidFill>
                            <a:srgbClr val="605D5C"/>
                          </a:solidFill>
                          <a:latin typeface="Trebuchet MS"/>
                          <a:cs typeface="Trebuchet MS"/>
                        </a:rPr>
                        <a:t>22</a:t>
                      </a:r>
                      <a:endParaRPr sz="900">
                        <a:latin typeface="Trebuchet MS"/>
                        <a:cs typeface="Trebuchet MS"/>
                      </a:endParaRPr>
                    </a:p>
                  </a:txBody>
                  <a:tcPr marL="0" marR="0" marT="5715" marB="0"/>
                </a:tc>
                <a:tc>
                  <a:txBody>
                    <a:bodyPr/>
                    <a:lstStyle/>
                    <a:p>
                      <a:pPr marL="342265">
                        <a:lnSpc>
                          <a:spcPct val="100000"/>
                        </a:lnSpc>
                        <a:spcBef>
                          <a:spcPts val="80"/>
                        </a:spcBef>
                      </a:pPr>
                      <a:r>
                        <a:rPr sz="900" spc="-10" dirty="0">
                          <a:solidFill>
                            <a:srgbClr val="605D5C"/>
                          </a:solidFill>
                          <a:latin typeface="Trebuchet MS"/>
                          <a:cs typeface="Trebuchet MS"/>
                        </a:rPr>
                        <a:t>(17.99%)</a:t>
                      </a:r>
                      <a:endParaRPr sz="900">
                        <a:latin typeface="Trebuchet MS"/>
                        <a:cs typeface="Trebuchet MS"/>
                      </a:endParaRPr>
                    </a:p>
                  </a:txBody>
                  <a:tcPr marL="0" marR="0" marT="10160" marB="0"/>
                </a:tc>
                <a:tc>
                  <a:txBody>
                    <a:bodyPr/>
                    <a:lstStyle/>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pPr>
                      <a:endParaRPr sz="900">
                        <a:latin typeface="Times New Roman"/>
                        <a:cs typeface="Times New Roman"/>
                      </a:endParaRPr>
                    </a:p>
                    <a:p>
                      <a:pPr>
                        <a:lnSpc>
                          <a:spcPct val="100000"/>
                        </a:lnSpc>
                        <a:spcBef>
                          <a:spcPts val="65"/>
                        </a:spcBef>
                      </a:pPr>
                      <a:endParaRPr sz="900">
                        <a:latin typeface="Times New Roman"/>
                        <a:cs typeface="Times New Roman"/>
                      </a:endParaRPr>
                    </a:p>
                    <a:p>
                      <a:pPr marL="6985">
                        <a:lnSpc>
                          <a:spcPct val="100000"/>
                        </a:lnSpc>
                      </a:pPr>
                      <a:r>
                        <a:rPr sz="900" spc="-25" dirty="0">
                          <a:solidFill>
                            <a:srgbClr val="605D5C"/>
                          </a:solidFill>
                          <a:latin typeface="Trebuchet MS"/>
                          <a:cs typeface="Trebuchet MS"/>
                        </a:rPr>
                        <a:t>52</a:t>
                      </a:r>
                      <a:endParaRPr sz="900">
                        <a:latin typeface="Trebuchet MS"/>
                        <a:cs typeface="Trebuchet MS"/>
                      </a:endParaRPr>
                    </a:p>
                    <a:p>
                      <a:pPr marL="6985">
                        <a:lnSpc>
                          <a:spcPct val="100000"/>
                        </a:lnSpc>
                        <a:spcBef>
                          <a:spcPts val="120"/>
                        </a:spcBef>
                      </a:pPr>
                      <a:r>
                        <a:rPr sz="900" spc="-20" dirty="0">
                          <a:solidFill>
                            <a:srgbClr val="605D5C"/>
                          </a:solidFill>
                          <a:latin typeface="Trebuchet MS"/>
                          <a:cs typeface="Trebuchet MS"/>
                        </a:rPr>
                        <a:t>(1…)</a:t>
                      </a:r>
                      <a:endParaRPr sz="900">
                        <a:latin typeface="Trebuchet MS"/>
                        <a:cs typeface="Trebuchet MS"/>
                      </a:endParaRPr>
                    </a:p>
                  </a:txBody>
                  <a:tcPr marL="0" marR="0" marT="0" marB="0"/>
                </a:tc>
                <a:tc>
                  <a:txBody>
                    <a:bodyPr/>
                    <a:lstStyle/>
                    <a:p>
                      <a:pPr marR="7620" algn="ctr">
                        <a:lnSpc>
                          <a:spcPct val="100000"/>
                        </a:lnSpc>
                        <a:spcBef>
                          <a:spcPts val="645"/>
                        </a:spcBef>
                      </a:pPr>
                      <a:r>
                        <a:rPr sz="1000" spc="-50" dirty="0">
                          <a:solidFill>
                            <a:srgbClr val="605D5C"/>
                          </a:solidFill>
                          <a:latin typeface="Trebuchet MS"/>
                          <a:cs typeface="Trebuchet MS"/>
                        </a:rPr>
                        <a:t>4</a:t>
                      </a:r>
                      <a:endParaRPr sz="1000">
                        <a:latin typeface="Trebuchet MS"/>
                        <a:cs typeface="Trebuchet MS"/>
                      </a:endParaRPr>
                    </a:p>
                    <a:p>
                      <a:pPr marR="7620" algn="ctr">
                        <a:lnSpc>
                          <a:spcPct val="100000"/>
                        </a:lnSpc>
                        <a:spcBef>
                          <a:spcPts val="750"/>
                        </a:spcBef>
                      </a:pPr>
                      <a:r>
                        <a:rPr sz="1000" spc="-50" dirty="0">
                          <a:solidFill>
                            <a:srgbClr val="605D5C"/>
                          </a:solidFill>
                          <a:latin typeface="Trebuchet MS"/>
                          <a:cs typeface="Trebuchet MS"/>
                        </a:rPr>
                        <a:t>1</a:t>
                      </a:r>
                      <a:endParaRPr sz="1000">
                        <a:latin typeface="Trebuchet MS"/>
                        <a:cs typeface="Trebuchet MS"/>
                      </a:endParaRPr>
                    </a:p>
                    <a:p>
                      <a:pPr marR="7620" algn="ctr">
                        <a:lnSpc>
                          <a:spcPct val="100000"/>
                        </a:lnSpc>
                        <a:spcBef>
                          <a:spcPts val="675"/>
                        </a:spcBef>
                      </a:pPr>
                      <a:r>
                        <a:rPr sz="1000" spc="-50" dirty="0">
                          <a:solidFill>
                            <a:srgbClr val="605D5C"/>
                          </a:solidFill>
                          <a:latin typeface="Trebuchet MS"/>
                          <a:cs typeface="Trebuchet MS"/>
                        </a:rPr>
                        <a:t>3</a:t>
                      </a:r>
                      <a:endParaRPr sz="1000">
                        <a:latin typeface="Trebuchet MS"/>
                        <a:cs typeface="Trebuchet MS"/>
                      </a:endParaRPr>
                    </a:p>
                    <a:p>
                      <a:pPr marR="7620" algn="ctr">
                        <a:lnSpc>
                          <a:spcPct val="100000"/>
                        </a:lnSpc>
                        <a:spcBef>
                          <a:spcPts val="675"/>
                        </a:spcBef>
                      </a:pPr>
                      <a:r>
                        <a:rPr sz="1000" spc="-50" dirty="0">
                          <a:solidFill>
                            <a:srgbClr val="605D5C"/>
                          </a:solidFill>
                          <a:latin typeface="Trebuchet MS"/>
                          <a:cs typeface="Trebuchet MS"/>
                        </a:rPr>
                        <a:t>6</a:t>
                      </a:r>
                      <a:endParaRPr sz="1000">
                        <a:latin typeface="Trebuchet MS"/>
                        <a:cs typeface="Trebuchet MS"/>
                      </a:endParaRPr>
                    </a:p>
                  </a:txBody>
                  <a:tcPr marL="0" marR="0" marT="81915" marB="0"/>
                </a:tc>
                <a:extLst>
                  <a:ext uri="{0D108BD9-81ED-4DB2-BD59-A6C34878D82A}">
                    <a16:rowId xmlns:a16="http://schemas.microsoft.com/office/drawing/2014/main" val="10001"/>
                  </a:ext>
                </a:extLst>
              </a:tr>
              <a:tr h="505459">
                <a:tc>
                  <a:txBody>
                    <a:bodyPr/>
                    <a:lstStyle/>
                    <a:p>
                      <a:pPr marL="31750">
                        <a:lnSpc>
                          <a:spcPct val="100000"/>
                        </a:lnSpc>
                        <a:spcBef>
                          <a:spcPts val="70"/>
                        </a:spcBef>
                      </a:pPr>
                      <a:r>
                        <a:rPr sz="900" spc="-10" dirty="0">
                          <a:solidFill>
                            <a:srgbClr val="605D5C"/>
                          </a:solidFill>
                          <a:latin typeface="Trebuchet MS"/>
                          <a:cs typeface="Trebuchet MS"/>
                        </a:rPr>
                        <a:t>(5.…)</a:t>
                      </a:r>
                      <a:endParaRPr sz="900">
                        <a:latin typeface="Trebuchet MS"/>
                        <a:cs typeface="Trebuchet MS"/>
                      </a:endParaRPr>
                    </a:p>
                    <a:p>
                      <a:pPr marL="80010" marR="1010919" indent="177165">
                        <a:lnSpc>
                          <a:spcPct val="111100"/>
                        </a:lnSpc>
                        <a:spcBef>
                          <a:spcPts val="325"/>
                        </a:spcBef>
                      </a:pPr>
                      <a:r>
                        <a:rPr sz="900" spc="-25" dirty="0">
                          <a:solidFill>
                            <a:srgbClr val="605D5C"/>
                          </a:solidFill>
                          <a:latin typeface="Trebuchet MS"/>
                          <a:cs typeface="Trebuchet MS"/>
                        </a:rPr>
                        <a:t>26 </a:t>
                      </a:r>
                      <a:r>
                        <a:rPr sz="900" spc="-50" dirty="0">
                          <a:solidFill>
                            <a:srgbClr val="605D5C"/>
                          </a:solidFill>
                          <a:latin typeface="Trebuchet MS"/>
                          <a:cs typeface="Trebuchet MS"/>
                        </a:rPr>
                        <a:t>(6.8…)</a:t>
                      </a:r>
                      <a:endParaRPr sz="900">
                        <a:latin typeface="Trebuchet MS"/>
                        <a:cs typeface="Trebuchet MS"/>
                      </a:endParaRPr>
                    </a:p>
                  </a:txBody>
                  <a:tcPr marL="0" marR="0" marT="889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marR="7620" algn="ctr">
                        <a:lnSpc>
                          <a:spcPct val="100000"/>
                        </a:lnSpc>
                        <a:spcBef>
                          <a:spcPts val="580"/>
                        </a:spcBef>
                      </a:pPr>
                      <a:r>
                        <a:rPr sz="1000" spc="-50" dirty="0">
                          <a:solidFill>
                            <a:srgbClr val="605D5C"/>
                          </a:solidFill>
                          <a:latin typeface="Trebuchet MS"/>
                          <a:cs typeface="Trebuchet MS"/>
                        </a:rPr>
                        <a:t>5</a:t>
                      </a:r>
                      <a:endParaRPr sz="1000">
                        <a:latin typeface="Trebuchet MS"/>
                        <a:cs typeface="Trebuchet MS"/>
                      </a:endParaRPr>
                    </a:p>
                    <a:p>
                      <a:pPr marR="7620" algn="ctr">
                        <a:lnSpc>
                          <a:spcPct val="100000"/>
                        </a:lnSpc>
                        <a:spcBef>
                          <a:spcPts val="675"/>
                        </a:spcBef>
                      </a:pPr>
                      <a:r>
                        <a:rPr sz="1000" spc="-50" dirty="0">
                          <a:solidFill>
                            <a:srgbClr val="605D5C"/>
                          </a:solidFill>
                          <a:latin typeface="Trebuchet MS"/>
                          <a:cs typeface="Trebuchet MS"/>
                        </a:rPr>
                        <a:t>8</a:t>
                      </a:r>
                      <a:endParaRPr sz="1000">
                        <a:latin typeface="Trebuchet MS"/>
                        <a:cs typeface="Trebuchet MS"/>
                      </a:endParaRPr>
                    </a:p>
                  </a:txBody>
                  <a:tcPr marL="0" marR="0" marT="73660" marB="0"/>
                </a:tc>
                <a:extLst>
                  <a:ext uri="{0D108BD9-81ED-4DB2-BD59-A6C34878D82A}">
                    <a16:rowId xmlns:a16="http://schemas.microsoft.com/office/drawing/2014/main" val="10002"/>
                  </a:ext>
                </a:extLst>
              </a:tr>
              <a:tr h="482600">
                <a:tc>
                  <a:txBody>
                    <a:bodyPr/>
                    <a:lstStyle/>
                    <a:p>
                      <a:pPr marL="187325">
                        <a:lnSpc>
                          <a:spcPct val="100000"/>
                        </a:lnSpc>
                        <a:spcBef>
                          <a:spcPts val="165"/>
                        </a:spcBef>
                      </a:pPr>
                      <a:r>
                        <a:rPr sz="900" dirty="0">
                          <a:solidFill>
                            <a:srgbClr val="605D5C"/>
                          </a:solidFill>
                          <a:latin typeface="Trebuchet MS"/>
                          <a:cs typeface="Trebuchet MS"/>
                        </a:rPr>
                        <a:t>32</a:t>
                      </a:r>
                      <a:r>
                        <a:rPr sz="900" spc="-10" dirty="0">
                          <a:solidFill>
                            <a:srgbClr val="605D5C"/>
                          </a:solidFill>
                          <a:latin typeface="Trebuchet MS"/>
                          <a:cs typeface="Trebuchet MS"/>
                        </a:rPr>
                        <a:t> (8.…)</a:t>
                      </a:r>
                      <a:endParaRPr sz="900">
                        <a:latin typeface="Trebuchet MS"/>
                        <a:cs typeface="Trebuchet MS"/>
                      </a:endParaRPr>
                    </a:p>
                    <a:p>
                      <a:pPr marL="467995">
                        <a:lnSpc>
                          <a:spcPct val="100000"/>
                        </a:lnSpc>
                        <a:spcBef>
                          <a:spcPts val="615"/>
                        </a:spcBef>
                      </a:pPr>
                      <a:r>
                        <a:rPr sz="900" dirty="0">
                          <a:solidFill>
                            <a:srgbClr val="605D5C"/>
                          </a:solidFill>
                          <a:latin typeface="Trebuchet MS"/>
                          <a:cs typeface="Trebuchet MS"/>
                        </a:rPr>
                        <a:t>43</a:t>
                      </a:r>
                      <a:r>
                        <a:rPr sz="900" spc="-10" dirty="0">
                          <a:solidFill>
                            <a:srgbClr val="605D5C"/>
                          </a:solidFill>
                          <a:latin typeface="Trebuchet MS"/>
                          <a:cs typeface="Trebuchet MS"/>
                        </a:rPr>
                        <a:t> (11.38%)</a:t>
                      </a:r>
                      <a:endParaRPr sz="900">
                        <a:latin typeface="Trebuchet MS"/>
                        <a:cs typeface="Trebuchet MS"/>
                      </a:endParaRPr>
                    </a:p>
                  </a:txBody>
                  <a:tcPr marL="0" marR="0" marT="20955" marB="0"/>
                </a:tc>
                <a:tc>
                  <a:txBody>
                    <a:bodyPr/>
                    <a:lstStyle/>
                    <a:p>
                      <a:pPr marL="593725">
                        <a:lnSpc>
                          <a:spcPct val="100000"/>
                        </a:lnSpc>
                        <a:spcBef>
                          <a:spcPts val="125"/>
                        </a:spcBef>
                      </a:pPr>
                      <a:r>
                        <a:rPr sz="900" spc="-25" dirty="0">
                          <a:solidFill>
                            <a:srgbClr val="605D5C"/>
                          </a:solidFill>
                          <a:latin typeface="Trebuchet MS"/>
                          <a:cs typeface="Trebuchet MS"/>
                        </a:rPr>
                        <a:t>45</a:t>
                      </a:r>
                      <a:endParaRPr sz="900">
                        <a:latin typeface="Trebuchet MS"/>
                        <a:cs typeface="Trebuchet MS"/>
                      </a:endParaRPr>
                    </a:p>
                    <a:p>
                      <a:pPr marL="593725">
                        <a:lnSpc>
                          <a:spcPct val="100000"/>
                        </a:lnSpc>
                        <a:spcBef>
                          <a:spcPts val="120"/>
                        </a:spcBef>
                      </a:pPr>
                      <a:r>
                        <a:rPr sz="900" spc="-10" dirty="0">
                          <a:solidFill>
                            <a:srgbClr val="605D5C"/>
                          </a:solidFill>
                          <a:latin typeface="Trebuchet MS"/>
                          <a:cs typeface="Trebuchet MS"/>
                        </a:rPr>
                        <a:t>(11.9%)</a:t>
                      </a:r>
                      <a:endParaRPr sz="900">
                        <a:latin typeface="Trebuchet MS"/>
                        <a:cs typeface="Trebuchet MS"/>
                      </a:endParaRPr>
                    </a:p>
                  </a:txBody>
                  <a:tcPr marL="0" marR="0" marT="15875" marB="0"/>
                </a:tc>
                <a:tc>
                  <a:txBody>
                    <a:bodyPr/>
                    <a:lstStyle/>
                    <a:p>
                      <a:pPr>
                        <a:lnSpc>
                          <a:spcPct val="100000"/>
                        </a:lnSpc>
                      </a:pPr>
                      <a:endParaRPr sz="1000">
                        <a:latin typeface="Times New Roman"/>
                        <a:cs typeface="Times New Roman"/>
                      </a:endParaRPr>
                    </a:p>
                  </a:txBody>
                  <a:tcPr marL="0" marR="0" marT="0" marB="0"/>
                </a:tc>
                <a:tc>
                  <a:txBody>
                    <a:bodyPr/>
                    <a:lstStyle/>
                    <a:p>
                      <a:pPr marL="84455">
                        <a:lnSpc>
                          <a:spcPct val="100000"/>
                        </a:lnSpc>
                        <a:spcBef>
                          <a:spcPts val="350"/>
                        </a:spcBef>
                      </a:pPr>
                      <a:r>
                        <a:rPr sz="1000" spc="-50" dirty="0">
                          <a:solidFill>
                            <a:srgbClr val="605D5C"/>
                          </a:solidFill>
                          <a:latin typeface="Trebuchet MS"/>
                          <a:cs typeface="Trebuchet MS"/>
                        </a:rPr>
                        <a:t>7</a:t>
                      </a:r>
                      <a:endParaRPr sz="1000">
                        <a:latin typeface="Trebuchet MS"/>
                        <a:cs typeface="Trebuchet MS"/>
                      </a:endParaRPr>
                    </a:p>
                    <a:p>
                      <a:pPr marL="84455">
                        <a:lnSpc>
                          <a:spcPct val="100000"/>
                        </a:lnSpc>
                        <a:spcBef>
                          <a:spcPts val="750"/>
                        </a:spcBef>
                      </a:pPr>
                      <a:r>
                        <a:rPr sz="1000" spc="-25" dirty="0">
                          <a:solidFill>
                            <a:srgbClr val="605D5C"/>
                          </a:solidFill>
                          <a:latin typeface="Trebuchet MS"/>
                          <a:cs typeface="Trebuchet MS"/>
                        </a:rPr>
                        <a:t>10</a:t>
                      </a:r>
                      <a:endParaRPr sz="1000">
                        <a:latin typeface="Trebuchet MS"/>
                        <a:cs typeface="Trebuchet MS"/>
                      </a:endParaRPr>
                    </a:p>
                  </a:txBody>
                  <a:tcPr marL="0" marR="0" marT="44450" marB="0"/>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913842" y="2247900"/>
            <a:ext cx="8673159" cy="2819399"/>
          </a:xfrm>
          <a:prstGeom prst="rect">
            <a:avLst/>
          </a:prstGeom>
        </p:spPr>
        <p:txBody>
          <a:bodyPr spcFirstLastPara="1" wrap="square" lIns="126471" tIns="126471" rIns="126471" bIns="126471" anchor="b" anchorCtr="0">
            <a:noAutofit/>
          </a:bodyPr>
          <a:lstStyle/>
          <a:p>
            <a:pPr algn="l" rtl="0"/>
            <a:r>
              <a:rPr lang="en-US" dirty="0"/>
              <a:t>RECOMMENDATIONS FOR HOST</a:t>
            </a:r>
            <a:endParaRPr dirty="0"/>
          </a:p>
        </p:txBody>
      </p:sp>
      <p:sp>
        <p:nvSpPr>
          <p:cNvPr id="415" name="Google Shape;415;p38"/>
          <p:cNvSpPr/>
          <p:nvPr/>
        </p:nvSpPr>
        <p:spPr>
          <a:xfrm rot="5400000">
            <a:off x="9114783" y="6038524"/>
            <a:ext cx="3112085" cy="129065"/>
          </a:xfrm>
          <a:prstGeom prst="rect">
            <a:avLst/>
          </a:prstGeom>
          <a:solidFill>
            <a:schemeClr val="accent1"/>
          </a:solidFill>
          <a:ln>
            <a:noFill/>
          </a:ln>
        </p:spPr>
        <p:txBody>
          <a:bodyPr spcFirstLastPara="1" wrap="square" lIns="126471" tIns="126471" rIns="126471" bIns="126471" anchor="ctr" anchorCtr="0">
            <a:noAutofit/>
          </a:bodyPr>
          <a:lstStyle/>
          <a:p>
            <a:pPr algn="l" rtl="0"/>
            <a:endParaRPr/>
          </a:p>
        </p:txBody>
      </p:sp>
    </p:spTree>
    <p:extLst>
      <p:ext uri="{BB962C8B-B14F-4D97-AF65-F5344CB8AC3E}">
        <p14:creationId xmlns:p14="http://schemas.microsoft.com/office/powerpoint/2010/main" val="293869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3"/>
          <p:cNvSpPr txBox="1">
            <a:spLocks noGrp="1"/>
          </p:cNvSpPr>
          <p:nvPr>
            <p:ph type="title"/>
          </p:nvPr>
        </p:nvSpPr>
        <p:spPr>
          <a:xfrm>
            <a:off x="972345" y="1905000"/>
            <a:ext cx="10704510" cy="5795226"/>
          </a:xfrm>
          <a:prstGeom prst="rect">
            <a:avLst/>
          </a:prstGeom>
        </p:spPr>
        <p:txBody>
          <a:bodyPr spcFirstLastPara="1" wrap="square" lIns="126471" tIns="126471" rIns="126471" bIns="126471" anchor="t" anchorCtr="0">
            <a:noAutofit/>
          </a:bodyPr>
          <a:lstStyle/>
          <a:p>
            <a:pPr lvl="0"/>
            <a:r>
              <a:rPr lang="en-US" sz="1937" dirty="0"/>
              <a:t>✓ Response Time: Host’s should improve their response time to as early as possible to ensure guest satisfaction as review scores by clients are high for host’s that respond on time.</a:t>
            </a:r>
            <a:br>
              <a:rPr lang="en-US" sz="1937" dirty="0"/>
            </a:br>
            <a:br>
              <a:rPr lang="en-US" sz="1937" dirty="0"/>
            </a:br>
            <a:r>
              <a:rPr lang="en-US" sz="1937" dirty="0"/>
              <a:t>✓ Pricing: hosts can adjust their prices according to the room type, accommodation capacity and property type based on the pricing analysis. They can also consider increasing prices for accommodations that can accommodate larger groups.</a:t>
            </a:r>
            <a:br>
              <a:rPr lang="en-US" sz="1937" dirty="0"/>
            </a:br>
            <a:br>
              <a:rPr lang="en-US" sz="1937" dirty="0"/>
            </a:br>
            <a:r>
              <a:rPr lang="en-US" sz="1937" dirty="0"/>
              <a:t>✓ Availability: Hosts can optimize their availability by analyzing the count of availability for different time period. </a:t>
            </a:r>
            <a:br>
              <a:rPr lang="en-US" sz="1937" dirty="0"/>
            </a:br>
            <a:br>
              <a:rPr lang="en-US" sz="1937" dirty="0"/>
            </a:br>
            <a:r>
              <a:rPr lang="en-US" sz="1937" dirty="0"/>
              <a:t>✓ Superhost Status: Hosts can aim to achieve the superhost status as it is associated with higher guest satisfaction. Hosts can focus on providing exceptional hospitability and meeting the criteria of for superhost status.</a:t>
            </a:r>
            <a:endParaRPr sz="1937"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3"/>
          <p:cNvSpPr txBox="1">
            <a:spLocks noGrp="1"/>
          </p:cNvSpPr>
          <p:nvPr>
            <p:ph type="title"/>
          </p:nvPr>
        </p:nvSpPr>
        <p:spPr>
          <a:xfrm>
            <a:off x="972345" y="2590800"/>
            <a:ext cx="10704510" cy="5795226"/>
          </a:xfrm>
          <a:prstGeom prst="rect">
            <a:avLst/>
          </a:prstGeom>
        </p:spPr>
        <p:txBody>
          <a:bodyPr spcFirstLastPara="1" wrap="square" lIns="126471" tIns="126471" rIns="126471" bIns="126471" anchor="t" anchorCtr="0">
            <a:noAutofit/>
          </a:bodyPr>
          <a:lstStyle/>
          <a:p>
            <a:pPr lvl="0"/>
            <a:r>
              <a:rPr lang="en-US" sz="1937" dirty="0"/>
              <a:t>✓ Review and Rating System: The platform can continue to emphasize the importance of reviews and ratings for both guests and hosts.</a:t>
            </a:r>
            <a:br>
              <a:rPr lang="en-US" sz="1937" dirty="0"/>
            </a:br>
            <a:br>
              <a:rPr lang="en-US" sz="1937" dirty="0"/>
            </a:br>
            <a:r>
              <a:rPr lang="en-US" sz="1937" dirty="0"/>
              <a:t>✓ Pricing Insights: the aggregator platform can provide pricing insights to hosts to help them optimize their pricing strategies. This can include average pricing based on room type, among others.</a:t>
            </a:r>
            <a:br>
              <a:rPr lang="en-US" sz="1937" dirty="0"/>
            </a:br>
            <a:br>
              <a:rPr lang="en-US" sz="1937" dirty="0"/>
            </a:br>
            <a:r>
              <a:rPr lang="en-US" sz="1937" dirty="0"/>
              <a:t>✓ Availability Management: The platform can offer tools and features to help hosts manage their availability effectively.</a:t>
            </a:r>
            <a:br>
              <a:rPr lang="en-US" sz="1937" dirty="0"/>
            </a:br>
            <a:br>
              <a:rPr lang="en-US" sz="1937" dirty="0"/>
            </a:br>
            <a:endParaRPr sz="1937" dirty="0"/>
          </a:p>
        </p:txBody>
      </p:sp>
      <p:sp>
        <p:nvSpPr>
          <p:cNvPr id="3" name="Google Shape;768;p57">
            <a:extLst>
              <a:ext uri="{FF2B5EF4-FFF2-40B4-BE49-F238E27FC236}">
                <a16:creationId xmlns:a16="http://schemas.microsoft.com/office/drawing/2014/main" id="{044BEBE9-3D2A-89DD-FF27-C7F21C4E9471}"/>
              </a:ext>
            </a:extLst>
          </p:cNvPr>
          <p:cNvSpPr txBox="1">
            <a:spLocks/>
          </p:cNvSpPr>
          <p:nvPr/>
        </p:nvSpPr>
        <p:spPr>
          <a:xfrm>
            <a:off x="214745" y="762000"/>
            <a:ext cx="12420600" cy="76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500"/>
              <a:buFont typeface="Cousine"/>
              <a:buNone/>
              <a:defRPr sz="3500" b="1" i="0" u="none" strike="noStrike" cap="none">
                <a:solidFill>
                  <a:schemeClr val="dk1"/>
                </a:solidFill>
                <a:latin typeface="Cousine"/>
                <a:ea typeface="Cousine"/>
                <a:cs typeface="Cousine"/>
                <a:sym typeface="Cousine"/>
              </a:defRPr>
            </a:lvl1pPr>
            <a:lvl2pPr marR="0" lvl="1" algn="l" rtl="0">
              <a:lnSpc>
                <a:spcPct val="100000"/>
              </a:lnSpc>
              <a:spcBef>
                <a:spcPts val="0"/>
              </a:spcBef>
              <a:spcAft>
                <a:spcPts val="0"/>
              </a:spcAft>
              <a:buClr>
                <a:schemeClr val="dk1"/>
              </a:buClr>
              <a:buSzPts val="3500"/>
              <a:buFont typeface="Baumans"/>
              <a:buNone/>
              <a:defRPr sz="3500" b="1" i="0" u="none" strike="noStrike" cap="none">
                <a:solidFill>
                  <a:schemeClr val="dk1"/>
                </a:solidFill>
                <a:latin typeface="Baumans"/>
                <a:ea typeface="Baumans"/>
                <a:cs typeface="Baumans"/>
                <a:sym typeface="Baumans"/>
              </a:defRPr>
            </a:lvl2pPr>
            <a:lvl3pPr marR="0" lvl="2" algn="l" rtl="0">
              <a:lnSpc>
                <a:spcPct val="100000"/>
              </a:lnSpc>
              <a:spcBef>
                <a:spcPts val="0"/>
              </a:spcBef>
              <a:spcAft>
                <a:spcPts val="0"/>
              </a:spcAft>
              <a:buClr>
                <a:schemeClr val="dk1"/>
              </a:buClr>
              <a:buSzPts val="3500"/>
              <a:buFont typeface="Baumans"/>
              <a:buNone/>
              <a:defRPr sz="3500" b="1" i="0" u="none" strike="noStrike" cap="none">
                <a:solidFill>
                  <a:schemeClr val="dk1"/>
                </a:solidFill>
                <a:latin typeface="Baumans"/>
                <a:ea typeface="Baumans"/>
                <a:cs typeface="Baumans"/>
                <a:sym typeface="Baumans"/>
              </a:defRPr>
            </a:lvl3pPr>
            <a:lvl4pPr marR="0" lvl="3" algn="l" rtl="0">
              <a:lnSpc>
                <a:spcPct val="100000"/>
              </a:lnSpc>
              <a:spcBef>
                <a:spcPts val="0"/>
              </a:spcBef>
              <a:spcAft>
                <a:spcPts val="0"/>
              </a:spcAft>
              <a:buClr>
                <a:schemeClr val="dk1"/>
              </a:buClr>
              <a:buSzPts val="3500"/>
              <a:buFont typeface="Baumans"/>
              <a:buNone/>
              <a:defRPr sz="3500" b="1" i="0" u="none" strike="noStrike" cap="none">
                <a:solidFill>
                  <a:schemeClr val="dk1"/>
                </a:solidFill>
                <a:latin typeface="Baumans"/>
                <a:ea typeface="Baumans"/>
                <a:cs typeface="Baumans"/>
                <a:sym typeface="Baumans"/>
              </a:defRPr>
            </a:lvl4pPr>
            <a:lvl5pPr marR="0" lvl="4" algn="l" rtl="0">
              <a:lnSpc>
                <a:spcPct val="100000"/>
              </a:lnSpc>
              <a:spcBef>
                <a:spcPts val="0"/>
              </a:spcBef>
              <a:spcAft>
                <a:spcPts val="0"/>
              </a:spcAft>
              <a:buClr>
                <a:schemeClr val="dk1"/>
              </a:buClr>
              <a:buSzPts val="3500"/>
              <a:buFont typeface="Baumans"/>
              <a:buNone/>
              <a:defRPr sz="3500" b="1" i="0" u="none" strike="noStrike" cap="none">
                <a:solidFill>
                  <a:schemeClr val="dk1"/>
                </a:solidFill>
                <a:latin typeface="Baumans"/>
                <a:ea typeface="Baumans"/>
                <a:cs typeface="Baumans"/>
                <a:sym typeface="Baumans"/>
              </a:defRPr>
            </a:lvl5pPr>
            <a:lvl6pPr marR="0" lvl="5" algn="l" rtl="0">
              <a:lnSpc>
                <a:spcPct val="100000"/>
              </a:lnSpc>
              <a:spcBef>
                <a:spcPts val="0"/>
              </a:spcBef>
              <a:spcAft>
                <a:spcPts val="0"/>
              </a:spcAft>
              <a:buClr>
                <a:schemeClr val="dk1"/>
              </a:buClr>
              <a:buSzPts val="3500"/>
              <a:buFont typeface="Baumans"/>
              <a:buNone/>
              <a:defRPr sz="3500" b="1" i="0" u="none" strike="noStrike" cap="none">
                <a:solidFill>
                  <a:schemeClr val="dk1"/>
                </a:solidFill>
                <a:latin typeface="Baumans"/>
                <a:ea typeface="Baumans"/>
                <a:cs typeface="Baumans"/>
                <a:sym typeface="Baumans"/>
              </a:defRPr>
            </a:lvl6pPr>
            <a:lvl7pPr marR="0" lvl="6" algn="l" rtl="0">
              <a:lnSpc>
                <a:spcPct val="100000"/>
              </a:lnSpc>
              <a:spcBef>
                <a:spcPts val="0"/>
              </a:spcBef>
              <a:spcAft>
                <a:spcPts val="0"/>
              </a:spcAft>
              <a:buClr>
                <a:schemeClr val="dk1"/>
              </a:buClr>
              <a:buSzPts val="3500"/>
              <a:buFont typeface="Baumans"/>
              <a:buNone/>
              <a:defRPr sz="3500" b="1" i="0" u="none" strike="noStrike" cap="none">
                <a:solidFill>
                  <a:schemeClr val="dk1"/>
                </a:solidFill>
                <a:latin typeface="Baumans"/>
                <a:ea typeface="Baumans"/>
                <a:cs typeface="Baumans"/>
                <a:sym typeface="Baumans"/>
              </a:defRPr>
            </a:lvl7pPr>
            <a:lvl8pPr marR="0" lvl="7" algn="l" rtl="0">
              <a:lnSpc>
                <a:spcPct val="100000"/>
              </a:lnSpc>
              <a:spcBef>
                <a:spcPts val="0"/>
              </a:spcBef>
              <a:spcAft>
                <a:spcPts val="0"/>
              </a:spcAft>
              <a:buClr>
                <a:schemeClr val="dk1"/>
              </a:buClr>
              <a:buSzPts val="3500"/>
              <a:buFont typeface="Baumans"/>
              <a:buNone/>
              <a:defRPr sz="3500" b="1" i="0" u="none" strike="noStrike" cap="none">
                <a:solidFill>
                  <a:schemeClr val="dk1"/>
                </a:solidFill>
                <a:latin typeface="Baumans"/>
                <a:ea typeface="Baumans"/>
                <a:cs typeface="Baumans"/>
                <a:sym typeface="Baumans"/>
              </a:defRPr>
            </a:lvl8pPr>
            <a:lvl9pPr marR="0" lvl="8" algn="l" rtl="0">
              <a:lnSpc>
                <a:spcPct val="100000"/>
              </a:lnSpc>
              <a:spcBef>
                <a:spcPts val="0"/>
              </a:spcBef>
              <a:spcAft>
                <a:spcPts val="0"/>
              </a:spcAft>
              <a:buClr>
                <a:schemeClr val="dk1"/>
              </a:buClr>
              <a:buSzPts val="3500"/>
              <a:buFont typeface="Baumans"/>
              <a:buNone/>
              <a:defRPr sz="3500" b="1" i="0" u="none" strike="noStrike" cap="none">
                <a:solidFill>
                  <a:schemeClr val="dk1"/>
                </a:solidFill>
                <a:latin typeface="Baumans"/>
                <a:ea typeface="Baumans"/>
                <a:cs typeface="Baumans"/>
                <a:sym typeface="Baumans"/>
              </a:defRPr>
            </a:lvl9pPr>
          </a:lstStyle>
          <a:p>
            <a:pPr marL="0" marR="0" lvl="0" indent="0" algn="l" defTabSz="914400" rtl="0" eaLnBrk="1" fontAlgn="auto" latinLnBrk="0" hangingPunct="1">
              <a:lnSpc>
                <a:spcPct val="115000"/>
              </a:lnSpc>
              <a:spcBef>
                <a:spcPts val="0"/>
              </a:spcBef>
              <a:spcAft>
                <a:spcPts val="0"/>
              </a:spcAft>
              <a:buClr>
                <a:srgbClr val="030909"/>
              </a:buClr>
              <a:buSzPts val="3500"/>
              <a:buFont typeface="Cousine"/>
              <a:buNone/>
              <a:tabLst/>
              <a:defRPr/>
            </a:pPr>
            <a:r>
              <a:rPr kumimoji="0" lang="en-US" sz="3300" b="1" i="0" u="none" strike="noStrike" kern="0" cap="none" spc="0" normalizeH="0" baseline="0" noProof="0" dirty="0">
                <a:ln>
                  <a:noFill/>
                </a:ln>
                <a:solidFill>
                  <a:srgbClr val="030909"/>
                </a:solidFill>
                <a:effectLst/>
                <a:uLnTx/>
                <a:uFillTx/>
                <a:latin typeface="Cousine"/>
                <a:cs typeface="Cousine"/>
                <a:sym typeface="Cousine"/>
              </a:rPr>
              <a:t>RECOMMENDATIONS FOR THE AGGREGATOR PLATFORM</a:t>
            </a:r>
          </a:p>
        </p:txBody>
      </p:sp>
    </p:spTree>
    <p:extLst>
      <p:ext uri="{BB962C8B-B14F-4D97-AF65-F5344CB8AC3E}">
        <p14:creationId xmlns:p14="http://schemas.microsoft.com/office/powerpoint/2010/main" val="1871660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2747620" y="3072699"/>
            <a:ext cx="7153960" cy="2948630"/>
          </a:xfrm>
          <a:prstGeom prst="rect">
            <a:avLst/>
          </a:prstGeom>
        </p:spPr>
        <p:txBody>
          <a:bodyPr spcFirstLastPara="1" wrap="square" lIns="126471" tIns="126471" rIns="126471" bIns="126471" anchor="b" anchorCtr="0">
            <a:noAutofit/>
          </a:bodyPr>
          <a:lstStyle/>
          <a:p>
            <a:pPr algn="l" rtl="0"/>
            <a:r>
              <a:rPr lang="en-US" sz="8800" i="1" dirty="0"/>
              <a:t>THANK YOU</a:t>
            </a:r>
            <a:br>
              <a:rPr lang="en-US" sz="8800" i="1" dirty="0"/>
            </a:br>
            <a:endParaRPr sz="8800" i="1" dirty="0"/>
          </a:p>
        </p:txBody>
      </p:sp>
      <p:sp>
        <p:nvSpPr>
          <p:cNvPr id="415" name="Google Shape;415;p38"/>
          <p:cNvSpPr/>
          <p:nvPr/>
        </p:nvSpPr>
        <p:spPr>
          <a:xfrm rot="5400000">
            <a:off x="9114783" y="6038524"/>
            <a:ext cx="3112085" cy="129065"/>
          </a:xfrm>
          <a:prstGeom prst="rect">
            <a:avLst/>
          </a:prstGeom>
          <a:solidFill>
            <a:schemeClr val="accent1"/>
          </a:solidFill>
          <a:ln>
            <a:noFill/>
          </a:ln>
        </p:spPr>
        <p:txBody>
          <a:bodyPr spcFirstLastPara="1" wrap="square" lIns="126471" tIns="126471" rIns="126471" bIns="126471" anchor="ctr" anchorCtr="0">
            <a:noAutofit/>
          </a:bodyPr>
          <a:lstStyle/>
          <a:p>
            <a:pPr algn="l" rtl="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6"/>
          <p:cNvSpPr txBox="1">
            <a:spLocks noGrp="1"/>
          </p:cNvSpPr>
          <p:nvPr>
            <p:ph type="title"/>
          </p:nvPr>
        </p:nvSpPr>
        <p:spPr>
          <a:xfrm>
            <a:off x="996000" y="715630"/>
            <a:ext cx="10657200" cy="792235"/>
          </a:xfrm>
          <a:prstGeom prst="rect">
            <a:avLst/>
          </a:prstGeom>
        </p:spPr>
        <p:txBody>
          <a:bodyPr spcFirstLastPara="1" wrap="square" lIns="126471" tIns="126471" rIns="126471" bIns="126471" anchor="t" anchorCtr="0">
            <a:noAutofit/>
          </a:bodyPr>
          <a:lstStyle/>
          <a:p>
            <a:r>
              <a:rPr lang="en-US" dirty="0"/>
              <a:t>PROBLEM STATEMENT</a:t>
            </a:r>
          </a:p>
        </p:txBody>
      </p:sp>
      <p:sp>
        <p:nvSpPr>
          <p:cNvPr id="398" name="Google Shape;398;p36"/>
          <p:cNvSpPr txBox="1">
            <a:spLocks noGrp="1"/>
          </p:cNvSpPr>
          <p:nvPr>
            <p:ph type="subTitle" idx="2"/>
          </p:nvPr>
        </p:nvSpPr>
        <p:spPr>
          <a:xfrm>
            <a:off x="1828800" y="1511218"/>
            <a:ext cx="9330722" cy="5110311"/>
          </a:xfrm>
          <a:prstGeom prst="rect">
            <a:avLst/>
          </a:prstGeom>
        </p:spPr>
        <p:txBody>
          <a:bodyPr spcFirstLastPara="1" wrap="square" lIns="126471" tIns="126471" rIns="126471" bIns="126471" anchor="t" anchorCtr="0">
            <a:noAutofit/>
          </a:bodyPr>
          <a:lstStyle/>
          <a:p>
            <a:pPr algn="just"/>
            <a:endParaRPr lang="en-US" dirty="0"/>
          </a:p>
          <a:p>
            <a:pPr algn="just">
              <a:lnSpc>
                <a:spcPct val="150000"/>
              </a:lnSpc>
            </a:pPr>
            <a:r>
              <a:rPr lang="en-US" dirty="0"/>
              <a:t>This internship project aims to analyze a dataset of hotel aggregator listings using Power BI. </a:t>
            </a:r>
          </a:p>
          <a:p>
            <a:pPr algn="just">
              <a:lnSpc>
                <a:spcPct val="150000"/>
              </a:lnSpc>
            </a:pPr>
            <a:r>
              <a:rPr lang="en-US" dirty="0"/>
              <a:t>The dataset comprises various attributes related to listings, hosts, reviews, and availability. </a:t>
            </a:r>
          </a:p>
          <a:p>
            <a:pPr algn="just">
              <a:lnSpc>
                <a:spcPct val="150000"/>
              </a:lnSpc>
            </a:pPr>
            <a:r>
              <a:rPr lang="en-US" dirty="0"/>
              <a:t>The objective is to create comprehensive visualizations and insights that shed light on trends, patterns, and factors influencing the performance of listings. </a:t>
            </a:r>
          </a:p>
          <a:p>
            <a:pPr algn="just">
              <a:lnSpc>
                <a:spcPct val="150000"/>
              </a:lnSpc>
            </a:pPr>
            <a:r>
              <a:rPr lang="en-US" dirty="0"/>
              <a:t>Through Power BI, interns will explore key metrics such as pricing, availability, host characteristics, and review scores to derive actionable insights for improving the overall quality and competitiveness of the listings</a:t>
            </a:r>
          </a:p>
        </p:txBody>
      </p:sp>
      <p:sp>
        <p:nvSpPr>
          <p:cNvPr id="399" name="Google Shape;399;p36"/>
          <p:cNvSpPr/>
          <p:nvPr/>
        </p:nvSpPr>
        <p:spPr>
          <a:xfrm rot="-5400000">
            <a:off x="-1255197" y="5108964"/>
            <a:ext cx="5110310" cy="129065"/>
          </a:xfrm>
          <a:prstGeom prst="rect">
            <a:avLst/>
          </a:prstGeom>
          <a:solidFill>
            <a:schemeClr val="accent1"/>
          </a:solidFill>
          <a:ln>
            <a:noFill/>
          </a:ln>
        </p:spPr>
        <p:txBody>
          <a:bodyPr spcFirstLastPara="1" wrap="square" lIns="126471" tIns="126471" rIns="126471" bIns="126471" anchor="ctr" anchorCtr="0">
            <a:noAutofit/>
          </a:bodyPr>
          <a:lstStyle/>
          <a:p>
            <a:pPr algn="l" rtl="0"/>
            <a:endParaRPr/>
          </a:p>
        </p:txBody>
      </p:sp>
      <p:sp>
        <p:nvSpPr>
          <p:cNvPr id="400" name="Google Shape;400;p36"/>
          <p:cNvSpPr/>
          <p:nvPr/>
        </p:nvSpPr>
        <p:spPr>
          <a:xfrm rot="-5400000">
            <a:off x="10345500" y="6403797"/>
            <a:ext cx="1757110" cy="129065"/>
          </a:xfrm>
          <a:prstGeom prst="rect">
            <a:avLst/>
          </a:prstGeom>
          <a:solidFill>
            <a:schemeClr val="dk2"/>
          </a:solidFill>
          <a:ln>
            <a:noFill/>
          </a:ln>
        </p:spPr>
        <p:txBody>
          <a:bodyPr spcFirstLastPara="1" wrap="square" lIns="126471" tIns="126471" rIns="126471" bIns="126471" anchor="ctr" anchorCtr="0">
            <a:noAutofit/>
          </a:bodyPr>
          <a:lstStyle/>
          <a:p>
            <a:pPr algn="l" rtl="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7"/>
          <p:cNvSpPr txBox="1">
            <a:spLocks noGrp="1"/>
          </p:cNvSpPr>
          <p:nvPr>
            <p:ph type="title"/>
          </p:nvPr>
        </p:nvSpPr>
        <p:spPr>
          <a:xfrm>
            <a:off x="986628" y="715630"/>
            <a:ext cx="7712360" cy="1131705"/>
          </a:xfrm>
          <a:prstGeom prst="rect">
            <a:avLst/>
          </a:prstGeom>
        </p:spPr>
        <p:txBody>
          <a:bodyPr spcFirstLastPara="1" wrap="square" lIns="126471" tIns="126471" rIns="126471" bIns="126471" anchor="t" anchorCtr="0">
            <a:noAutofit/>
          </a:bodyPr>
          <a:lstStyle/>
          <a:p>
            <a:r>
              <a:rPr lang="en-US" dirty="0"/>
              <a:t>DATASET DESCRIPTION</a:t>
            </a:r>
            <a:endParaRPr dirty="0"/>
          </a:p>
        </p:txBody>
      </p:sp>
      <p:sp>
        <p:nvSpPr>
          <p:cNvPr id="769" name="Google Shape;769;p57"/>
          <p:cNvSpPr txBox="1">
            <a:spLocks noGrp="1"/>
          </p:cNvSpPr>
          <p:nvPr>
            <p:ph type="subTitle" idx="1"/>
          </p:nvPr>
        </p:nvSpPr>
        <p:spPr>
          <a:xfrm>
            <a:off x="986628" y="1459812"/>
            <a:ext cx="8787754" cy="4680671"/>
          </a:xfrm>
          <a:prstGeom prst="rect">
            <a:avLst/>
          </a:prstGeom>
        </p:spPr>
        <p:txBody>
          <a:bodyPr spcFirstLastPara="1" wrap="square" lIns="126471" tIns="126471" rIns="126471" bIns="126471" anchor="t" anchorCtr="0">
            <a:noAutofit/>
          </a:bodyPr>
          <a:lstStyle/>
          <a:p>
            <a:pPr marL="650447" indent="-457200">
              <a:buAutoNum type="arabicPeriod"/>
            </a:pPr>
            <a:r>
              <a:rPr lang="en-US" dirty="0"/>
              <a:t>id: Unique identifier for each listing. </a:t>
            </a:r>
          </a:p>
          <a:p>
            <a:pPr marL="650447" indent="-457200">
              <a:buAutoNum type="arabicPeriod"/>
            </a:pPr>
            <a:r>
              <a:rPr lang="en-US" dirty="0"/>
              <a:t>listing_url: URL of the listing on the hotel aggregator platform. </a:t>
            </a:r>
          </a:p>
          <a:p>
            <a:pPr marL="650447" indent="-457200">
              <a:buAutoNum type="arabicPeriod"/>
            </a:pPr>
            <a:r>
              <a:rPr lang="en-US" dirty="0"/>
              <a:t>scrape_id: Identifier for the data scraping event. </a:t>
            </a:r>
          </a:p>
          <a:p>
            <a:pPr marL="650447" indent="-457200">
              <a:buAutoNum type="arabicPeriod"/>
            </a:pPr>
            <a:r>
              <a:rPr lang="en-US" dirty="0"/>
              <a:t>last_scraped: Date of the last data scrape. </a:t>
            </a:r>
          </a:p>
          <a:p>
            <a:pPr marL="650447" indent="-457200">
              <a:buAutoNum type="arabicPeriod"/>
            </a:pPr>
            <a:r>
              <a:rPr lang="en-US" dirty="0"/>
              <a:t>source: Source of the listing information.</a:t>
            </a:r>
          </a:p>
          <a:p>
            <a:pPr marL="650447" indent="-457200">
              <a:buAutoNum type="arabicPeriod"/>
            </a:pPr>
            <a:r>
              <a:rPr lang="en-US" dirty="0"/>
              <a:t> name: Name of the listing. </a:t>
            </a:r>
          </a:p>
          <a:p>
            <a:pPr marL="650447" indent="-457200">
              <a:buAutoNum type="arabicPeriod"/>
            </a:pPr>
            <a:r>
              <a:rPr lang="en-US" dirty="0"/>
              <a:t> description: Description of the listing. </a:t>
            </a:r>
          </a:p>
          <a:p>
            <a:pPr marL="650447" indent="-457200">
              <a:buAutoNum type="arabicPeriod"/>
            </a:pPr>
            <a:r>
              <a:rPr lang="en-US" dirty="0"/>
              <a:t>neighborhood_overview: Overview of the neighborhood where the listing is located. </a:t>
            </a:r>
          </a:p>
          <a:p>
            <a:pPr marL="650447" indent="-457200">
              <a:buAutoNum type="arabicPeriod"/>
            </a:pPr>
            <a:r>
              <a:rPr lang="en-US" dirty="0"/>
              <a:t>picture_url: URL of the listing's picture. </a:t>
            </a:r>
          </a:p>
          <a:p>
            <a:pPr marL="650447" indent="-457200">
              <a:buAutoNum type="arabicPeriod"/>
            </a:pPr>
            <a:r>
              <a:rPr lang="en-US" dirty="0"/>
              <a:t>host_id: Unique identifier for the host. </a:t>
            </a:r>
          </a:p>
          <a:p>
            <a:pPr marL="650447" indent="-457200">
              <a:buAutoNum type="arabicPeriod"/>
            </a:pPr>
            <a:r>
              <a:rPr lang="en-US" dirty="0"/>
              <a:t>. ... (and many more columns capturing details about hosts, location, property type, room details, amenities, pricing, availability, reviews, and other relevant information)</a:t>
            </a:r>
          </a:p>
        </p:txBody>
      </p:sp>
      <p:sp>
        <p:nvSpPr>
          <p:cNvPr id="770" name="Google Shape;770;p57"/>
          <p:cNvSpPr/>
          <p:nvPr/>
        </p:nvSpPr>
        <p:spPr>
          <a:xfrm rot="5400000">
            <a:off x="8176261" y="5725165"/>
            <a:ext cx="3827960" cy="129065"/>
          </a:xfrm>
          <a:prstGeom prst="rect">
            <a:avLst/>
          </a:prstGeom>
          <a:solidFill>
            <a:schemeClr val="lt2"/>
          </a:solidFill>
          <a:ln>
            <a:noFill/>
          </a:ln>
        </p:spPr>
        <p:txBody>
          <a:bodyPr spcFirstLastPara="1" wrap="square" lIns="126471" tIns="126471" rIns="126471" bIns="126471" anchor="ctr" anchorCtr="0">
            <a:noAutofit/>
          </a:bodyPr>
          <a:lstStyle/>
          <a:p>
            <a:pPr algn="l" rtl="0"/>
            <a:endParaRPr/>
          </a:p>
        </p:txBody>
      </p:sp>
      <p:sp>
        <p:nvSpPr>
          <p:cNvPr id="771" name="Google Shape;771;p57"/>
          <p:cNvSpPr/>
          <p:nvPr/>
        </p:nvSpPr>
        <p:spPr>
          <a:xfrm rot="5400000">
            <a:off x="9475903" y="6086837"/>
            <a:ext cx="3104615" cy="129065"/>
          </a:xfrm>
          <a:prstGeom prst="rect">
            <a:avLst/>
          </a:prstGeom>
          <a:solidFill>
            <a:schemeClr val="dk2"/>
          </a:solidFill>
          <a:ln>
            <a:noFill/>
          </a:ln>
        </p:spPr>
        <p:txBody>
          <a:bodyPr spcFirstLastPara="1" wrap="square" lIns="126471" tIns="126471" rIns="126471" bIns="126471" anchor="ctr" anchorCtr="0">
            <a:noAutofit/>
          </a:bodyPr>
          <a:lstStyle/>
          <a:p>
            <a:pPr algn="l" rtl="0"/>
            <a:endParaRPr/>
          </a:p>
        </p:txBody>
      </p:sp>
      <p:sp>
        <p:nvSpPr>
          <p:cNvPr id="772" name="Google Shape;772;p57"/>
          <p:cNvSpPr/>
          <p:nvPr/>
        </p:nvSpPr>
        <p:spPr>
          <a:xfrm rot="-2700000">
            <a:off x="10779371" y="1246518"/>
            <a:ext cx="497690" cy="497690"/>
          </a:xfrm>
          <a:prstGeom prst="mathPlus">
            <a:avLst>
              <a:gd name="adj1" fmla="val 23520"/>
            </a:avLst>
          </a:prstGeom>
          <a:solidFill>
            <a:schemeClr val="accent1"/>
          </a:solidFill>
          <a:ln>
            <a:noFill/>
          </a:ln>
        </p:spPr>
        <p:txBody>
          <a:bodyPr spcFirstLastPara="1" wrap="square" lIns="126471" tIns="126471" rIns="126471" bIns="126471" anchor="ctr" anchorCtr="0">
            <a:noAutofit/>
          </a:bodyPr>
          <a:lstStyle/>
          <a:p>
            <a:pPr algn="l" rtl="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913842" y="2286000"/>
            <a:ext cx="6578580" cy="2392060"/>
          </a:xfrm>
          <a:prstGeom prst="rect">
            <a:avLst/>
          </a:prstGeom>
        </p:spPr>
        <p:txBody>
          <a:bodyPr spcFirstLastPara="1" wrap="square" lIns="126471" tIns="126471" rIns="126471" bIns="126471" anchor="b" anchorCtr="0">
            <a:noAutofit/>
          </a:bodyPr>
          <a:lstStyle/>
          <a:p>
            <a:r>
              <a:rPr lang="en-US" dirty="0"/>
              <a:t>PROJECT OBJECTIVES:</a:t>
            </a:r>
            <a:endParaRPr dirty="0"/>
          </a:p>
        </p:txBody>
      </p:sp>
      <p:sp>
        <p:nvSpPr>
          <p:cNvPr id="415" name="Google Shape;415;p38"/>
          <p:cNvSpPr/>
          <p:nvPr/>
        </p:nvSpPr>
        <p:spPr>
          <a:xfrm rot="5400000">
            <a:off x="9114783" y="6038524"/>
            <a:ext cx="3112085" cy="129065"/>
          </a:xfrm>
          <a:prstGeom prst="rect">
            <a:avLst/>
          </a:prstGeom>
          <a:solidFill>
            <a:schemeClr val="accent1"/>
          </a:solidFill>
          <a:ln>
            <a:noFill/>
          </a:ln>
        </p:spPr>
        <p:txBody>
          <a:bodyPr spcFirstLastPara="1" wrap="square" lIns="126471" tIns="126471" rIns="126471" bIns="126471" anchor="ctr" anchorCtr="0">
            <a:noAutofit/>
          </a:bodyPr>
          <a:lstStyle/>
          <a:p>
            <a:pPr algn="l" rtl="0"/>
            <a:endParaRPr/>
          </a:p>
        </p:txBody>
      </p:sp>
    </p:spTree>
    <p:extLst>
      <p:ext uri="{BB962C8B-B14F-4D97-AF65-F5344CB8AC3E}">
        <p14:creationId xmlns:p14="http://schemas.microsoft.com/office/powerpoint/2010/main" val="142123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75" dirty="0">
                <a:solidFill>
                  <a:srgbClr val="FFFFFF"/>
                </a:solidFill>
                <a:latin typeface="Verdana"/>
                <a:cs typeface="Verdana"/>
              </a:rPr>
              <a:t>Power</a:t>
            </a:r>
            <a:r>
              <a:rPr sz="900" spc="-55" dirty="0">
                <a:solidFill>
                  <a:srgbClr val="FFFFFF"/>
                </a:solidFill>
                <a:latin typeface="Verdana"/>
                <a:cs typeface="Verdana"/>
              </a:rPr>
              <a:t> </a:t>
            </a:r>
            <a:r>
              <a:rPr sz="900" spc="-120" dirty="0">
                <a:solidFill>
                  <a:srgbClr val="FFFFFF"/>
                </a:solidFill>
                <a:latin typeface="Verdana"/>
                <a:cs typeface="Verdana"/>
              </a:rPr>
              <a:t>BI</a:t>
            </a:r>
            <a:r>
              <a:rPr sz="900" spc="-50" dirty="0">
                <a:solidFill>
                  <a:srgbClr val="FFFFFF"/>
                </a:solidFill>
                <a:latin typeface="Verdana"/>
                <a:cs typeface="Verdana"/>
              </a:rPr>
              <a:t> </a:t>
            </a:r>
            <a:r>
              <a:rPr sz="900" spc="-70" dirty="0">
                <a:solidFill>
                  <a:srgbClr val="FFFFFF"/>
                </a:solidFill>
                <a:latin typeface="Verdana"/>
                <a:cs typeface="Verdana"/>
              </a:rPr>
              <a:t>Desktop</a:t>
            </a:r>
            <a:endParaRPr sz="900">
              <a:latin typeface="Verdana"/>
              <a:cs typeface="Verdana"/>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000000"/>
            </a:solidFill>
          </p:spPr>
          <p:txBody>
            <a:bodyPr wrap="square" lIns="0" tIns="0" rIns="0" bIns="0" rtlCol="0"/>
            <a:lstStyle/>
            <a:p>
              <a:endParaRPr/>
            </a:p>
          </p:txBody>
        </p:sp>
        <p:sp>
          <p:nvSpPr>
            <p:cNvPr id="5" name="object 5"/>
            <p:cNvSpPr/>
            <p:nvPr/>
          </p:nvSpPr>
          <p:spPr>
            <a:xfrm>
              <a:off x="228600" y="228600"/>
              <a:ext cx="5734050" cy="1085850"/>
            </a:xfrm>
            <a:custGeom>
              <a:avLst/>
              <a:gdLst/>
              <a:ahLst/>
              <a:cxnLst/>
              <a:rect l="l" t="t" r="r" b="b"/>
              <a:pathLst>
                <a:path w="5734050" h="1085850">
                  <a:moveTo>
                    <a:pt x="5734050" y="1085850"/>
                  </a:moveTo>
                  <a:lnTo>
                    <a:pt x="0" y="1085850"/>
                  </a:lnTo>
                  <a:lnTo>
                    <a:pt x="0" y="0"/>
                  </a:lnTo>
                  <a:lnTo>
                    <a:pt x="5734050" y="0"/>
                  </a:lnTo>
                  <a:lnTo>
                    <a:pt x="5734050" y="108585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68350" y="527081"/>
            <a:ext cx="4465955" cy="452120"/>
          </a:xfrm>
          <a:prstGeom prst="rect">
            <a:avLst/>
          </a:prstGeom>
        </p:spPr>
        <p:txBody>
          <a:bodyPr vert="horz" wrap="square" lIns="0" tIns="12700" rIns="0" bIns="0" rtlCol="0">
            <a:spAutoFit/>
          </a:bodyPr>
          <a:lstStyle/>
          <a:p>
            <a:pPr marL="12700">
              <a:lnSpc>
                <a:spcPct val="100000"/>
              </a:lnSpc>
              <a:spcBef>
                <a:spcPts val="100"/>
              </a:spcBef>
            </a:pPr>
            <a:r>
              <a:rPr sz="2800" spc="-325" dirty="0">
                <a:latin typeface="Arial Black"/>
                <a:cs typeface="Arial Black"/>
              </a:rPr>
              <a:t>GEOGRAPHICAL</a:t>
            </a:r>
            <a:r>
              <a:rPr sz="2800" spc="-155" dirty="0">
                <a:latin typeface="Arial Black"/>
                <a:cs typeface="Arial Black"/>
              </a:rPr>
              <a:t> </a:t>
            </a:r>
            <a:r>
              <a:rPr sz="2800" spc="-315" dirty="0">
                <a:latin typeface="Arial Black"/>
                <a:cs typeface="Arial Black"/>
              </a:rPr>
              <a:t>INSIGHTS</a:t>
            </a:r>
            <a:endParaRPr sz="2800">
              <a:latin typeface="Arial Black"/>
              <a:cs typeface="Arial Black"/>
            </a:endParaRPr>
          </a:p>
        </p:txBody>
      </p:sp>
      <p:grpSp>
        <p:nvGrpSpPr>
          <p:cNvPr id="7" name="object 7"/>
          <p:cNvGrpSpPr/>
          <p:nvPr/>
        </p:nvGrpSpPr>
        <p:grpSpPr>
          <a:xfrm>
            <a:off x="228600" y="1428750"/>
            <a:ext cx="6086475" cy="5657850"/>
            <a:chOff x="228600" y="1428750"/>
            <a:chExt cx="6086475" cy="5657850"/>
          </a:xfrm>
        </p:grpSpPr>
        <p:sp>
          <p:nvSpPr>
            <p:cNvPr id="8" name="object 8"/>
            <p:cNvSpPr/>
            <p:nvPr/>
          </p:nvSpPr>
          <p:spPr>
            <a:xfrm>
              <a:off x="228600" y="1428750"/>
              <a:ext cx="6086475" cy="5657850"/>
            </a:xfrm>
            <a:custGeom>
              <a:avLst/>
              <a:gdLst/>
              <a:ahLst/>
              <a:cxnLst/>
              <a:rect l="l" t="t" r="r" b="b"/>
              <a:pathLst>
                <a:path w="6086475" h="5657850">
                  <a:moveTo>
                    <a:pt x="6086475" y="5657850"/>
                  </a:moveTo>
                  <a:lnTo>
                    <a:pt x="0" y="5657850"/>
                  </a:lnTo>
                  <a:lnTo>
                    <a:pt x="0" y="0"/>
                  </a:lnTo>
                  <a:lnTo>
                    <a:pt x="6086475" y="0"/>
                  </a:lnTo>
                  <a:lnTo>
                    <a:pt x="6086475" y="5657850"/>
                  </a:lnTo>
                  <a:close/>
                </a:path>
              </a:pathLst>
            </a:custGeom>
            <a:solidFill>
              <a:srgbClr val="FFFFFF"/>
            </a:solidFill>
          </p:spPr>
          <p:txBody>
            <a:bodyPr wrap="square" lIns="0" tIns="0" rIns="0" bIns="0" rtlCol="0"/>
            <a:lstStyle/>
            <a:p>
              <a:endParaRPr/>
            </a:p>
          </p:txBody>
        </p:sp>
        <p:sp>
          <p:nvSpPr>
            <p:cNvPr id="9" name="object 9"/>
            <p:cNvSpPr/>
            <p:nvPr/>
          </p:nvSpPr>
          <p:spPr>
            <a:xfrm>
              <a:off x="233362" y="1433512"/>
              <a:ext cx="6076950" cy="5648325"/>
            </a:xfrm>
            <a:custGeom>
              <a:avLst/>
              <a:gdLst/>
              <a:ahLst/>
              <a:cxnLst/>
              <a:rect l="l" t="t" r="r" b="b"/>
              <a:pathLst>
                <a:path w="6076950" h="5648325">
                  <a:moveTo>
                    <a:pt x="0" y="0"/>
                  </a:moveTo>
                  <a:lnTo>
                    <a:pt x="6076950" y="0"/>
                  </a:lnTo>
                  <a:lnTo>
                    <a:pt x="6076950" y="5648325"/>
                  </a:lnTo>
                  <a:lnTo>
                    <a:pt x="0" y="5648325"/>
                  </a:lnTo>
                  <a:lnTo>
                    <a:pt x="0" y="0"/>
                  </a:lnTo>
                  <a:close/>
                </a:path>
              </a:pathLst>
            </a:custGeom>
            <a:ln w="9525">
              <a:solidFill>
                <a:srgbClr val="000000"/>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285749" y="1943099"/>
              <a:ext cx="5991240" cy="5105399"/>
            </a:xfrm>
            <a:prstGeom prst="rect">
              <a:avLst/>
            </a:prstGeom>
          </p:spPr>
        </p:pic>
        <p:pic>
          <p:nvPicPr>
            <p:cNvPr id="11" name="object 11"/>
            <p:cNvPicPr/>
            <p:nvPr/>
          </p:nvPicPr>
          <p:blipFill>
            <a:blip r:embed="rId3" cstate="print"/>
            <a:stretch>
              <a:fillRect/>
            </a:stretch>
          </p:blipFill>
          <p:spPr>
            <a:xfrm>
              <a:off x="1495377" y="2853983"/>
              <a:ext cx="121138" cy="121131"/>
            </a:xfrm>
            <a:prstGeom prst="rect">
              <a:avLst/>
            </a:prstGeom>
          </p:spPr>
        </p:pic>
        <p:pic>
          <p:nvPicPr>
            <p:cNvPr id="12" name="object 12"/>
            <p:cNvPicPr/>
            <p:nvPr/>
          </p:nvPicPr>
          <p:blipFill>
            <a:blip r:embed="rId4" cstate="print"/>
            <a:stretch>
              <a:fillRect/>
            </a:stretch>
          </p:blipFill>
          <p:spPr>
            <a:xfrm>
              <a:off x="919897" y="2807478"/>
              <a:ext cx="4481253" cy="3373465"/>
            </a:xfrm>
            <a:prstGeom prst="rect">
              <a:avLst/>
            </a:prstGeom>
          </p:spPr>
        </p:pic>
        <p:pic>
          <p:nvPicPr>
            <p:cNvPr id="13" name="object 13"/>
            <p:cNvPicPr/>
            <p:nvPr/>
          </p:nvPicPr>
          <p:blipFill>
            <a:blip r:embed="rId5" cstate="print"/>
            <a:stretch>
              <a:fillRect/>
            </a:stretch>
          </p:blipFill>
          <p:spPr>
            <a:xfrm>
              <a:off x="5475122" y="3745229"/>
              <a:ext cx="167706" cy="167097"/>
            </a:xfrm>
            <a:prstGeom prst="rect">
              <a:avLst/>
            </a:prstGeom>
          </p:spPr>
        </p:pic>
        <p:pic>
          <p:nvPicPr>
            <p:cNvPr id="14" name="object 14"/>
            <p:cNvPicPr/>
            <p:nvPr/>
          </p:nvPicPr>
          <p:blipFill>
            <a:blip r:embed="rId6" cstate="print"/>
            <a:stretch>
              <a:fillRect/>
            </a:stretch>
          </p:blipFill>
          <p:spPr>
            <a:xfrm>
              <a:off x="1296033" y="1764539"/>
              <a:ext cx="95250" cy="95250"/>
            </a:xfrm>
            <a:prstGeom prst="rect">
              <a:avLst/>
            </a:prstGeom>
          </p:spPr>
        </p:pic>
        <p:pic>
          <p:nvPicPr>
            <p:cNvPr id="15" name="object 15"/>
            <p:cNvPicPr/>
            <p:nvPr/>
          </p:nvPicPr>
          <p:blipFill>
            <a:blip r:embed="rId7" cstate="print"/>
            <a:stretch>
              <a:fillRect/>
            </a:stretch>
          </p:blipFill>
          <p:spPr>
            <a:xfrm>
              <a:off x="1467483" y="1764539"/>
              <a:ext cx="95250" cy="95250"/>
            </a:xfrm>
            <a:prstGeom prst="rect">
              <a:avLst/>
            </a:prstGeom>
          </p:spPr>
        </p:pic>
        <p:pic>
          <p:nvPicPr>
            <p:cNvPr id="16" name="object 16"/>
            <p:cNvPicPr/>
            <p:nvPr/>
          </p:nvPicPr>
          <p:blipFill>
            <a:blip r:embed="rId8" cstate="print"/>
            <a:stretch>
              <a:fillRect/>
            </a:stretch>
          </p:blipFill>
          <p:spPr>
            <a:xfrm>
              <a:off x="2296159" y="1764539"/>
              <a:ext cx="95250" cy="95250"/>
            </a:xfrm>
            <a:prstGeom prst="rect">
              <a:avLst/>
            </a:prstGeom>
          </p:spPr>
        </p:pic>
      </p:grpSp>
      <p:sp>
        <p:nvSpPr>
          <p:cNvPr id="17" name="object 17"/>
          <p:cNvSpPr txBox="1"/>
          <p:nvPr/>
        </p:nvSpPr>
        <p:spPr>
          <a:xfrm>
            <a:off x="273050" y="1400238"/>
            <a:ext cx="2755900" cy="49530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252423"/>
                </a:solidFill>
                <a:latin typeface="Arial"/>
                <a:cs typeface="Arial"/>
              </a:rPr>
              <a:t>neighbourhood,</a:t>
            </a:r>
            <a:r>
              <a:rPr sz="1400" spc="-10" dirty="0">
                <a:solidFill>
                  <a:srgbClr val="252423"/>
                </a:solidFill>
                <a:latin typeface="Arial"/>
                <a:cs typeface="Arial"/>
              </a:rPr>
              <a:t> </a:t>
            </a:r>
            <a:r>
              <a:rPr sz="1400" spc="-40" dirty="0">
                <a:solidFill>
                  <a:srgbClr val="252423"/>
                </a:solidFill>
                <a:latin typeface="Arial"/>
                <a:cs typeface="Arial"/>
              </a:rPr>
              <a:t>latitude</a:t>
            </a:r>
            <a:r>
              <a:rPr sz="1400" spc="-10" dirty="0">
                <a:solidFill>
                  <a:srgbClr val="252423"/>
                </a:solidFill>
                <a:latin typeface="Arial"/>
                <a:cs typeface="Arial"/>
              </a:rPr>
              <a:t> </a:t>
            </a:r>
            <a:r>
              <a:rPr sz="1400" spc="-105" dirty="0">
                <a:solidFill>
                  <a:srgbClr val="252423"/>
                </a:solidFill>
                <a:latin typeface="Arial"/>
                <a:cs typeface="Arial"/>
              </a:rPr>
              <a:t>and</a:t>
            </a:r>
            <a:r>
              <a:rPr sz="1400" spc="-10" dirty="0">
                <a:solidFill>
                  <a:srgbClr val="252423"/>
                </a:solidFill>
                <a:latin typeface="Arial"/>
                <a:cs typeface="Arial"/>
              </a:rPr>
              <a:t> longitude</a:t>
            </a:r>
            <a:endParaRPr sz="1400">
              <a:latin typeface="Arial"/>
              <a:cs typeface="Arial"/>
            </a:endParaRPr>
          </a:p>
          <a:p>
            <a:pPr marL="12700">
              <a:lnSpc>
                <a:spcPct val="100000"/>
              </a:lnSpc>
              <a:spcBef>
                <a:spcPts val="820"/>
              </a:spcBef>
              <a:tabLst>
                <a:tab pos="1313180" algn="l"/>
                <a:tab pos="2140585" algn="l"/>
              </a:tabLst>
            </a:pPr>
            <a:r>
              <a:rPr sz="1000" spc="-10" dirty="0">
                <a:solidFill>
                  <a:srgbClr val="605D5C"/>
                </a:solidFill>
                <a:latin typeface="Arial Black"/>
                <a:cs typeface="Arial Black"/>
              </a:rPr>
              <a:t>neighbourhood</a:t>
            </a:r>
            <a:r>
              <a:rPr sz="1000" dirty="0">
                <a:solidFill>
                  <a:srgbClr val="605D5C"/>
                </a:solidFill>
                <a:latin typeface="Arial Black"/>
                <a:cs typeface="Arial Black"/>
              </a:rPr>
              <a:t>	</a:t>
            </a:r>
            <a:r>
              <a:rPr sz="1000" spc="-10" dirty="0">
                <a:solidFill>
                  <a:srgbClr val="605D5C"/>
                </a:solidFill>
                <a:latin typeface="Verdana"/>
                <a:cs typeface="Verdana"/>
              </a:rPr>
              <a:t>Abbotsfor…</a:t>
            </a:r>
            <a:r>
              <a:rPr sz="1000" dirty="0">
                <a:solidFill>
                  <a:srgbClr val="605D5C"/>
                </a:solidFill>
                <a:latin typeface="Verdana"/>
                <a:cs typeface="Verdana"/>
              </a:rPr>
              <a:t>	</a:t>
            </a:r>
            <a:r>
              <a:rPr sz="1000" spc="-55" dirty="0">
                <a:solidFill>
                  <a:srgbClr val="605D5C"/>
                </a:solidFill>
                <a:latin typeface="Verdana"/>
                <a:cs typeface="Verdana"/>
              </a:rPr>
              <a:t>Aberfeldi…</a:t>
            </a:r>
            <a:endParaRPr sz="1000">
              <a:latin typeface="Verdana"/>
              <a:cs typeface="Verdana"/>
            </a:endParaRPr>
          </a:p>
        </p:txBody>
      </p:sp>
      <p:pic>
        <p:nvPicPr>
          <p:cNvPr id="18" name="object 18"/>
          <p:cNvPicPr/>
          <p:nvPr/>
        </p:nvPicPr>
        <p:blipFill>
          <a:blip r:embed="rId9" cstate="print"/>
          <a:stretch>
            <a:fillRect/>
          </a:stretch>
        </p:blipFill>
        <p:spPr>
          <a:xfrm>
            <a:off x="3077215" y="1764538"/>
            <a:ext cx="95250" cy="95250"/>
          </a:xfrm>
          <a:prstGeom prst="rect">
            <a:avLst/>
          </a:prstGeom>
        </p:spPr>
      </p:pic>
      <p:sp>
        <p:nvSpPr>
          <p:cNvPr id="19" name="object 19"/>
          <p:cNvSpPr txBox="1"/>
          <p:nvPr/>
        </p:nvSpPr>
        <p:spPr>
          <a:xfrm>
            <a:off x="3176832" y="1717706"/>
            <a:ext cx="546735" cy="177800"/>
          </a:xfrm>
          <a:prstGeom prst="rect">
            <a:avLst/>
          </a:prstGeom>
        </p:spPr>
        <p:txBody>
          <a:bodyPr vert="horz" wrap="square" lIns="0" tIns="12700" rIns="0" bIns="0" rtlCol="0">
            <a:spAutoFit/>
          </a:bodyPr>
          <a:lstStyle/>
          <a:p>
            <a:pPr marL="12700">
              <a:lnSpc>
                <a:spcPct val="100000"/>
              </a:lnSpc>
              <a:spcBef>
                <a:spcPts val="100"/>
              </a:spcBef>
            </a:pPr>
            <a:r>
              <a:rPr sz="1000" spc="-60" dirty="0">
                <a:solidFill>
                  <a:srgbClr val="605D5C"/>
                </a:solidFill>
                <a:latin typeface="Verdana"/>
                <a:cs typeface="Verdana"/>
              </a:rPr>
              <a:t>Airport</a:t>
            </a:r>
            <a:r>
              <a:rPr sz="1000" spc="-40" dirty="0">
                <a:solidFill>
                  <a:srgbClr val="605D5C"/>
                </a:solidFill>
                <a:latin typeface="Verdana"/>
                <a:cs typeface="Verdana"/>
              </a:rPr>
              <a:t> </a:t>
            </a:r>
            <a:r>
              <a:rPr sz="1000" spc="-50" dirty="0">
                <a:solidFill>
                  <a:srgbClr val="605D5C"/>
                </a:solidFill>
                <a:latin typeface="Verdana"/>
                <a:cs typeface="Verdana"/>
              </a:rPr>
              <a:t>…</a:t>
            </a:r>
            <a:endParaRPr sz="1000">
              <a:latin typeface="Verdana"/>
              <a:cs typeface="Verdana"/>
            </a:endParaRPr>
          </a:p>
        </p:txBody>
      </p:sp>
      <p:pic>
        <p:nvPicPr>
          <p:cNvPr id="20" name="object 20"/>
          <p:cNvPicPr/>
          <p:nvPr/>
        </p:nvPicPr>
        <p:blipFill>
          <a:blip r:embed="rId10" cstate="print"/>
          <a:stretch>
            <a:fillRect/>
          </a:stretch>
        </p:blipFill>
        <p:spPr>
          <a:xfrm>
            <a:off x="3772524" y="1764538"/>
            <a:ext cx="95250" cy="95250"/>
          </a:xfrm>
          <a:prstGeom prst="rect">
            <a:avLst/>
          </a:prstGeom>
        </p:spPr>
      </p:pic>
      <p:sp>
        <p:nvSpPr>
          <p:cNvPr id="21" name="object 21"/>
          <p:cNvSpPr txBox="1"/>
          <p:nvPr/>
        </p:nvSpPr>
        <p:spPr>
          <a:xfrm>
            <a:off x="3870966" y="1717706"/>
            <a:ext cx="598805" cy="177800"/>
          </a:xfrm>
          <a:prstGeom prst="rect">
            <a:avLst/>
          </a:prstGeom>
        </p:spPr>
        <p:txBody>
          <a:bodyPr vert="horz" wrap="square" lIns="0" tIns="12700" rIns="0" bIns="0" rtlCol="0">
            <a:spAutoFit/>
          </a:bodyPr>
          <a:lstStyle/>
          <a:p>
            <a:pPr marL="12700">
              <a:lnSpc>
                <a:spcPct val="100000"/>
              </a:lnSpc>
              <a:spcBef>
                <a:spcPts val="100"/>
              </a:spcBef>
            </a:pPr>
            <a:r>
              <a:rPr sz="1000" spc="-65" dirty="0">
                <a:solidFill>
                  <a:srgbClr val="605D5C"/>
                </a:solidFill>
                <a:latin typeface="Verdana"/>
                <a:cs typeface="Verdana"/>
              </a:rPr>
              <a:t>Albanval…</a:t>
            </a:r>
            <a:endParaRPr sz="1000">
              <a:latin typeface="Verdana"/>
              <a:cs typeface="Verdana"/>
            </a:endParaRPr>
          </a:p>
        </p:txBody>
      </p:sp>
      <p:pic>
        <p:nvPicPr>
          <p:cNvPr id="22" name="object 22"/>
          <p:cNvPicPr/>
          <p:nvPr/>
        </p:nvPicPr>
        <p:blipFill>
          <a:blip r:embed="rId11" cstate="print"/>
          <a:stretch>
            <a:fillRect/>
          </a:stretch>
        </p:blipFill>
        <p:spPr>
          <a:xfrm>
            <a:off x="4515474" y="1764538"/>
            <a:ext cx="95250" cy="95250"/>
          </a:xfrm>
          <a:prstGeom prst="rect">
            <a:avLst/>
          </a:prstGeom>
        </p:spPr>
      </p:pic>
      <p:sp>
        <p:nvSpPr>
          <p:cNvPr id="23" name="object 23"/>
          <p:cNvSpPr txBox="1"/>
          <p:nvPr/>
        </p:nvSpPr>
        <p:spPr>
          <a:xfrm>
            <a:off x="4617192" y="1717706"/>
            <a:ext cx="669925" cy="177800"/>
          </a:xfrm>
          <a:prstGeom prst="rect">
            <a:avLst/>
          </a:prstGeom>
        </p:spPr>
        <p:txBody>
          <a:bodyPr vert="horz" wrap="square" lIns="0" tIns="12700" rIns="0" bIns="0" rtlCol="0">
            <a:spAutoFit/>
          </a:bodyPr>
          <a:lstStyle/>
          <a:p>
            <a:pPr marL="12700">
              <a:lnSpc>
                <a:spcPct val="100000"/>
              </a:lnSpc>
              <a:spcBef>
                <a:spcPts val="100"/>
              </a:spcBef>
            </a:pPr>
            <a:r>
              <a:rPr sz="1000" spc="-65" dirty="0">
                <a:solidFill>
                  <a:srgbClr val="605D5C"/>
                </a:solidFill>
                <a:latin typeface="Verdana"/>
                <a:cs typeface="Verdana"/>
              </a:rPr>
              <a:t>Albert</a:t>
            </a:r>
            <a:r>
              <a:rPr sz="1000" spc="-35" dirty="0">
                <a:solidFill>
                  <a:srgbClr val="605D5C"/>
                </a:solidFill>
                <a:latin typeface="Verdana"/>
                <a:cs typeface="Verdana"/>
              </a:rPr>
              <a:t> </a:t>
            </a:r>
            <a:r>
              <a:rPr sz="1000" spc="-70" dirty="0">
                <a:solidFill>
                  <a:srgbClr val="605D5C"/>
                </a:solidFill>
                <a:latin typeface="Verdana"/>
                <a:cs typeface="Verdana"/>
              </a:rPr>
              <a:t>Par…</a:t>
            </a:r>
            <a:endParaRPr sz="1000">
              <a:latin typeface="Verdana"/>
              <a:cs typeface="Verdana"/>
            </a:endParaRPr>
          </a:p>
        </p:txBody>
      </p:sp>
      <p:pic>
        <p:nvPicPr>
          <p:cNvPr id="24" name="object 24"/>
          <p:cNvPicPr/>
          <p:nvPr/>
        </p:nvPicPr>
        <p:blipFill>
          <a:blip r:embed="rId12" cstate="print"/>
          <a:stretch>
            <a:fillRect/>
          </a:stretch>
        </p:blipFill>
        <p:spPr>
          <a:xfrm>
            <a:off x="5334624" y="1764538"/>
            <a:ext cx="95250" cy="95250"/>
          </a:xfrm>
          <a:prstGeom prst="rect">
            <a:avLst/>
          </a:prstGeom>
        </p:spPr>
      </p:pic>
      <p:sp>
        <p:nvSpPr>
          <p:cNvPr id="25" name="object 25"/>
          <p:cNvSpPr txBox="1"/>
          <p:nvPr/>
        </p:nvSpPr>
        <p:spPr>
          <a:xfrm>
            <a:off x="5434704" y="1717706"/>
            <a:ext cx="545465" cy="177800"/>
          </a:xfrm>
          <a:prstGeom prst="rect">
            <a:avLst/>
          </a:prstGeom>
        </p:spPr>
        <p:txBody>
          <a:bodyPr vert="horz" wrap="square" lIns="0" tIns="12700" rIns="0" bIns="0" rtlCol="0">
            <a:spAutoFit/>
          </a:bodyPr>
          <a:lstStyle/>
          <a:p>
            <a:pPr marL="12700">
              <a:lnSpc>
                <a:spcPct val="100000"/>
              </a:lnSpc>
              <a:spcBef>
                <a:spcPts val="100"/>
              </a:spcBef>
            </a:pPr>
            <a:r>
              <a:rPr sz="1000" spc="-65" dirty="0">
                <a:solidFill>
                  <a:srgbClr val="605D5C"/>
                </a:solidFill>
                <a:latin typeface="Verdana"/>
                <a:cs typeface="Verdana"/>
              </a:rPr>
              <a:t>Albion,</a:t>
            </a:r>
            <a:r>
              <a:rPr sz="1000" spc="-35" dirty="0">
                <a:solidFill>
                  <a:srgbClr val="605D5C"/>
                </a:solidFill>
                <a:latin typeface="Verdana"/>
                <a:cs typeface="Verdana"/>
              </a:rPr>
              <a:t> </a:t>
            </a:r>
            <a:r>
              <a:rPr sz="1000" spc="-50" dirty="0">
                <a:solidFill>
                  <a:srgbClr val="605D5C"/>
                </a:solidFill>
                <a:latin typeface="Verdana"/>
                <a:cs typeface="Verdana"/>
              </a:rPr>
              <a:t>…</a:t>
            </a:r>
            <a:endParaRPr sz="1000">
              <a:latin typeface="Verdana"/>
              <a:cs typeface="Verdana"/>
            </a:endParaRPr>
          </a:p>
        </p:txBody>
      </p:sp>
      <p:grpSp>
        <p:nvGrpSpPr>
          <p:cNvPr id="26" name="object 26"/>
          <p:cNvGrpSpPr/>
          <p:nvPr/>
        </p:nvGrpSpPr>
        <p:grpSpPr>
          <a:xfrm>
            <a:off x="333375" y="1428750"/>
            <a:ext cx="12078335" cy="5657850"/>
            <a:chOff x="333375" y="1428750"/>
            <a:chExt cx="12078335" cy="5657850"/>
          </a:xfrm>
        </p:grpSpPr>
        <p:pic>
          <p:nvPicPr>
            <p:cNvPr id="27" name="object 27"/>
            <p:cNvPicPr/>
            <p:nvPr/>
          </p:nvPicPr>
          <p:blipFill>
            <a:blip r:embed="rId13" cstate="print"/>
            <a:stretch>
              <a:fillRect/>
            </a:stretch>
          </p:blipFill>
          <p:spPr>
            <a:xfrm>
              <a:off x="6191265" y="1724025"/>
              <a:ext cx="90487" cy="161925"/>
            </a:xfrm>
            <a:prstGeom prst="rect">
              <a:avLst/>
            </a:prstGeom>
          </p:spPr>
        </p:pic>
        <p:pic>
          <p:nvPicPr>
            <p:cNvPr id="28" name="object 28">
              <a:hlinkClick r:id="rId14"/>
            </p:cNvPr>
            <p:cNvPicPr/>
            <p:nvPr/>
          </p:nvPicPr>
          <p:blipFill>
            <a:blip r:embed="rId15" cstate="print"/>
            <a:stretch>
              <a:fillRect/>
            </a:stretch>
          </p:blipFill>
          <p:spPr>
            <a:xfrm>
              <a:off x="454938" y="6875886"/>
              <a:ext cx="480870" cy="79578"/>
            </a:xfrm>
            <a:prstGeom prst="rect">
              <a:avLst/>
            </a:prstGeom>
          </p:spPr>
        </p:pic>
        <p:pic>
          <p:nvPicPr>
            <p:cNvPr id="29" name="object 29">
              <a:hlinkClick r:id="rId14"/>
            </p:cNvPr>
            <p:cNvPicPr/>
            <p:nvPr/>
          </p:nvPicPr>
          <p:blipFill>
            <a:blip r:embed="rId16" cstate="print"/>
            <a:stretch>
              <a:fillRect/>
            </a:stretch>
          </p:blipFill>
          <p:spPr>
            <a:xfrm>
              <a:off x="333375" y="6861444"/>
              <a:ext cx="93442" cy="93442"/>
            </a:xfrm>
            <a:prstGeom prst="rect">
              <a:avLst/>
            </a:prstGeom>
          </p:spPr>
        </p:pic>
        <p:sp>
          <p:nvSpPr>
            <p:cNvPr id="30" name="object 30"/>
            <p:cNvSpPr/>
            <p:nvPr/>
          </p:nvSpPr>
          <p:spPr>
            <a:xfrm>
              <a:off x="6448440" y="1428750"/>
              <a:ext cx="5962650" cy="5657850"/>
            </a:xfrm>
            <a:custGeom>
              <a:avLst/>
              <a:gdLst/>
              <a:ahLst/>
              <a:cxnLst/>
              <a:rect l="l" t="t" r="r" b="b"/>
              <a:pathLst>
                <a:path w="5962650" h="5657850">
                  <a:moveTo>
                    <a:pt x="5962650" y="5657850"/>
                  </a:moveTo>
                  <a:lnTo>
                    <a:pt x="0" y="5657850"/>
                  </a:lnTo>
                  <a:lnTo>
                    <a:pt x="0" y="0"/>
                  </a:lnTo>
                  <a:lnTo>
                    <a:pt x="5962650" y="0"/>
                  </a:lnTo>
                  <a:lnTo>
                    <a:pt x="5962650" y="5657850"/>
                  </a:lnTo>
                  <a:close/>
                </a:path>
              </a:pathLst>
            </a:custGeom>
            <a:solidFill>
              <a:srgbClr val="FFFFFF"/>
            </a:solidFill>
          </p:spPr>
          <p:txBody>
            <a:bodyPr wrap="square" lIns="0" tIns="0" rIns="0" bIns="0" rtlCol="0"/>
            <a:lstStyle/>
            <a:p>
              <a:endParaRPr/>
            </a:p>
          </p:txBody>
        </p:sp>
      </p:grpSp>
      <p:sp>
        <p:nvSpPr>
          <p:cNvPr id="31" name="object 31"/>
          <p:cNvSpPr txBox="1"/>
          <p:nvPr/>
        </p:nvSpPr>
        <p:spPr>
          <a:xfrm>
            <a:off x="4860721" y="6873875"/>
            <a:ext cx="1197610" cy="128270"/>
          </a:xfrm>
          <a:prstGeom prst="rect">
            <a:avLst/>
          </a:prstGeom>
        </p:spPr>
        <p:txBody>
          <a:bodyPr vert="horz" wrap="square" lIns="0" tIns="15875" rIns="0" bIns="0" rtlCol="0">
            <a:spAutoFit/>
          </a:bodyPr>
          <a:lstStyle/>
          <a:p>
            <a:pPr marL="38100">
              <a:lnSpc>
                <a:spcPct val="100000"/>
              </a:lnSpc>
              <a:spcBef>
                <a:spcPts val="125"/>
              </a:spcBef>
            </a:pPr>
            <a:r>
              <a:rPr sz="975" baseline="4273" dirty="0">
                <a:latin typeface="Arial"/>
                <a:cs typeface="Arial"/>
              </a:rPr>
              <a:t>©</a:t>
            </a:r>
            <a:r>
              <a:rPr sz="975" spc="120" baseline="4273" dirty="0">
                <a:latin typeface="Arial"/>
                <a:cs typeface="Arial"/>
              </a:rPr>
              <a:t> </a:t>
            </a:r>
            <a:r>
              <a:rPr sz="975" baseline="4273" dirty="0">
                <a:latin typeface="Arial"/>
                <a:cs typeface="Arial"/>
              </a:rPr>
              <a:t>2024</a:t>
            </a:r>
            <a:r>
              <a:rPr sz="975" spc="127" baseline="4273" dirty="0">
                <a:latin typeface="Arial"/>
                <a:cs typeface="Arial"/>
              </a:rPr>
              <a:t> </a:t>
            </a:r>
            <a:r>
              <a:rPr sz="975" spc="-135" baseline="4273" dirty="0">
                <a:latin typeface="Arial"/>
                <a:cs typeface="Arial"/>
              </a:rPr>
              <a:t>Mi</a:t>
            </a:r>
            <a:r>
              <a:rPr sz="650" spc="-90" dirty="0">
                <a:solidFill>
                  <a:srgbClr val="FFFFFF"/>
                </a:solidFill>
                <a:latin typeface="Arial"/>
                <a:cs typeface="Arial"/>
              </a:rPr>
              <a:t>i</a:t>
            </a:r>
            <a:r>
              <a:rPr sz="975" spc="-135" baseline="4273" dirty="0">
                <a:latin typeface="Arial"/>
                <a:cs typeface="Arial"/>
              </a:rPr>
              <a:t>c</a:t>
            </a:r>
            <a:r>
              <a:rPr sz="650" spc="-90" dirty="0">
                <a:solidFill>
                  <a:srgbClr val="FFFFFF"/>
                </a:solidFill>
                <a:latin typeface="Arial"/>
                <a:cs typeface="Arial"/>
              </a:rPr>
              <a:t>c</a:t>
            </a:r>
            <a:r>
              <a:rPr sz="975" spc="-135" baseline="4273" dirty="0">
                <a:latin typeface="Arial"/>
                <a:cs typeface="Arial"/>
              </a:rPr>
              <a:t>r</a:t>
            </a:r>
            <a:r>
              <a:rPr sz="650" spc="-90" dirty="0">
                <a:solidFill>
                  <a:srgbClr val="FFFFFF"/>
                </a:solidFill>
                <a:latin typeface="Arial"/>
                <a:cs typeface="Arial"/>
              </a:rPr>
              <a:t>r</a:t>
            </a:r>
            <a:r>
              <a:rPr sz="975" spc="-135" baseline="4273" dirty="0">
                <a:latin typeface="Arial"/>
                <a:cs typeface="Arial"/>
              </a:rPr>
              <a:t>os</a:t>
            </a:r>
            <a:r>
              <a:rPr sz="650" spc="-90" dirty="0">
                <a:solidFill>
                  <a:srgbClr val="FFFFFF"/>
                </a:solidFill>
                <a:latin typeface="Arial"/>
                <a:cs typeface="Arial"/>
              </a:rPr>
              <a:t>s</a:t>
            </a:r>
            <a:r>
              <a:rPr sz="975" spc="-135" baseline="4273" dirty="0">
                <a:latin typeface="Arial"/>
                <a:cs typeface="Arial"/>
              </a:rPr>
              <a:t>of</a:t>
            </a:r>
            <a:r>
              <a:rPr sz="650" spc="-90" dirty="0">
                <a:solidFill>
                  <a:srgbClr val="FFFFFF"/>
                </a:solidFill>
                <a:latin typeface="Arial"/>
                <a:cs typeface="Arial"/>
              </a:rPr>
              <a:t>f</a:t>
            </a:r>
            <a:r>
              <a:rPr sz="975" spc="-135" baseline="4273" dirty="0">
                <a:latin typeface="Arial"/>
                <a:cs typeface="Arial"/>
              </a:rPr>
              <a:t>t</a:t>
            </a:r>
            <a:r>
              <a:rPr sz="650" spc="-90" dirty="0">
                <a:solidFill>
                  <a:srgbClr val="FFFFFF"/>
                </a:solidFill>
                <a:latin typeface="Arial"/>
                <a:cs typeface="Arial"/>
              </a:rPr>
              <a:t>t</a:t>
            </a:r>
            <a:r>
              <a:rPr sz="650" spc="-25" dirty="0">
                <a:solidFill>
                  <a:srgbClr val="FFFFFF"/>
                </a:solidFill>
                <a:latin typeface="Arial"/>
                <a:cs typeface="Arial"/>
              </a:rPr>
              <a:t> </a:t>
            </a:r>
            <a:r>
              <a:rPr sz="975" spc="-30" baseline="4273" dirty="0">
                <a:latin typeface="Arial"/>
                <a:cs typeface="Arial"/>
              </a:rPr>
              <a:t>Cor</a:t>
            </a:r>
            <a:r>
              <a:rPr sz="650" spc="-20" dirty="0">
                <a:solidFill>
                  <a:srgbClr val="FFFFFF"/>
                </a:solidFill>
                <a:latin typeface="Arial"/>
                <a:cs typeface="Arial"/>
              </a:rPr>
              <a:t>r</a:t>
            </a:r>
            <a:r>
              <a:rPr sz="975" spc="-30" baseline="4273" dirty="0">
                <a:latin typeface="Arial"/>
                <a:cs typeface="Arial"/>
              </a:rPr>
              <a:t>por</a:t>
            </a:r>
            <a:r>
              <a:rPr sz="650" spc="-20" dirty="0">
                <a:solidFill>
                  <a:srgbClr val="FFFFFF"/>
                </a:solidFill>
                <a:latin typeface="Arial"/>
                <a:cs typeface="Arial"/>
              </a:rPr>
              <a:t>r</a:t>
            </a:r>
            <a:r>
              <a:rPr sz="975" spc="-30" baseline="4273" dirty="0">
                <a:latin typeface="Arial"/>
                <a:cs typeface="Arial"/>
              </a:rPr>
              <a:t>at</a:t>
            </a:r>
            <a:r>
              <a:rPr sz="650" spc="-20" dirty="0">
                <a:solidFill>
                  <a:srgbClr val="FFFFFF"/>
                </a:solidFill>
                <a:latin typeface="Arial"/>
                <a:cs typeface="Arial"/>
              </a:rPr>
              <a:t>t</a:t>
            </a:r>
            <a:r>
              <a:rPr sz="975" spc="-30" baseline="4273" dirty="0">
                <a:latin typeface="Arial"/>
                <a:cs typeface="Arial"/>
              </a:rPr>
              <a:t>i</a:t>
            </a:r>
            <a:r>
              <a:rPr sz="650" spc="-20" dirty="0">
                <a:solidFill>
                  <a:srgbClr val="FFFFFF"/>
                </a:solidFill>
                <a:latin typeface="Arial"/>
                <a:cs typeface="Arial"/>
              </a:rPr>
              <a:t>i</a:t>
            </a:r>
            <a:r>
              <a:rPr sz="975" spc="-30" baseline="4273" dirty="0">
                <a:latin typeface="Arial"/>
                <a:cs typeface="Arial"/>
              </a:rPr>
              <a:t>on</a:t>
            </a:r>
            <a:endParaRPr sz="975" baseline="4273">
              <a:latin typeface="Arial"/>
              <a:cs typeface="Arial"/>
            </a:endParaRPr>
          </a:p>
        </p:txBody>
      </p:sp>
      <p:sp>
        <p:nvSpPr>
          <p:cNvPr id="32" name="object 32"/>
          <p:cNvSpPr txBox="1"/>
          <p:nvPr/>
        </p:nvSpPr>
        <p:spPr>
          <a:xfrm>
            <a:off x="6483365" y="1390713"/>
            <a:ext cx="972185" cy="238760"/>
          </a:xfrm>
          <a:prstGeom prst="rect">
            <a:avLst/>
          </a:prstGeom>
        </p:spPr>
        <p:txBody>
          <a:bodyPr vert="horz" wrap="square" lIns="0" tIns="12700" rIns="0" bIns="0" rtlCol="0">
            <a:spAutoFit/>
          </a:bodyPr>
          <a:lstStyle/>
          <a:p>
            <a:pPr marL="12700">
              <a:lnSpc>
                <a:spcPct val="100000"/>
              </a:lnSpc>
              <a:spcBef>
                <a:spcPts val="100"/>
              </a:spcBef>
            </a:pPr>
            <a:r>
              <a:rPr sz="1400" spc="-65" dirty="0">
                <a:solidFill>
                  <a:srgbClr val="252423"/>
                </a:solidFill>
                <a:latin typeface="Arial"/>
                <a:cs typeface="Arial"/>
              </a:rPr>
              <a:t>host_location</a:t>
            </a:r>
            <a:endParaRPr sz="1400">
              <a:latin typeface="Arial"/>
              <a:cs typeface="Arial"/>
            </a:endParaRPr>
          </a:p>
        </p:txBody>
      </p:sp>
      <p:grpSp>
        <p:nvGrpSpPr>
          <p:cNvPr id="33" name="object 33"/>
          <p:cNvGrpSpPr/>
          <p:nvPr/>
        </p:nvGrpSpPr>
        <p:grpSpPr>
          <a:xfrm>
            <a:off x="6496050" y="1657350"/>
            <a:ext cx="5872480" cy="5382260"/>
            <a:chOff x="6496050" y="1657350"/>
            <a:chExt cx="5872480" cy="5382260"/>
          </a:xfrm>
        </p:grpSpPr>
        <p:pic>
          <p:nvPicPr>
            <p:cNvPr id="34" name="object 34"/>
            <p:cNvPicPr/>
            <p:nvPr/>
          </p:nvPicPr>
          <p:blipFill>
            <a:blip r:embed="rId17" cstate="print"/>
            <a:stretch>
              <a:fillRect/>
            </a:stretch>
          </p:blipFill>
          <p:spPr>
            <a:xfrm>
              <a:off x="6496050" y="1657350"/>
              <a:ext cx="5867399" cy="5381640"/>
            </a:xfrm>
            <a:prstGeom prst="rect">
              <a:avLst/>
            </a:prstGeom>
          </p:spPr>
        </p:pic>
        <p:pic>
          <p:nvPicPr>
            <p:cNvPr id="35" name="object 35"/>
            <p:cNvPicPr/>
            <p:nvPr/>
          </p:nvPicPr>
          <p:blipFill>
            <a:blip r:embed="rId18" cstate="print"/>
            <a:stretch>
              <a:fillRect/>
            </a:stretch>
          </p:blipFill>
          <p:spPr>
            <a:xfrm>
              <a:off x="6748696" y="2488646"/>
              <a:ext cx="127248" cy="127252"/>
            </a:xfrm>
            <a:prstGeom prst="rect">
              <a:avLst/>
            </a:prstGeom>
          </p:spPr>
        </p:pic>
        <p:pic>
          <p:nvPicPr>
            <p:cNvPr id="36" name="object 36"/>
            <p:cNvPicPr/>
            <p:nvPr/>
          </p:nvPicPr>
          <p:blipFill>
            <a:blip r:embed="rId19" cstate="print"/>
            <a:stretch>
              <a:fillRect/>
            </a:stretch>
          </p:blipFill>
          <p:spPr>
            <a:xfrm>
              <a:off x="9865185" y="5656430"/>
              <a:ext cx="127253" cy="127254"/>
            </a:xfrm>
            <a:prstGeom prst="rect">
              <a:avLst/>
            </a:prstGeom>
          </p:spPr>
        </p:pic>
        <p:pic>
          <p:nvPicPr>
            <p:cNvPr id="37" name="object 37"/>
            <p:cNvPicPr/>
            <p:nvPr/>
          </p:nvPicPr>
          <p:blipFill>
            <a:blip r:embed="rId20" cstate="print"/>
            <a:stretch>
              <a:fillRect/>
            </a:stretch>
          </p:blipFill>
          <p:spPr>
            <a:xfrm>
              <a:off x="8320620" y="4780845"/>
              <a:ext cx="127253" cy="127253"/>
            </a:xfrm>
            <a:prstGeom prst="rect">
              <a:avLst/>
            </a:prstGeom>
          </p:spPr>
        </p:pic>
        <p:pic>
          <p:nvPicPr>
            <p:cNvPr id="38" name="object 38"/>
            <p:cNvPicPr/>
            <p:nvPr/>
          </p:nvPicPr>
          <p:blipFill>
            <a:blip r:embed="rId21" cstate="print"/>
            <a:stretch>
              <a:fillRect/>
            </a:stretch>
          </p:blipFill>
          <p:spPr>
            <a:xfrm>
              <a:off x="7655814" y="3262226"/>
              <a:ext cx="127253" cy="127244"/>
            </a:xfrm>
            <a:prstGeom prst="rect">
              <a:avLst/>
            </a:prstGeom>
          </p:spPr>
        </p:pic>
        <p:pic>
          <p:nvPicPr>
            <p:cNvPr id="39" name="object 39"/>
            <p:cNvPicPr/>
            <p:nvPr/>
          </p:nvPicPr>
          <p:blipFill>
            <a:blip r:embed="rId22" cstate="print"/>
            <a:stretch>
              <a:fillRect/>
            </a:stretch>
          </p:blipFill>
          <p:spPr>
            <a:xfrm>
              <a:off x="11339093" y="3706863"/>
              <a:ext cx="603942" cy="924001"/>
            </a:xfrm>
            <a:prstGeom prst="rect">
              <a:avLst/>
            </a:prstGeom>
          </p:spPr>
        </p:pic>
        <p:sp>
          <p:nvSpPr>
            <p:cNvPr id="40" name="object 40"/>
            <p:cNvSpPr/>
            <p:nvPr/>
          </p:nvSpPr>
          <p:spPr>
            <a:xfrm>
              <a:off x="9530410" y="2622870"/>
              <a:ext cx="118110" cy="118110"/>
            </a:xfrm>
            <a:custGeom>
              <a:avLst/>
              <a:gdLst/>
              <a:ahLst/>
              <a:cxnLst/>
              <a:rect l="l" t="t" r="r" b="b"/>
              <a:pathLst>
                <a:path w="118109" h="118110">
                  <a:moveTo>
                    <a:pt x="62722" y="117719"/>
                  </a:moveTo>
                  <a:lnTo>
                    <a:pt x="54997" y="117719"/>
                  </a:lnTo>
                  <a:lnTo>
                    <a:pt x="51168" y="117347"/>
                  </a:lnTo>
                  <a:lnTo>
                    <a:pt x="14506" y="97745"/>
                  </a:lnTo>
                  <a:lnTo>
                    <a:pt x="0" y="62722"/>
                  </a:lnTo>
                  <a:lnTo>
                    <a:pt x="0" y="54997"/>
                  </a:lnTo>
                  <a:lnTo>
                    <a:pt x="19973" y="14506"/>
                  </a:lnTo>
                  <a:lnTo>
                    <a:pt x="54997" y="0"/>
                  </a:lnTo>
                  <a:lnTo>
                    <a:pt x="62722" y="0"/>
                  </a:lnTo>
                  <a:lnTo>
                    <a:pt x="103212" y="19973"/>
                  </a:lnTo>
                  <a:lnTo>
                    <a:pt x="117719" y="54997"/>
                  </a:lnTo>
                  <a:lnTo>
                    <a:pt x="117719" y="58864"/>
                  </a:lnTo>
                  <a:lnTo>
                    <a:pt x="117719" y="62722"/>
                  </a:lnTo>
                  <a:lnTo>
                    <a:pt x="97745" y="103212"/>
                  </a:lnTo>
                  <a:lnTo>
                    <a:pt x="66551" y="117347"/>
                  </a:lnTo>
                  <a:lnTo>
                    <a:pt x="62722" y="117719"/>
                  </a:lnTo>
                  <a:close/>
                </a:path>
              </a:pathLst>
            </a:custGeom>
            <a:solidFill>
              <a:srgbClr val="118CFF">
                <a:alpha val="59999"/>
              </a:srgbClr>
            </a:solidFill>
          </p:spPr>
          <p:txBody>
            <a:bodyPr wrap="square" lIns="0" tIns="0" rIns="0" bIns="0" rtlCol="0"/>
            <a:lstStyle/>
            <a:p>
              <a:endParaRPr/>
            </a:p>
          </p:txBody>
        </p:sp>
        <p:sp>
          <p:nvSpPr>
            <p:cNvPr id="41" name="object 41"/>
            <p:cNvSpPr/>
            <p:nvPr/>
          </p:nvSpPr>
          <p:spPr>
            <a:xfrm>
              <a:off x="9530410" y="2622870"/>
              <a:ext cx="118110" cy="118110"/>
            </a:xfrm>
            <a:custGeom>
              <a:avLst/>
              <a:gdLst/>
              <a:ahLst/>
              <a:cxnLst/>
              <a:rect l="l" t="t" r="r" b="b"/>
              <a:pathLst>
                <a:path w="118109" h="118110">
                  <a:moveTo>
                    <a:pt x="117719" y="58864"/>
                  </a:moveTo>
                  <a:lnTo>
                    <a:pt x="117719" y="62722"/>
                  </a:lnTo>
                  <a:lnTo>
                    <a:pt x="117348" y="66551"/>
                  </a:lnTo>
                  <a:lnTo>
                    <a:pt x="116586" y="70342"/>
                  </a:lnTo>
                  <a:lnTo>
                    <a:pt x="115833" y="74133"/>
                  </a:lnTo>
                  <a:lnTo>
                    <a:pt x="91563" y="107803"/>
                  </a:lnTo>
                  <a:lnTo>
                    <a:pt x="70342" y="116585"/>
                  </a:lnTo>
                  <a:lnTo>
                    <a:pt x="66551" y="117347"/>
                  </a:lnTo>
                  <a:lnTo>
                    <a:pt x="62722" y="117719"/>
                  </a:lnTo>
                  <a:lnTo>
                    <a:pt x="58854" y="117719"/>
                  </a:lnTo>
                  <a:lnTo>
                    <a:pt x="54997" y="117719"/>
                  </a:lnTo>
                  <a:lnTo>
                    <a:pt x="51168" y="117347"/>
                  </a:lnTo>
                  <a:lnTo>
                    <a:pt x="47377" y="116585"/>
                  </a:lnTo>
                  <a:lnTo>
                    <a:pt x="43586" y="115833"/>
                  </a:lnTo>
                  <a:lnTo>
                    <a:pt x="39900" y="114719"/>
                  </a:lnTo>
                  <a:lnTo>
                    <a:pt x="36337" y="113242"/>
                  </a:lnTo>
                  <a:lnTo>
                    <a:pt x="32766" y="111766"/>
                  </a:lnTo>
                  <a:lnTo>
                    <a:pt x="4476" y="81381"/>
                  </a:lnTo>
                  <a:lnTo>
                    <a:pt x="3000" y="77809"/>
                  </a:lnTo>
                  <a:lnTo>
                    <a:pt x="1885" y="74133"/>
                  </a:lnTo>
                  <a:lnTo>
                    <a:pt x="1123" y="70342"/>
                  </a:lnTo>
                  <a:lnTo>
                    <a:pt x="371" y="66551"/>
                  </a:lnTo>
                  <a:lnTo>
                    <a:pt x="0" y="62722"/>
                  </a:lnTo>
                  <a:lnTo>
                    <a:pt x="0" y="58864"/>
                  </a:lnTo>
                  <a:lnTo>
                    <a:pt x="0" y="54997"/>
                  </a:lnTo>
                  <a:lnTo>
                    <a:pt x="4476" y="36337"/>
                  </a:lnTo>
                  <a:lnTo>
                    <a:pt x="5953" y="32765"/>
                  </a:lnTo>
                  <a:lnTo>
                    <a:pt x="36337" y="4476"/>
                  </a:lnTo>
                  <a:lnTo>
                    <a:pt x="39900" y="3000"/>
                  </a:lnTo>
                  <a:lnTo>
                    <a:pt x="43586" y="1885"/>
                  </a:lnTo>
                  <a:lnTo>
                    <a:pt x="47377" y="1133"/>
                  </a:lnTo>
                  <a:lnTo>
                    <a:pt x="51168" y="371"/>
                  </a:lnTo>
                  <a:lnTo>
                    <a:pt x="54997" y="0"/>
                  </a:lnTo>
                  <a:lnTo>
                    <a:pt x="58854" y="0"/>
                  </a:lnTo>
                  <a:lnTo>
                    <a:pt x="62722" y="0"/>
                  </a:lnTo>
                  <a:lnTo>
                    <a:pt x="66551" y="371"/>
                  </a:lnTo>
                  <a:lnTo>
                    <a:pt x="70342" y="1133"/>
                  </a:lnTo>
                  <a:lnTo>
                    <a:pt x="74133" y="1885"/>
                  </a:lnTo>
                  <a:lnTo>
                    <a:pt x="77809" y="3000"/>
                  </a:lnTo>
                  <a:lnTo>
                    <a:pt x="81381" y="4476"/>
                  </a:lnTo>
                  <a:lnTo>
                    <a:pt x="84953" y="5953"/>
                  </a:lnTo>
                  <a:lnTo>
                    <a:pt x="113242" y="36337"/>
                  </a:lnTo>
                  <a:lnTo>
                    <a:pt x="116586" y="47377"/>
                  </a:lnTo>
                  <a:lnTo>
                    <a:pt x="117348" y="51168"/>
                  </a:lnTo>
                  <a:lnTo>
                    <a:pt x="117719" y="54997"/>
                  </a:lnTo>
                  <a:lnTo>
                    <a:pt x="117719" y="58864"/>
                  </a:lnTo>
                  <a:close/>
                </a:path>
              </a:pathLst>
            </a:custGeom>
            <a:ln w="9525">
              <a:solidFill>
                <a:srgbClr val="004EBF"/>
              </a:solidFill>
            </a:ln>
          </p:spPr>
          <p:txBody>
            <a:bodyPr wrap="square" lIns="0" tIns="0" rIns="0" bIns="0" rtlCol="0"/>
            <a:lstStyle/>
            <a:p>
              <a:endParaRPr/>
            </a:p>
          </p:txBody>
        </p:sp>
        <p:pic>
          <p:nvPicPr>
            <p:cNvPr id="42" name="object 42"/>
            <p:cNvPicPr/>
            <p:nvPr/>
          </p:nvPicPr>
          <p:blipFill>
            <a:blip r:embed="rId23" cstate="print"/>
            <a:stretch>
              <a:fillRect/>
            </a:stretch>
          </p:blipFill>
          <p:spPr>
            <a:xfrm>
              <a:off x="7784373" y="5229262"/>
              <a:ext cx="518379" cy="576595"/>
            </a:xfrm>
            <a:prstGeom prst="rect">
              <a:avLst/>
            </a:prstGeom>
          </p:spPr>
        </p:pic>
        <p:pic>
          <p:nvPicPr>
            <p:cNvPr id="43" name="object 43"/>
            <p:cNvPicPr/>
            <p:nvPr/>
          </p:nvPicPr>
          <p:blipFill>
            <a:blip r:embed="rId24" cstate="print"/>
            <a:stretch>
              <a:fillRect/>
            </a:stretch>
          </p:blipFill>
          <p:spPr>
            <a:xfrm>
              <a:off x="7170262" y="4446584"/>
              <a:ext cx="347772" cy="470192"/>
            </a:xfrm>
            <a:prstGeom prst="rect">
              <a:avLst/>
            </a:prstGeom>
          </p:spPr>
        </p:pic>
        <p:pic>
          <p:nvPicPr>
            <p:cNvPr id="44" name="object 44"/>
            <p:cNvPicPr/>
            <p:nvPr/>
          </p:nvPicPr>
          <p:blipFill>
            <a:blip r:embed="rId25" cstate="print"/>
            <a:stretch>
              <a:fillRect/>
            </a:stretch>
          </p:blipFill>
          <p:spPr>
            <a:xfrm>
              <a:off x="10125970" y="5414276"/>
              <a:ext cx="127253" cy="127244"/>
            </a:xfrm>
            <a:prstGeom prst="rect">
              <a:avLst/>
            </a:prstGeom>
          </p:spPr>
        </p:pic>
        <p:pic>
          <p:nvPicPr>
            <p:cNvPr id="45" name="object 45"/>
            <p:cNvPicPr/>
            <p:nvPr/>
          </p:nvPicPr>
          <p:blipFill>
            <a:blip r:embed="rId26" cstate="print"/>
            <a:stretch>
              <a:fillRect/>
            </a:stretch>
          </p:blipFill>
          <p:spPr>
            <a:xfrm>
              <a:off x="12228185" y="4845891"/>
              <a:ext cx="140027" cy="245306"/>
            </a:xfrm>
            <a:prstGeom prst="rect">
              <a:avLst/>
            </a:prstGeom>
          </p:spPr>
        </p:pic>
        <p:pic>
          <p:nvPicPr>
            <p:cNvPr id="46" name="object 46"/>
            <p:cNvPicPr/>
            <p:nvPr/>
          </p:nvPicPr>
          <p:blipFill>
            <a:blip r:embed="rId27" cstate="print"/>
            <a:stretch>
              <a:fillRect/>
            </a:stretch>
          </p:blipFill>
          <p:spPr>
            <a:xfrm>
              <a:off x="12047944" y="4095245"/>
              <a:ext cx="320268" cy="673512"/>
            </a:xfrm>
            <a:prstGeom prst="rect">
              <a:avLst/>
            </a:prstGeom>
          </p:spPr>
        </p:pic>
        <p:pic>
          <p:nvPicPr>
            <p:cNvPr id="47" name="object 47"/>
            <p:cNvPicPr/>
            <p:nvPr/>
          </p:nvPicPr>
          <p:blipFill>
            <a:blip r:embed="rId28" cstate="print"/>
            <a:stretch>
              <a:fillRect/>
            </a:stretch>
          </p:blipFill>
          <p:spPr>
            <a:xfrm>
              <a:off x="10178519" y="3514410"/>
              <a:ext cx="127253" cy="127244"/>
            </a:xfrm>
            <a:prstGeom prst="rect">
              <a:avLst/>
            </a:prstGeom>
          </p:spPr>
        </p:pic>
        <p:pic>
          <p:nvPicPr>
            <p:cNvPr id="48" name="object 48"/>
            <p:cNvPicPr/>
            <p:nvPr/>
          </p:nvPicPr>
          <p:blipFill>
            <a:blip r:embed="rId29" cstate="print"/>
            <a:stretch>
              <a:fillRect/>
            </a:stretch>
          </p:blipFill>
          <p:spPr>
            <a:xfrm>
              <a:off x="10193112" y="3090310"/>
              <a:ext cx="127253" cy="127244"/>
            </a:xfrm>
            <a:prstGeom prst="rect">
              <a:avLst/>
            </a:prstGeom>
          </p:spPr>
        </p:pic>
        <p:pic>
          <p:nvPicPr>
            <p:cNvPr id="49" name="object 49"/>
            <p:cNvPicPr/>
            <p:nvPr/>
          </p:nvPicPr>
          <p:blipFill>
            <a:blip r:embed="rId30" cstate="print"/>
            <a:stretch>
              <a:fillRect/>
            </a:stretch>
          </p:blipFill>
          <p:spPr>
            <a:xfrm>
              <a:off x="6514851" y="3106207"/>
              <a:ext cx="985714" cy="1173889"/>
            </a:xfrm>
            <a:prstGeom prst="rect">
              <a:avLst/>
            </a:prstGeom>
          </p:spPr>
        </p:pic>
        <p:pic>
          <p:nvPicPr>
            <p:cNvPr id="50" name="object 50"/>
            <p:cNvPicPr/>
            <p:nvPr/>
          </p:nvPicPr>
          <p:blipFill>
            <a:blip r:embed="rId31" cstate="print"/>
            <a:stretch>
              <a:fillRect/>
            </a:stretch>
          </p:blipFill>
          <p:spPr>
            <a:xfrm>
              <a:off x="9109186" y="2571668"/>
              <a:ext cx="1088078" cy="1190897"/>
            </a:xfrm>
            <a:prstGeom prst="rect">
              <a:avLst/>
            </a:prstGeom>
          </p:spPr>
        </p:pic>
        <p:pic>
          <p:nvPicPr>
            <p:cNvPr id="51" name="object 51"/>
            <p:cNvPicPr/>
            <p:nvPr/>
          </p:nvPicPr>
          <p:blipFill>
            <a:blip r:embed="rId32" cstate="print"/>
            <a:stretch>
              <a:fillRect/>
            </a:stretch>
          </p:blipFill>
          <p:spPr>
            <a:xfrm>
              <a:off x="10385240" y="2850432"/>
              <a:ext cx="127244" cy="127254"/>
            </a:xfrm>
            <a:prstGeom prst="rect">
              <a:avLst/>
            </a:prstGeom>
          </p:spPr>
        </p:pic>
        <p:sp>
          <p:nvSpPr>
            <p:cNvPr id="52" name="object 52"/>
            <p:cNvSpPr/>
            <p:nvPr/>
          </p:nvSpPr>
          <p:spPr>
            <a:xfrm>
              <a:off x="9661845" y="2643368"/>
              <a:ext cx="118110" cy="118110"/>
            </a:xfrm>
            <a:custGeom>
              <a:avLst/>
              <a:gdLst/>
              <a:ahLst/>
              <a:cxnLst/>
              <a:rect l="l" t="t" r="r" b="b"/>
              <a:pathLst>
                <a:path w="118109" h="118110">
                  <a:moveTo>
                    <a:pt x="62722" y="117719"/>
                  </a:moveTo>
                  <a:lnTo>
                    <a:pt x="54997" y="117719"/>
                  </a:lnTo>
                  <a:lnTo>
                    <a:pt x="51168" y="117338"/>
                  </a:lnTo>
                  <a:lnTo>
                    <a:pt x="14506" y="97745"/>
                  </a:lnTo>
                  <a:lnTo>
                    <a:pt x="0" y="62722"/>
                  </a:lnTo>
                  <a:lnTo>
                    <a:pt x="0" y="54997"/>
                  </a:lnTo>
                  <a:lnTo>
                    <a:pt x="19973" y="14506"/>
                  </a:lnTo>
                  <a:lnTo>
                    <a:pt x="54997" y="0"/>
                  </a:lnTo>
                  <a:lnTo>
                    <a:pt x="62722" y="0"/>
                  </a:lnTo>
                  <a:lnTo>
                    <a:pt x="103212" y="19973"/>
                  </a:lnTo>
                  <a:lnTo>
                    <a:pt x="117719" y="54997"/>
                  </a:lnTo>
                  <a:lnTo>
                    <a:pt x="117719" y="58854"/>
                  </a:lnTo>
                  <a:lnTo>
                    <a:pt x="117719" y="62722"/>
                  </a:lnTo>
                  <a:lnTo>
                    <a:pt x="97745" y="103212"/>
                  </a:lnTo>
                  <a:lnTo>
                    <a:pt x="66551" y="117338"/>
                  </a:lnTo>
                  <a:lnTo>
                    <a:pt x="62722" y="117719"/>
                  </a:lnTo>
                  <a:close/>
                </a:path>
              </a:pathLst>
            </a:custGeom>
            <a:solidFill>
              <a:srgbClr val="118CFF">
                <a:alpha val="59999"/>
              </a:srgbClr>
            </a:solidFill>
          </p:spPr>
          <p:txBody>
            <a:bodyPr wrap="square" lIns="0" tIns="0" rIns="0" bIns="0" rtlCol="0"/>
            <a:lstStyle/>
            <a:p>
              <a:endParaRPr/>
            </a:p>
          </p:txBody>
        </p:sp>
        <p:sp>
          <p:nvSpPr>
            <p:cNvPr id="53" name="object 53"/>
            <p:cNvSpPr/>
            <p:nvPr/>
          </p:nvSpPr>
          <p:spPr>
            <a:xfrm>
              <a:off x="9661845" y="2643368"/>
              <a:ext cx="118110" cy="118110"/>
            </a:xfrm>
            <a:custGeom>
              <a:avLst/>
              <a:gdLst/>
              <a:ahLst/>
              <a:cxnLst/>
              <a:rect l="l" t="t" r="r" b="b"/>
              <a:pathLst>
                <a:path w="118109" h="118110">
                  <a:moveTo>
                    <a:pt x="117719" y="58854"/>
                  </a:moveTo>
                  <a:lnTo>
                    <a:pt x="117719" y="62722"/>
                  </a:lnTo>
                  <a:lnTo>
                    <a:pt x="117338" y="66551"/>
                  </a:lnTo>
                  <a:lnTo>
                    <a:pt x="100479" y="100479"/>
                  </a:lnTo>
                  <a:lnTo>
                    <a:pt x="97745" y="103212"/>
                  </a:lnTo>
                  <a:lnTo>
                    <a:pt x="62722" y="117719"/>
                  </a:lnTo>
                  <a:lnTo>
                    <a:pt x="58854" y="117719"/>
                  </a:lnTo>
                  <a:lnTo>
                    <a:pt x="54997" y="117719"/>
                  </a:lnTo>
                  <a:lnTo>
                    <a:pt x="51168" y="117338"/>
                  </a:lnTo>
                  <a:lnTo>
                    <a:pt x="47377" y="116585"/>
                  </a:lnTo>
                  <a:lnTo>
                    <a:pt x="43586" y="115833"/>
                  </a:lnTo>
                  <a:lnTo>
                    <a:pt x="17240" y="100479"/>
                  </a:lnTo>
                  <a:lnTo>
                    <a:pt x="14506" y="97745"/>
                  </a:lnTo>
                  <a:lnTo>
                    <a:pt x="0" y="62722"/>
                  </a:lnTo>
                  <a:lnTo>
                    <a:pt x="0" y="58854"/>
                  </a:lnTo>
                  <a:lnTo>
                    <a:pt x="0" y="54997"/>
                  </a:lnTo>
                  <a:lnTo>
                    <a:pt x="17240" y="17240"/>
                  </a:lnTo>
                  <a:lnTo>
                    <a:pt x="19973" y="14506"/>
                  </a:lnTo>
                  <a:lnTo>
                    <a:pt x="36337" y="4476"/>
                  </a:lnTo>
                  <a:lnTo>
                    <a:pt x="39900" y="3000"/>
                  </a:lnTo>
                  <a:lnTo>
                    <a:pt x="43586" y="1885"/>
                  </a:lnTo>
                  <a:lnTo>
                    <a:pt x="47377" y="1123"/>
                  </a:lnTo>
                  <a:lnTo>
                    <a:pt x="51168" y="371"/>
                  </a:lnTo>
                  <a:lnTo>
                    <a:pt x="54997" y="0"/>
                  </a:lnTo>
                  <a:lnTo>
                    <a:pt x="58854" y="0"/>
                  </a:lnTo>
                  <a:lnTo>
                    <a:pt x="62722" y="0"/>
                  </a:lnTo>
                  <a:lnTo>
                    <a:pt x="100479" y="17240"/>
                  </a:lnTo>
                  <a:lnTo>
                    <a:pt x="117719" y="54997"/>
                  </a:lnTo>
                  <a:lnTo>
                    <a:pt x="117719" y="58854"/>
                  </a:lnTo>
                  <a:close/>
                </a:path>
              </a:pathLst>
            </a:custGeom>
            <a:ln w="9525">
              <a:solidFill>
                <a:srgbClr val="004EBF"/>
              </a:solidFill>
            </a:ln>
          </p:spPr>
          <p:txBody>
            <a:bodyPr wrap="square" lIns="0" tIns="0" rIns="0" bIns="0" rtlCol="0"/>
            <a:lstStyle/>
            <a:p>
              <a:endParaRPr/>
            </a:p>
          </p:txBody>
        </p:sp>
        <p:pic>
          <p:nvPicPr>
            <p:cNvPr id="54" name="object 54"/>
            <p:cNvPicPr/>
            <p:nvPr/>
          </p:nvPicPr>
          <p:blipFill>
            <a:blip r:embed="rId33" cstate="print"/>
            <a:stretch>
              <a:fillRect/>
            </a:stretch>
          </p:blipFill>
          <p:spPr>
            <a:xfrm>
              <a:off x="10308478" y="3739772"/>
              <a:ext cx="139265" cy="147094"/>
            </a:xfrm>
            <a:prstGeom prst="rect">
              <a:avLst/>
            </a:prstGeom>
          </p:spPr>
        </p:pic>
        <p:pic>
          <p:nvPicPr>
            <p:cNvPr id="55" name="object 55"/>
            <p:cNvPicPr/>
            <p:nvPr/>
          </p:nvPicPr>
          <p:blipFill>
            <a:blip r:embed="rId34" cstate="print"/>
            <a:stretch>
              <a:fillRect/>
            </a:stretch>
          </p:blipFill>
          <p:spPr>
            <a:xfrm>
              <a:off x="10573083" y="3933558"/>
              <a:ext cx="417766" cy="201815"/>
            </a:xfrm>
            <a:prstGeom prst="rect">
              <a:avLst/>
            </a:prstGeom>
          </p:spPr>
        </p:pic>
        <p:pic>
          <p:nvPicPr>
            <p:cNvPr id="56" name="object 56"/>
            <p:cNvPicPr/>
            <p:nvPr/>
          </p:nvPicPr>
          <p:blipFill>
            <a:blip r:embed="rId35" cstate="print"/>
            <a:stretch>
              <a:fillRect/>
            </a:stretch>
          </p:blipFill>
          <p:spPr>
            <a:xfrm>
              <a:off x="8323535" y="5033048"/>
              <a:ext cx="127253" cy="127253"/>
            </a:xfrm>
            <a:prstGeom prst="rect">
              <a:avLst/>
            </a:prstGeom>
          </p:spPr>
        </p:pic>
        <p:pic>
          <p:nvPicPr>
            <p:cNvPr id="57" name="object 57"/>
            <p:cNvPicPr/>
            <p:nvPr/>
          </p:nvPicPr>
          <p:blipFill>
            <a:blip r:embed="rId36" cstate="print"/>
            <a:stretch>
              <a:fillRect/>
            </a:stretch>
          </p:blipFill>
          <p:spPr>
            <a:xfrm>
              <a:off x="7451969" y="5640504"/>
              <a:ext cx="128054" cy="131664"/>
            </a:xfrm>
            <a:prstGeom prst="rect">
              <a:avLst/>
            </a:prstGeom>
          </p:spPr>
        </p:pic>
        <p:pic>
          <p:nvPicPr>
            <p:cNvPr id="58" name="object 58">
              <a:hlinkClick r:id="rId14"/>
            </p:cNvPr>
            <p:cNvPicPr/>
            <p:nvPr/>
          </p:nvPicPr>
          <p:blipFill>
            <a:blip r:embed="rId37" cstate="print"/>
            <a:stretch>
              <a:fillRect/>
            </a:stretch>
          </p:blipFill>
          <p:spPr>
            <a:xfrm>
              <a:off x="6665254" y="6866346"/>
              <a:ext cx="480870" cy="79578"/>
            </a:xfrm>
            <a:prstGeom prst="rect">
              <a:avLst/>
            </a:prstGeom>
          </p:spPr>
        </p:pic>
        <p:pic>
          <p:nvPicPr>
            <p:cNvPr id="59" name="object 59">
              <a:hlinkClick r:id="rId14"/>
            </p:cNvPr>
            <p:cNvPicPr/>
            <p:nvPr/>
          </p:nvPicPr>
          <p:blipFill>
            <a:blip r:embed="rId16" cstate="print"/>
            <a:stretch>
              <a:fillRect/>
            </a:stretch>
          </p:blipFill>
          <p:spPr>
            <a:xfrm>
              <a:off x="6543690" y="6851903"/>
              <a:ext cx="93442" cy="93442"/>
            </a:xfrm>
            <a:prstGeom prst="rect">
              <a:avLst/>
            </a:prstGeom>
          </p:spPr>
        </p:pic>
      </p:grpSp>
      <p:sp>
        <p:nvSpPr>
          <p:cNvPr id="60" name="object 60"/>
          <p:cNvSpPr txBox="1"/>
          <p:nvPr/>
        </p:nvSpPr>
        <p:spPr>
          <a:xfrm>
            <a:off x="10947196" y="6864350"/>
            <a:ext cx="1207135" cy="128270"/>
          </a:xfrm>
          <a:prstGeom prst="rect">
            <a:avLst/>
          </a:prstGeom>
        </p:spPr>
        <p:txBody>
          <a:bodyPr vert="horz" wrap="square" lIns="0" tIns="15875" rIns="0" bIns="0" rtlCol="0">
            <a:spAutoFit/>
          </a:bodyPr>
          <a:lstStyle/>
          <a:p>
            <a:pPr marL="38100">
              <a:lnSpc>
                <a:spcPct val="100000"/>
              </a:lnSpc>
              <a:spcBef>
                <a:spcPts val="125"/>
              </a:spcBef>
            </a:pPr>
            <a:r>
              <a:rPr sz="975" baseline="4273" dirty="0">
                <a:latin typeface="Arial"/>
                <a:cs typeface="Arial"/>
              </a:rPr>
              <a:t>©</a:t>
            </a:r>
            <a:r>
              <a:rPr sz="975" spc="157" baseline="4273" dirty="0">
                <a:latin typeface="Arial"/>
                <a:cs typeface="Arial"/>
              </a:rPr>
              <a:t> </a:t>
            </a:r>
            <a:r>
              <a:rPr sz="975" spc="-270" baseline="4273" dirty="0">
                <a:latin typeface="Arial"/>
                <a:cs typeface="Arial"/>
              </a:rPr>
              <a:t>2</a:t>
            </a:r>
            <a:r>
              <a:rPr sz="650" spc="-180" dirty="0">
                <a:solidFill>
                  <a:srgbClr val="FFFFFF"/>
                </a:solidFill>
                <a:latin typeface="Arial"/>
                <a:cs typeface="Arial"/>
              </a:rPr>
              <a:t>2</a:t>
            </a:r>
            <a:r>
              <a:rPr sz="975" spc="-270" baseline="4273" dirty="0">
                <a:latin typeface="Arial"/>
                <a:cs typeface="Arial"/>
              </a:rPr>
              <a:t>0</a:t>
            </a:r>
            <a:r>
              <a:rPr sz="650" spc="-180" dirty="0">
                <a:solidFill>
                  <a:srgbClr val="FFFFFF"/>
                </a:solidFill>
                <a:latin typeface="Arial"/>
                <a:cs typeface="Arial"/>
              </a:rPr>
              <a:t>0</a:t>
            </a:r>
            <a:r>
              <a:rPr sz="975" spc="-270" baseline="4273" dirty="0">
                <a:latin typeface="Arial"/>
                <a:cs typeface="Arial"/>
              </a:rPr>
              <a:t>2</a:t>
            </a:r>
            <a:r>
              <a:rPr sz="650" spc="-180" dirty="0">
                <a:solidFill>
                  <a:srgbClr val="FFFFFF"/>
                </a:solidFill>
                <a:latin typeface="Arial"/>
                <a:cs typeface="Arial"/>
              </a:rPr>
              <a:t>2</a:t>
            </a:r>
            <a:r>
              <a:rPr sz="975" spc="-270" baseline="4273" dirty="0">
                <a:latin typeface="Arial"/>
                <a:cs typeface="Arial"/>
              </a:rPr>
              <a:t>4</a:t>
            </a:r>
            <a:r>
              <a:rPr sz="650" spc="-180" dirty="0">
                <a:solidFill>
                  <a:srgbClr val="FFFFFF"/>
                </a:solidFill>
                <a:latin typeface="Arial"/>
                <a:cs typeface="Arial"/>
              </a:rPr>
              <a:t>4</a:t>
            </a:r>
            <a:r>
              <a:rPr sz="650" spc="-5" dirty="0">
                <a:solidFill>
                  <a:srgbClr val="FFFFFF"/>
                </a:solidFill>
                <a:latin typeface="Arial"/>
                <a:cs typeface="Arial"/>
              </a:rPr>
              <a:t> </a:t>
            </a:r>
            <a:r>
              <a:rPr sz="975" spc="-187" baseline="4273" dirty="0">
                <a:latin typeface="Arial"/>
                <a:cs typeface="Arial"/>
              </a:rPr>
              <a:t>Mi</a:t>
            </a:r>
            <a:r>
              <a:rPr sz="650" spc="-125" dirty="0">
                <a:solidFill>
                  <a:srgbClr val="FFFFFF"/>
                </a:solidFill>
                <a:latin typeface="Arial"/>
                <a:cs typeface="Arial"/>
              </a:rPr>
              <a:t>i</a:t>
            </a:r>
            <a:r>
              <a:rPr sz="975" spc="-187" baseline="4273" dirty="0">
                <a:latin typeface="Arial"/>
                <a:cs typeface="Arial"/>
              </a:rPr>
              <a:t>c</a:t>
            </a:r>
            <a:r>
              <a:rPr sz="650" spc="-125" dirty="0">
                <a:solidFill>
                  <a:srgbClr val="FFFFFF"/>
                </a:solidFill>
                <a:latin typeface="Arial"/>
                <a:cs typeface="Arial"/>
              </a:rPr>
              <a:t>c</a:t>
            </a:r>
            <a:r>
              <a:rPr sz="975" spc="-187" baseline="4273" dirty="0">
                <a:latin typeface="Arial"/>
                <a:cs typeface="Arial"/>
              </a:rPr>
              <a:t>r</a:t>
            </a:r>
            <a:r>
              <a:rPr sz="650" spc="-125" dirty="0">
                <a:solidFill>
                  <a:srgbClr val="FFFFFF"/>
                </a:solidFill>
                <a:latin typeface="Arial"/>
                <a:cs typeface="Arial"/>
              </a:rPr>
              <a:t>r</a:t>
            </a:r>
            <a:r>
              <a:rPr sz="975" spc="-187" baseline="4273" dirty="0">
                <a:latin typeface="Arial"/>
                <a:cs typeface="Arial"/>
              </a:rPr>
              <a:t>o</a:t>
            </a:r>
            <a:r>
              <a:rPr sz="650" spc="-125" dirty="0">
                <a:solidFill>
                  <a:srgbClr val="FFFFFF"/>
                </a:solidFill>
                <a:latin typeface="Arial"/>
                <a:cs typeface="Arial"/>
              </a:rPr>
              <a:t>o</a:t>
            </a:r>
            <a:r>
              <a:rPr sz="975" spc="-187" baseline="4273" dirty="0">
                <a:latin typeface="Arial"/>
                <a:cs typeface="Arial"/>
              </a:rPr>
              <a:t>s</a:t>
            </a:r>
            <a:r>
              <a:rPr sz="650" spc="-125" dirty="0">
                <a:solidFill>
                  <a:srgbClr val="FFFFFF"/>
                </a:solidFill>
                <a:latin typeface="Arial"/>
                <a:cs typeface="Arial"/>
              </a:rPr>
              <a:t>s</a:t>
            </a:r>
            <a:r>
              <a:rPr sz="975" spc="-187" baseline="4273" dirty="0">
                <a:latin typeface="Arial"/>
                <a:cs typeface="Arial"/>
              </a:rPr>
              <a:t>o</a:t>
            </a:r>
            <a:r>
              <a:rPr sz="650" spc="-125" dirty="0">
                <a:solidFill>
                  <a:srgbClr val="FFFFFF"/>
                </a:solidFill>
                <a:latin typeface="Arial"/>
                <a:cs typeface="Arial"/>
              </a:rPr>
              <a:t>o</a:t>
            </a:r>
            <a:r>
              <a:rPr sz="975" spc="-187" baseline="4273" dirty="0">
                <a:latin typeface="Arial"/>
                <a:cs typeface="Arial"/>
              </a:rPr>
              <a:t>f</a:t>
            </a:r>
            <a:r>
              <a:rPr sz="650" spc="-125" dirty="0">
                <a:solidFill>
                  <a:srgbClr val="FFFFFF"/>
                </a:solidFill>
                <a:latin typeface="Arial"/>
                <a:cs typeface="Arial"/>
              </a:rPr>
              <a:t>f</a:t>
            </a:r>
            <a:r>
              <a:rPr sz="975" spc="-187" baseline="4273" dirty="0">
                <a:latin typeface="Arial"/>
                <a:cs typeface="Arial"/>
              </a:rPr>
              <a:t>t</a:t>
            </a:r>
            <a:r>
              <a:rPr sz="650" spc="-125" dirty="0">
                <a:solidFill>
                  <a:srgbClr val="FFFFFF"/>
                </a:solidFill>
                <a:latin typeface="Arial"/>
                <a:cs typeface="Arial"/>
              </a:rPr>
              <a:t>t</a:t>
            </a:r>
            <a:r>
              <a:rPr sz="650" spc="-10" dirty="0">
                <a:solidFill>
                  <a:srgbClr val="FFFFFF"/>
                </a:solidFill>
                <a:latin typeface="Arial"/>
                <a:cs typeface="Arial"/>
              </a:rPr>
              <a:t> </a:t>
            </a:r>
            <a:r>
              <a:rPr sz="975" spc="-165" baseline="4273" dirty="0">
                <a:latin typeface="Arial"/>
                <a:cs typeface="Arial"/>
              </a:rPr>
              <a:t>Co</a:t>
            </a:r>
            <a:r>
              <a:rPr sz="650" spc="-110" dirty="0">
                <a:solidFill>
                  <a:srgbClr val="FFFFFF"/>
                </a:solidFill>
                <a:latin typeface="Arial"/>
                <a:cs typeface="Arial"/>
              </a:rPr>
              <a:t>o</a:t>
            </a:r>
            <a:r>
              <a:rPr sz="975" spc="-165" baseline="4273" dirty="0">
                <a:latin typeface="Arial"/>
                <a:cs typeface="Arial"/>
              </a:rPr>
              <a:t>r</a:t>
            </a:r>
            <a:r>
              <a:rPr sz="650" spc="-110" dirty="0">
                <a:solidFill>
                  <a:srgbClr val="FFFFFF"/>
                </a:solidFill>
                <a:latin typeface="Arial"/>
                <a:cs typeface="Arial"/>
              </a:rPr>
              <a:t>r</a:t>
            </a:r>
            <a:r>
              <a:rPr sz="975" spc="-165" baseline="4273" dirty="0">
                <a:latin typeface="Arial"/>
                <a:cs typeface="Arial"/>
              </a:rPr>
              <a:t>p</a:t>
            </a:r>
            <a:r>
              <a:rPr sz="650" spc="-110" dirty="0">
                <a:solidFill>
                  <a:srgbClr val="FFFFFF"/>
                </a:solidFill>
                <a:latin typeface="Arial"/>
                <a:cs typeface="Arial"/>
              </a:rPr>
              <a:t>p</a:t>
            </a:r>
            <a:r>
              <a:rPr sz="975" spc="-165" baseline="4273" dirty="0">
                <a:latin typeface="Arial"/>
                <a:cs typeface="Arial"/>
              </a:rPr>
              <a:t>o</a:t>
            </a:r>
            <a:r>
              <a:rPr sz="650" spc="-110" dirty="0">
                <a:solidFill>
                  <a:srgbClr val="FFFFFF"/>
                </a:solidFill>
                <a:latin typeface="Arial"/>
                <a:cs typeface="Arial"/>
              </a:rPr>
              <a:t>o</a:t>
            </a:r>
            <a:r>
              <a:rPr sz="975" spc="-165" baseline="4273" dirty="0">
                <a:latin typeface="Arial"/>
                <a:cs typeface="Arial"/>
              </a:rPr>
              <a:t>r</a:t>
            </a:r>
            <a:r>
              <a:rPr sz="650" spc="-110" dirty="0">
                <a:solidFill>
                  <a:srgbClr val="FFFFFF"/>
                </a:solidFill>
                <a:latin typeface="Arial"/>
                <a:cs typeface="Arial"/>
              </a:rPr>
              <a:t>r</a:t>
            </a:r>
            <a:r>
              <a:rPr sz="975" spc="-165" baseline="4273" dirty="0">
                <a:latin typeface="Arial"/>
                <a:cs typeface="Arial"/>
              </a:rPr>
              <a:t>a</a:t>
            </a:r>
            <a:r>
              <a:rPr sz="650" spc="-110" dirty="0">
                <a:solidFill>
                  <a:srgbClr val="FFFFFF"/>
                </a:solidFill>
                <a:latin typeface="Arial"/>
                <a:cs typeface="Arial"/>
              </a:rPr>
              <a:t>a</a:t>
            </a:r>
            <a:r>
              <a:rPr sz="975" spc="-165" baseline="4273" dirty="0">
                <a:latin typeface="Arial"/>
                <a:cs typeface="Arial"/>
              </a:rPr>
              <a:t>t</a:t>
            </a:r>
            <a:r>
              <a:rPr sz="650" spc="-110" dirty="0">
                <a:solidFill>
                  <a:srgbClr val="FFFFFF"/>
                </a:solidFill>
                <a:latin typeface="Arial"/>
                <a:cs typeface="Arial"/>
              </a:rPr>
              <a:t>t</a:t>
            </a:r>
            <a:r>
              <a:rPr sz="975" spc="-165" baseline="4273" dirty="0">
                <a:latin typeface="Arial"/>
                <a:cs typeface="Arial"/>
              </a:rPr>
              <a:t>i</a:t>
            </a:r>
            <a:r>
              <a:rPr sz="650" spc="-110" dirty="0">
                <a:solidFill>
                  <a:srgbClr val="FFFFFF"/>
                </a:solidFill>
                <a:latin typeface="Arial"/>
                <a:cs typeface="Arial"/>
              </a:rPr>
              <a:t>i</a:t>
            </a:r>
            <a:r>
              <a:rPr sz="975" spc="-165" baseline="4273" dirty="0">
                <a:latin typeface="Arial"/>
                <a:cs typeface="Arial"/>
              </a:rPr>
              <a:t>o</a:t>
            </a:r>
            <a:r>
              <a:rPr sz="650" spc="-110" dirty="0">
                <a:solidFill>
                  <a:srgbClr val="FFFFFF"/>
                </a:solidFill>
                <a:latin typeface="Arial"/>
                <a:cs typeface="Arial"/>
              </a:rPr>
              <a:t>o</a:t>
            </a:r>
            <a:r>
              <a:rPr sz="975" spc="-165" baseline="4273" dirty="0">
                <a:latin typeface="Arial"/>
                <a:cs typeface="Arial"/>
              </a:rPr>
              <a:t>n</a:t>
            </a:r>
            <a:r>
              <a:rPr sz="650" spc="-110" dirty="0">
                <a:solidFill>
                  <a:srgbClr val="FFFFFF"/>
                </a:solidFill>
                <a:latin typeface="Arial"/>
                <a:cs typeface="Arial"/>
              </a:rPr>
              <a:t>n</a:t>
            </a:r>
            <a:endParaRPr sz="65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D9B300"/>
          </a:solidFill>
        </p:spPr>
        <p:txBody>
          <a:bodyPr wrap="square" lIns="0" tIns="0" rIns="0" bIns="0" rtlCol="0"/>
          <a:lstStyle/>
          <a:p>
            <a:endParaRPr/>
          </a:p>
        </p:txBody>
      </p:sp>
      <p:grpSp>
        <p:nvGrpSpPr>
          <p:cNvPr id="4" name="object 4"/>
          <p:cNvGrpSpPr/>
          <p:nvPr/>
        </p:nvGrpSpPr>
        <p:grpSpPr>
          <a:xfrm>
            <a:off x="6041135" y="1926335"/>
            <a:ext cx="6379845" cy="5160645"/>
            <a:chOff x="6041135" y="1926335"/>
            <a:chExt cx="6379845" cy="5160645"/>
          </a:xfrm>
        </p:grpSpPr>
        <p:sp>
          <p:nvSpPr>
            <p:cNvPr id="5" name="object 5"/>
            <p:cNvSpPr/>
            <p:nvPr/>
          </p:nvSpPr>
          <p:spPr>
            <a:xfrm>
              <a:off x="6041135" y="1926335"/>
              <a:ext cx="6379845" cy="5160645"/>
            </a:xfrm>
            <a:custGeom>
              <a:avLst/>
              <a:gdLst/>
              <a:ahLst/>
              <a:cxnLst/>
              <a:rect l="l" t="t" r="r" b="b"/>
              <a:pathLst>
                <a:path w="6379845" h="5160645">
                  <a:moveTo>
                    <a:pt x="6379463" y="5160263"/>
                  </a:moveTo>
                  <a:lnTo>
                    <a:pt x="0" y="5160263"/>
                  </a:lnTo>
                  <a:lnTo>
                    <a:pt x="0" y="0"/>
                  </a:lnTo>
                  <a:lnTo>
                    <a:pt x="6379463" y="0"/>
                  </a:lnTo>
                  <a:lnTo>
                    <a:pt x="6379463" y="102488"/>
                  </a:lnTo>
                  <a:lnTo>
                    <a:pt x="235854" y="102488"/>
                  </a:lnTo>
                  <a:lnTo>
                    <a:pt x="222703" y="103123"/>
                  </a:lnTo>
                  <a:lnTo>
                    <a:pt x="184800" y="112638"/>
                  </a:lnTo>
                  <a:lnTo>
                    <a:pt x="151281" y="132706"/>
                  </a:lnTo>
                  <a:lnTo>
                    <a:pt x="124948" y="161739"/>
                  </a:lnTo>
                  <a:lnTo>
                    <a:pt x="108183" y="197188"/>
                  </a:lnTo>
                  <a:lnTo>
                    <a:pt x="102504" y="235838"/>
                  </a:lnTo>
                  <a:lnTo>
                    <a:pt x="102504" y="4922154"/>
                  </a:lnTo>
                  <a:lnTo>
                    <a:pt x="108183" y="4960798"/>
                  </a:lnTo>
                  <a:lnTo>
                    <a:pt x="124948" y="4996243"/>
                  </a:lnTo>
                  <a:lnTo>
                    <a:pt x="151281" y="5025264"/>
                  </a:lnTo>
                  <a:lnTo>
                    <a:pt x="184800" y="5045323"/>
                  </a:lnTo>
                  <a:lnTo>
                    <a:pt x="222703" y="5054852"/>
                  </a:lnTo>
                  <a:lnTo>
                    <a:pt x="235854" y="5055504"/>
                  </a:lnTo>
                  <a:lnTo>
                    <a:pt x="6379463" y="5055504"/>
                  </a:lnTo>
                  <a:lnTo>
                    <a:pt x="6379463" y="5160263"/>
                  </a:lnTo>
                  <a:close/>
                </a:path>
                <a:path w="6379845" h="5160645">
                  <a:moveTo>
                    <a:pt x="6379463" y="5055504"/>
                  </a:moveTo>
                  <a:lnTo>
                    <a:pt x="6122304" y="5055504"/>
                  </a:lnTo>
                  <a:lnTo>
                    <a:pt x="6135437" y="5054852"/>
                  </a:lnTo>
                  <a:lnTo>
                    <a:pt x="6148318" y="5052939"/>
                  </a:lnTo>
                  <a:lnTo>
                    <a:pt x="6185220" y="5039711"/>
                  </a:lnTo>
                  <a:lnTo>
                    <a:pt x="6216578" y="5016428"/>
                  </a:lnTo>
                  <a:lnTo>
                    <a:pt x="6239861" y="4985070"/>
                  </a:lnTo>
                  <a:lnTo>
                    <a:pt x="6253101" y="4948168"/>
                  </a:lnTo>
                  <a:lnTo>
                    <a:pt x="6255654" y="4922154"/>
                  </a:lnTo>
                  <a:lnTo>
                    <a:pt x="6255654" y="235838"/>
                  </a:lnTo>
                  <a:lnTo>
                    <a:pt x="6249919" y="197188"/>
                  </a:lnTo>
                  <a:lnTo>
                    <a:pt x="6233175" y="161739"/>
                  </a:lnTo>
                  <a:lnTo>
                    <a:pt x="6206846" y="132706"/>
                  </a:lnTo>
                  <a:lnTo>
                    <a:pt x="6173327" y="112638"/>
                  </a:lnTo>
                  <a:lnTo>
                    <a:pt x="6135437" y="103123"/>
                  </a:lnTo>
                  <a:lnTo>
                    <a:pt x="6122304" y="102488"/>
                  </a:lnTo>
                  <a:lnTo>
                    <a:pt x="6379463" y="102488"/>
                  </a:lnTo>
                  <a:lnTo>
                    <a:pt x="6379463" y="5055504"/>
                  </a:lnTo>
                  <a:close/>
                </a:path>
              </a:pathLst>
            </a:custGeom>
            <a:solidFill>
              <a:srgbClr val="252423">
                <a:alpha val="30198"/>
              </a:srgbClr>
            </a:solidFill>
          </p:spPr>
          <p:txBody>
            <a:bodyPr wrap="square" lIns="0" tIns="0" rIns="0" bIns="0" rtlCol="0"/>
            <a:lstStyle/>
            <a:p>
              <a:endParaRPr/>
            </a:p>
          </p:txBody>
        </p:sp>
        <p:sp>
          <p:nvSpPr>
            <p:cNvPr id="6" name="object 6"/>
            <p:cNvSpPr/>
            <p:nvPr/>
          </p:nvSpPr>
          <p:spPr>
            <a:xfrm>
              <a:off x="6138862" y="2024062"/>
              <a:ext cx="6162675" cy="4962525"/>
            </a:xfrm>
            <a:custGeom>
              <a:avLst/>
              <a:gdLst/>
              <a:ahLst/>
              <a:cxnLst/>
              <a:rect l="l" t="t" r="r" b="b"/>
              <a:pathLst>
                <a:path w="6162675" h="4962525">
                  <a:moveTo>
                    <a:pt x="6024562" y="4962525"/>
                  </a:moveTo>
                  <a:lnTo>
                    <a:pt x="138112" y="4962525"/>
                  </a:lnTo>
                  <a:lnTo>
                    <a:pt x="131327" y="4962358"/>
                  </a:lnTo>
                  <a:lnTo>
                    <a:pt x="91591" y="4954456"/>
                  </a:lnTo>
                  <a:lnTo>
                    <a:pt x="55831" y="4935338"/>
                  </a:lnTo>
                  <a:lnTo>
                    <a:pt x="27183" y="4906692"/>
                  </a:lnTo>
                  <a:lnTo>
                    <a:pt x="8069" y="4870933"/>
                  </a:lnTo>
                  <a:lnTo>
                    <a:pt x="165" y="4831197"/>
                  </a:lnTo>
                  <a:lnTo>
                    <a:pt x="0" y="4824412"/>
                  </a:lnTo>
                  <a:lnTo>
                    <a:pt x="0" y="138112"/>
                  </a:lnTo>
                  <a:lnTo>
                    <a:pt x="5945" y="98020"/>
                  </a:lnTo>
                  <a:lnTo>
                    <a:pt x="23276" y="61381"/>
                  </a:lnTo>
                  <a:lnTo>
                    <a:pt x="50493" y="31348"/>
                  </a:lnTo>
                  <a:lnTo>
                    <a:pt x="85259" y="10513"/>
                  </a:lnTo>
                  <a:lnTo>
                    <a:pt x="124574" y="663"/>
                  </a:lnTo>
                  <a:lnTo>
                    <a:pt x="138112" y="0"/>
                  </a:lnTo>
                  <a:lnTo>
                    <a:pt x="6024562" y="0"/>
                  </a:lnTo>
                  <a:lnTo>
                    <a:pt x="6064655" y="5945"/>
                  </a:lnTo>
                  <a:lnTo>
                    <a:pt x="6101295" y="23276"/>
                  </a:lnTo>
                  <a:lnTo>
                    <a:pt x="6131323" y="50493"/>
                  </a:lnTo>
                  <a:lnTo>
                    <a:pt x="6152159" y="85259"/>
                  </a:lnTo>
                  <a:lnTo>
                    <a:pt x="6162010" y="124574"/>
                  </a:lnTo>
                  <a:lnTo>
                    <a:pt x="6162675" y="138112"/>
                  </a:lnTo>
                  <a:lnTo>
                    <a:pt x="6162675" y="4824412"/>
                  </a:lnTo>
                  <a:lnTo>
                    <a:pt x="6156727" y="4864505"/>
                  </a:lnTo>
                  <a:lnTo>
                    <a:pt x="6139395" y="4901145"/>
                  </a:lnTo>
                  <a:lnTo>
                    <a:pt x="6112180" y="4931173"/>
                  </a:lnTo>
                  <a:lnTo>
                    <a:pt x="6077416" y="4952009"/>
                  </a:lnTo>
                  <a:lnTo>
                    <a:pt x="6038099" y="4961860"/>
                  </a:lnTo>
                  <a:lnTo>
                    <a:pt x="6024562" y="4962525"/>
                  </a:lnTo>
                  <a:close/>
                </a:path>
              </a:pathLst>
            </a:custGeom>
            <a:solidFill>
              <a:srgbClr val="FFFFFF"/>
            </a:solidFill>
          </p:spPr>
          <p:txBody>
            <a:bodyPr wrap="square" lIns="0" tIns="0" rIns="0" bIns="0" rtlCol="0"/>
            <a:lstStyle/>
            <a:p>
              <a:endParaRPr/>
            </a:p>
          </p:txBody>
        </p:sp>
        <p:sp>
          <p:nvSpPr>
            <p:cNvPr id="7" name="object 7"/>
            <p:cNvSpPr/>
            <p:nvPr/>
          </p:nvSpPr>
          <p:spPr>
            <a:xfrm>
              <a:off x="6138862" y="2024062"/>
              <a:ext cx="6162675" cy="4962525"/>
            </a:xfrm>
            <a:custGeom>
              <a:avLst/>
              <a:gdLst/>
              <a:ahLst/>
              <a:cxnLst/>
              <a:rect l="l" t="t" r="r" b="b"/>
              <a:pathLst>
                <a:path w="6162675" h="4962525">
                  <a:moveTo>
                    <a:pt x="0" y="4824412"/>
                  </a:moveTo>
                  <a:lnTo>
                    <a:pt x="0" y="138112"/>
                  </a:lnTo>
                  <a:lnTo>
                    <a:pt x="165" y="131327"/>
                  </a:lnTo>
                  <a:lnTo>
                    <a:pt x="8069" y="91591"/>
                  </a:lnTo>
                  <a:lnTo>
                    <a:pt x="27183" y="55831"/>
                  </a:lnTo>
                  <a:lnTo>
                    <a:pt x="55831" y="27183"/>
                  </a:lnTo>
                  <a:lnTo>
                    <a:pt x="91591" y="8069"/>
                  </a:lnTo>
                  <a:lnTo>
                    <a:pt x="131327" y="165"/>
                  </a:lnTo>
                  <a:lnTo>
                    <a:pt x="138112" y="0"/>
                  </a:lnTo>
                  <a:lnTo>
                    <a:pt x="6024562" y="0"/>
                  </a:lnTo>
                  <a:lnTo>
                    <a:pt x="6064655" y="5945"/>
                  </a:lnTo>
                  <a:lnTo>
                    <a:pt x="6101295" y="23276"/>
                  </a:lnTo>
                  <a:lnTo>
                    <a:pt x="6131323" y="50493"/>
                  </a:lnTo>
                  <a:lnTo>
                    <a:pt x="6152159" y="85259"/>
                  </a:lnTo>
                  <a:lnTo>
                    <a:pt x="6162010" y="124574"/>
                  </a:lnTo>
                  <a:lnTo>
                    <a:pt x="6162675" y="138112"/>
                  </a:lnTo>
                  <a:lnTo>
                    <a:pt x="6162675" y="4824412"/>
                  </a:lnTo>
                  <a:lnTo>
                    <a:pt x="6156727" y="4864505"/>
                  </a:lnTo>
                  <a:lnTo>
                    <a:pt x="6139395" y="4901145"/>
                  </a:lnTo>
                  <a:lnTo>
                    <a:pt x="6112180" y="4931173"/>
                  </a:lnTo>
                  <a:lnTo>
                    <a:pt x="6077416" y="4952009"/>
                  </a:lnTo>
                  <a:lnTo>
                    <a:pt x="6038099" y="4961860"/>
                  </a:lnTo>
                  <a:lnTo>
                    <a:pt x="6024562" y="4962525"/>
                  </a:lnTo>
                  <a:lnTo>
                    <a:pt x="138112" y="4962525"/>
                  </a:lnTo>
                  <a:lnTo>
                    <a:pt x="98020" y="4956581"/>
                  </a:lnTo>
                  <a:lnTo>
                    <a:pt x="61381" y="4939245"/>
                  </a:lnTo>
                  <a:lnTo>
                    <a:pt x="31348" y="4912030"/>
                  </a:lnTo>
                  <a:lnTo>
                    <a:pt x="10513" y="4877266"/>
                  </a:lnTo>
                  <a:lnTo>
                    <a:pt x="663" y="4837949"/>
                  </a:lnTo>
                  <a:lnTo>
                    <a:pt x="0" y="4824412"/>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6493783" y="5343616"/>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$0K</a:t>
            </a:r>
            <a:endParaRPr sz="900">
              <a:latin typeface="Trebuchet MS"/>
              <a:cs typeface="Trebuchet MS"/>
            </a:endParaRPr>
          </a:p>
        </p:txBody>
      </p:sp>
      <p:sp>
        <p:nvSpPr>
          <p:cNvPr id="9" name="object 9"/>
          <p:cNvSpPr txBox="1"/>
          <p:nvPr/>
        </p:nvSpPr>
        <p:spPr>
          <a:xfrm>
            <a:off x="6493783" y="4743556"/>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$2K</a:t>
            </a:r>
            <a:endParaRPr sz="900">
              <a:latin typeface="Trebuchet MS"/>
              <a:cs typeface="Trebuchet MS"/>
            </a:endParaRPr>
          </a:p>
        </p:txBody>
      </p:sp>
      <p:sp>
        <p:nvSpPr>
          <p:cNvPr id="10" name="object 10"/>
          <p:cNvSpPr txBox="1"/>
          <p:nvPr/>
        </p:nvSpPr>
        <p:spPr>
          <a:xfrm>
            <a:off x="6493783" y="4143466"/>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$4K</a:t>
            </a:r>
            <a:endParaRPr sz="900">
              <a:latin typeface="Trebuchet MS"/>
              <a:cs typeface="Trebuchet MS"/>
            </a:endParaRPr>
          </a:p>
        </p:txBody>
      </p:sp>
      <p:sp>
        <p:nvSpPr>
          <p:cNvPr id="11" name="object 11"/>
          <p:cNvSpPr txBox="1"/>
          <p:nvPr/>
        </p:nvSpPr>
        <p:spPr>
          <a:xfrm>
            <a:off x="6493783" y="3543406"/>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$6K</a:t>
            </a:r>
            <a:endParaRPr sz="900">
              <a:latin typeface="Trebuchet MS"/>
              <a:cs typeface="Trebuchet MS"/>
            </a:endParaRPr>
          </a:p>
        </p:txBody>
      </p:sp>
      <p:sp>
        <p:nvSpPr>
          <p:cNvPr id="12" name="object 12"/>
          <p:cNvSpPr txBox="1"/>
          <p:nvPr/>
        </p:nvSpPr>
        <p:spPr>
          <a:xfrm>
            <a:off x="6493783" y="2943325"/>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$8K</a:t>
            </a:r>
            <a:endParaRPr sz="900">
              <a:latin typeface="Trebuchet MS"/>
              <a:cs typeface="Trebuchet MS"/>
            </a:endParaRPr>
          </a:p>
        </p:txBody>
      </p:sp>
      <p:sp>
        <p:nvSpPr>
          <p:cNvPr id="13" name="object 13"/>
          <p:cNvSpPr txBox="1"/>
          <p:nvPr/>
        </p:nvSpPr>
        <p:spPr>
          <a:xfrm>
            <a:off x="6432168" y="2343250"/>
            <a:ext cx="27686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$10K</a:t>
            </a:r>
            <a:endParaRPr sz="900">
              <a:latin typeface="Trebuchet MS"/>
              <a:cs typeface="Trebuchet MS"/>
            </a:endParaRPr>
          </a:p>
        </p:txBody>
      </p:sp>
      <p:sp>
        <p:nvSpPr>
          <p:cNvPr id="14" name="object 14"/>
          <p:cNvSpPr txBox="1"/>
          <p:nvPr/>
        </p:nvSpPr>
        <p:spPr>
          <a:xfrm>
            <a:off x="9064178" y="6635750"/>
            <a:ext cx="883919"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252423"/>
                </a:solidFill>
                <a:latin typeface="Arial"/>
                <a:cs typeface="Arial"/>
              </a:rPr>
              <a:t>property_type</a:t>
            </a:r>
            <a:endParaRPr sz="1200">
              <a:latin typeface="Arial"/>
              <a:cs typeface="Arial"/>
            </a:endParaRPr>
          </a:p>
        </p:txBody>
      </p:sp>
      <p:sp>
        <p:nvSpPr>
          <p:cNvPr id="15" name="object 15"/>
          <p:cNvSpPr txBox="1"/>
          <p:nvPr/>
        </p:nvSpPr>
        <p:spPr>
          <a:xfrm>
            <a:off x="6231260" y="3421133"/>
            <a:ext cx="177800" cy="1016000"/>
          </a:xfrm>
          <a:prstGeom prst="rect">
            <a:avLst/>
          </a:prstGeom>
        </p:spPr>
        <p:txBody>
          <a:bodyPr vert="vert270" wrap="square" lIns="0" tIns="0" rIns="0" bIns="0" rtlCol="0">
            <a:spAutoFit/>
          </a:bodyPr>
          <a:lstStyle/>
          <a:p>
            <a:pPr marL="12700">
              <a:lnSpc>
                <a:spcPts val="1275"/>
              </a:lnSpc>
            </a:pPr>
            <a:r>
              <a:rPr sz="1200" spc="-80" dirty="0">
                <a:solidFill>
                  <a:srgbClr val="252423"/>
                </a:solidFill>
                <a:latin typeface="Arial"/>
                <a:cs typeface="Arial"/>
              </a:rPr>
              <a:t>Average</a:t>
            </a:r>
            <a:r>
              <a:rPr sz="1200" spc="-55" dirty="0">
                <a:solidFill>
                  <a:srgbClr val="252423"/>
                </a:solidFill>
                <a:latin typeface="Arial"/>
                <a:cs typeface="Arial"/>
              </a:rPr>
              <a:t> </a:t>
            </a:r>
            <a:r>
              <a:rPr sz="1200" spc="-45" dirty="0">
                <a:solidFill>
                  <a:srgbClr val="252423"/>
                </a:solidFill>
                <a:latin typeface="Arial"/>
                <a:cs typeface="Arial"/>
              </a:rPr>
              <a:t>of</a:t>
            </a:r>
            <a:r>
              <a:rPr sz="1200" spc="-55" dirty="0">
                <a:solidFill>
                  <a:srgbClr val="252423"/>
                </a:solidFill>
                <a:latin typeface="Arial"/>
                <a:cs typeface="Arial"/>
              </a:rPr>
              <a:t> </a:t>
            </a:r>
            <a:r>
              <a:rPr sz="1200" spc="-30" dirty="0">
                <a:solidFill>
                  <a:srgbClr val="252423"/>
                </a:solidFill>
                <a:latin typeface="Arial"/>
                <a:cs typeface="Arial"/>
              </a:rPr>
              <a:t>price</a:t>
            </a:r>
            <a:endParaRPr sz="1200">
              <a:latin typeface="Arial"/>
              <a:cs typeface="Arial"/>
            </a:endParaRPr>
          </a:p>
        </p:txBody>
      </p:sp>
      <p:sp>
        <p:nvSpPr>
          <p:cNvPr id="16" name="object 16"/>
          <p:cNvSpPr txBox="1"/>
          <p:nvPr/>
        </p:nvSpPr>
        <p:spPr>
          <a:xfrm>
            <a:off x="6852701" y="5476840"/>
            <a:ext cx="5292090" cy="1132840"/>
          </a:xfrm>
          <a:prstGeom prst="rect">
            <a:avLst/>
          </a:prstGeom>
        </p:spPr>
        <p:txBody>
          <a:bodyPr vert="vert270" wrap="square" lIns="0" tIns="21590" rIns="0" bIns="0" rtlCol="0">
            <a:spAutoFit/>
          </a:bodyPr>
          <a:lstStyle/>
          <a:p>
            <a:pPr marR="5080" algn="r">
              <a:lnSpc>
                <a:spcPct val="100000"/>
              </a:lnSpc>
              <a:spcBef>
                <a:spcPts val="170"/>
              </a:spcBef>
            </a:pPr>
            <a:r>
              <a:rPr sz="900" dirty="0">
                <a:solidFill>
                  <a:srgbClr val="605D5C"/>
                </a:solidFill>
                <a:latin typeface="Trebuchet MS"/>
                <a:cs typeface="Trebuchet MS"/>
              </a:rPr>
              <a:t>Casa</a:t>
            </a:r>
            <a:r>
              <a:rPr sz="900" spc="-25" dirty="0">
                <a:solidFill>
                  <a:srgbClr val="605D5C"/>
                </a:solidFill>
                <a:latin typeface="Trebuchet MS"/>
                <a:cs typeface="Trebuchet MS"/>
              </a:rPr>
              <a:t> </a:t>
            </a:r>
            <a:r>
              <a:rPr sz="900" spc="-10" dirty="0">
                <a:solidFill>
                  <a:srgbClr val="605D5C"/>
                </a:solidFill>
                <a:latin typeface="Trebuchet MS"/>
                <a:cs typeface="Trebuchet MS"/>
              </a:rPr>
              <a:t>particular</a:t>
            </a:r>
            <a:endParaRPr sz="900">
              <a:latin typeface="Trebuchet MS"/>
              <a:cs typeface="Trebuchet MS"/>
            </a:endParaRPr>
          </a:p>
          <a:p>
            <a:pPr marL="121920" marR="5080" indent="359410" algn="r">
              <a:lnSpc>
                <a:spcPct val="143400"/>
              </a:lnSpc>
            </a:pPr>
            <a:r>
              <a:rPr sz="900" dirty="0">
                <a:solidFill>
                  <a:srgbClr val="605D5C"/>
                </a:solidFill>
                <a:latin typeface="Trebuchet MS"/>
                <a:cs typeface="Trebuchet MS"/>
              </a:rPr>
              <a:t>Holiday</a:t>
            </a:r>
            <a:r>
              <a:rPr sz="900" spc="-35" dirty="0">
                <a:solidFill>
                  <a:srgbClr val="605D5C"/>
                </a:solidFill>
                <a:latin typeface="Trebuchet MS"/>
                <a:cs typeface="Trebuchet MS"/>
              </a:rPr>
              <a:t> </a:t>
            </a:r>
            <a:r>
              <a:rPr sz="900" spc="-15" dirty="0">
                <a:solidFill>
                  <a:srgbClr val="605D5C"/>
                </a:solidFill>
                <a:latin typeface="Trebuchet MS"/>
                <a:cs typeface="Trebuchet MS"/>
              </a:rPr>
              <a:t>park </a:t>
            </a:r>
            <a:r>
              <a:rPr sz="900" spc="-30" dirty="0">
                <a:solidFill>
                  <a:srgbClr val="605D5C"/>
                </a:solidFill>
                <a:latin typeface="Trebuchet MS"/>
                <a:cs typeface="Trebuchet MS"/>
              </a:rPr>
              <a:t>Private</a:t>
            </a:r>
            <a:r>
              <a:rPr sz="900" spc="-15" dirty="0">
                <a:solidFill>
                  <a:srgbClr val="605D5C"/>
                </a:solidFill>
                <a:latin typeface="Trebuchet MS"/>
                <a:cs typeface="Trebuchet MS"/>
              </a:rPr>
              <a:t> </a:t>
            </a:r>
            <a:r>
              <a:rPr sz="900" dirty="0">
                <a:solidFill>
                  <a:srgbClr val="605D5C"/>
                </a:solidFill>
                <a:latin typeface="Trebuchet MS"/>
                <a:cs typeface="Trebuchet MS"/>
              </a:rPr>
              <a:t>room</a:t>
            </a:r>
            <a:r>
              <a:rPr sz="900" spc="-10" dirty="0">
                <a:solidFill>
                  <a:srgbClr val="605D5C"/>
                </a:solidFill>
                <a:latin typeface="Trebuchet MS"/>
                <a:cs typeface="Trebuchet MS"/>
              </a:rPr>
              <a:t> </a:t>
            </a:r>
            <a:r>
              <a:rPr sz="900" dirty="0">
                <a:solidFill>
                  <a:srgbClr val="605D5C"/>
                </a:solidFill>
                <a:latin typeface="Trebuchet MS"/>
                <a:cs typeface="Trebuchet MS"/>
              </a:rPr>
              <a:t>in</a:t>
            </a:r>
            <a:r>
              <a:rPr sz="900" spc="-10" dirty="0">
                <a:solidFill>
                  <a:srgbClr val="605D5C"/>
                </a:solidFill>
                <a:latin typeface="Trebuchet MS"/>
                <a:cs typeface="Trebuchet MS"/>
              </a:rPr>
              <a:t> </a:t>
            </a:r>
            <a:r>
              <a:rPr sz="900" spc="-40" dirty="0">
                <a:solidFill>
                  <a:srgbClr val="605D5C"/>
                </a:solidFill>
                <a:latin typeface="Trebuchet MS"/>
                <a:cs typeface="Trebuchet MS"/>
              </a:rPr>
              <a:t>villa</a:t>
            </a:r>
            <a:endParaRPr sz="900">
              <a:latin typeface="Trebuchet MS"/>
              <a:cs typeface="Trebuchet MS"/>
            </a:endParaRPr>
          </a:p>
          <a:p>
            <a:pPr marL="300990" marR="5080" indent="328930" algn="r">
              <a:lnSpc>
                <a:spcPct val="143400"/>
              </a:lnSpc>
            </a:pP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45" dirty="0">
                <a:solidFill>
                  <a:srgbClr val="605D5C"/>
                </a:solidFill>
                <a:latin typeface="Trebuchet MS"/>
                <a:cs typeface="Trebuchet MS"/>
              </a:rPr>
              <a:t>loft </a:t>
            </a: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25" dirty="0">
                <a:solidFill>
                  <a:srgbClr val="605D5C"/>
                </a:solidFill>
                <a:latin typeface="Trebuchet MS"/>
                <a:cs typeface="Trebuchet MS"/>
              </a:rPr>
              <a:t>home/apt</a:t>
            </a:r>
            <a:endParaRPr sz="900">
              <a:latin typeface="Trebuchet MS"/>
              <a:cs typeface="Trebuchet MS"/>
            </a:endParaRPr>
          </a:p>
          <a:p>
            <a:pPr marR="5080" algn="r">
              <a:lnSpc>
                <a:spcPct val="100000"/>
              </a:lnSpc>
              <a:spcBef>
                <a:spcPts val="470"/>
              </a:spcBef>
            </a:pP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10" dirty="0">
                <a:solidFill>
                  <a:srgbClr val="605D5C"/>
                </a:solidFill>
                <a:latin typeface="Trebuchet MS"/>
                <a:cs typeface="Trebuchet MS"/>
              </a:rPr>
              <a:t>villa</a:t>
            </a:r>
            <a:endParaRPr sz="900">
              <a:latin typeface="Trebuchet MS"/>
              <a:cs typeface="Trebuchet MS"/>
            </a:endParaRPr>
          </a:p>
          <a:p>
            <a:pPr marL="815975" marR="5080" indent="5715" algn="r">
              <a:lnSpc>
                <a:spcPct val="143400"/>
              </a:lnSpc>
            </a:pPr>
            <a:r>
              <a:rPr sz="900" spc="-50" dirty="0">
                <a:solidFill>
                  <a:srgbClr val="605D5C"/>
                </a:solidFill>
                <a:latin typeface="Trebuchet MS"/>
                <a:cs typeface="Trebuchet MS"/>
              </a:rPr>
              <a:t>Tower </a:t>
            </a:r>
            <a:r>
              <a:rPr sz="900" spc="-30" dirty="0">
                <a:solidFill>
                  <a:srgbClr val="605D5C"/>
                </a:solidFill>
                <a:latin typeface="Trebuchet MS"/>
                <a:cs typeface="Trebuchet MS"/>
              </a:rPr>
              <a:t>Castle </a:t>
            </a:r>
            <a:r>
              <a:rPr sz="900" spc="-20" dirty="0">
                <a:solidFill>
                  <a:srgbClr val="605D5C"/>
                </a:solidFill>
                <a:latin typeface="Trebuchet MS"/>
                <a:cs typeface="Trebuchet MS"/>
              </a:rPr>
              <a:t>Yurt</a:t>
            </a:r>
            <a:endParaRPr sz="900">
              <a:latin typeface="Trebuchet MS"/>
              <a:cs typeface="Trebuchet MS"/>
            </a:endParaRPr>
          </a:p>
          <a:p>
            <a:pPr marR="5080" algn="r">
              <a:lnSpc>
                <a:spcPct val="100000"/>
              </a:lnSpc>
              <a:spcBef>
                <a:spcPts val="470"/>
              </a:spcBef>
            </a:pPr>
            <a:r>
              <a:rPr sz="900" dirty="0">
                <a:solidFill>
                  <a:srgbClr val="605D5C"/>
                </a:solidFill>
                <a:latin typeface="Trebuchet MS"/>
                <a:cs typeface="Trebuchet MS"/>
              </a:rPr>
              <a:t>Shipping</a:t>
            </a:r>
            <a:r>
              <a:rPr sz="900" spc="75" dirty="0">
                <a:solidFill>
                  <a:srgbClr val="605D5C"/>
                </a:solidFill>
                <a:latin typeface="Trebuchet MS"/>
                <a:cs typeface="Trebuchet MS"/>
              </a:rPr>
              <a:t> </a:t>
            </a:r>
            <a:r>
              <a:rPr sz="900" spc="-10" dirty="0">
                <a:solidFill>
                  <a:srgbClr val="605D5C"/>
                </a:solidFill>
                <a:latin typeface="Trebuchet MS"/>
                <a:cs typeface="Trebuchet MS"/>
              </a:rPr>
              <a:t>container</a:t>
            </a:r>
            <a:endParaRPr sz="900">
              <a:latin typeface="Trebuchet MS"/>
              <a:cs typeface="Trebuchet MS"/>
            </a:endParaRPr>
          </a:p>
          <a:p>
            <a:pPr marL="73025" marR="5080" indent="566420" algn="r">
              <a:lnSpc>
                <a:spcPct val="143400"/>
              </a:lnSpc>
            </a:pPr>
            <a:r>
              <a:rPr sz="900" spc="-25" dirty="0">
                <a:solidFill>
                  <a:srgbClr val="605D5C"/>
                </a:solidFill>
                <a:latin typeface="Trebuchet MS"/>
                <a:cs typeface="Trebuchet MS"/>
              </a:rPr>
              <a:t>Farm</a:t>
            </a:r>
            <a:r>
              <a:rPr sz="900" spc="-30" dirty="0">
                <a:solidFill>
                  <a:srgbClr val="605D5C"/>
                </a:solidFill>
                <a:latin typeface="Trebuchet MS"/>
                <a:cs typeface="Trebuchet MS"/>
              </a:rPr>
              <a:t> </a:t>
            </a:r>
            <a:r>
              <a:rPr sz="900" spc="-35" dirty="0">
                <a:solidFill>
                  <a:srgbClr val="605D5C"/>
                </a:solidFill>
                <a:latin typeface="Trebuchet MS"/>
                <a:cs typeface="Trebuchet MS"/>
              </a:rPr>
              <a:t>stay </a:t>
            </a:r>
            <a:r>
              <a:rPr sz="900" spc="-30" dirty="0">
                <a:solidFill>
                  <a:srgbClr val="605D5C"/>
                </a:solidFill>
                <a:latin typeface="Trebuchet MS"/>
                <a:cs typeface="Trebuchet MS"/>
              </a:rPr>
              <a:t>Private</a:t>
            </a:r>
            <a:r>
              <a:rPr sz="900" spc="-15" dirty="0">
                <a:solidFill>
                  <a:srgbClr val="605D5C"/>
                </a:solidFill>
                <a:latin typeface="Trebuchet MS"/>
                <a:cs typeface="Trebuchet MS"/>
              </a:rPr>
              <a:t> </a:t>
            </a:r>
            <a:r>
              <a:rPr sz="900" dirty="0">
                <a:solidFill>
                  <a:srgbClr val="605D5C"/>
                </a:solidFill>
                <a:latin typeface="Trebuchet MS"/>
                <a:cs typeface="Trebuchet MS"/>
              </a:rPr>
              <a:t>room</a:t>
            </a:r>
            <a:r>
              <a:rPr sz="900" spc="-10" dirty="0">
                <a:solidFill>
                  <a:srgbClr val="605D5C"/>
                </a:solidFill>
                <a:latin typeface="Trebuchet MS"/>
                <a:cs typeface="Trebuchet MS"/>
              </a:rPr>
              <a:t> </a:t>
            </a:r>
            <a:r>
              <a:rPr sz="900" dirty="0">
                <a:solidFill>
                  <a:srgbClr val="605D5C"/>
                </a:solidFill>
                <a:latin typeface="Trebuchet MS"/>
                <a:cs typeface="Trebuchet MS"/>
              </a:rPr>
              <a:t>in</a:t>
            </a:r>
            <a:r>
              <a:rPr sz="900" spc="-10" dirty="0">
                <a:solidFill>
                  <a:srgbClr val="605D5C"/>
                </a:solidFill>
                <a:latin typeface="Trebuchet MS"/>
                <a:cs typeface="Trebuchet MS"/>
              </a:rPr>
              <a:t> </a:t>
            </a:r>
            <a:r>
              <a:rPr sz="900" spc="-25" dirty="0">
                <a:solidFill>
                  <a:srgbClr val="605D5C"/>
                </a:solidFill>
                <a:latin typeface="Trebuchet MS"/>
                <a:cs typeface="Trebuchet MS"/>
              </a:rPr>
              <a:t>nat…</a:t>
            </a:r>
            <a:endParaRPr sz="900">
              <a:latin typeface="Trebuchet MS"/>
              <a:cs typeface="Trebuchet MS"/>
            </a:endParaRPr>
          </a:p>
          <a:p>
            <a:pPr marL="509905" marR="5080" indent="368935" algn="r">
              <a:lnSpc>
                <a:spcPct val="143400"/>
              </a:lnSpc>
            </a:pPr>
            <a:r>
              <a:rPr sz="900" spc="-55" dirty="0">
                <a:solidFill>
                  <a:srgbClr val="605D5C"/>
                </a:solidFill>
                <a:latin typeface="Trebuchet MS"/>
                <a:cs typeface="Trebuchet MS"/>
              </a:rPr>
              <a:t>Train </a:t>
            </a:r>
            <a:r>
              <a:rPr sz="900" spc="-30" dirty="0">
                <a:solidFill>
                  <a:srgbClr val="605D5C"/>
                </a:solidFill>
                <a:latin typeface="Trebuchet MS"/>
                <a:cs typeface="Trebuchet MS"/>
              </a:rPr>
              <a:t>Entire</a:t>
            </a:r>
            <a:r>
              <a:rPr sz="900" spc="-20" dirty="0">
                <a:solidFill>
                  <a:srgbClr val="605D5C"/>
                </a:solidFill>
                <a:latin typeface="Trebuchet MS"/>
                <a:cs typeface="Trebuchet MS"/>
              </a:rPr>
              <a:t> home</a:t>
            </a:r>
            <a:endParaRPr sz="900">
              <a:latin typeface="Trebuchet MS"/>
              <a:cs typeface="Trebuchet MS"/>
            </a:endParaRPr>
          </a:p>
          <a:p>
            <a:pPr marL="20955" marR="5080" indent="22860" algn="r">
              <a:lnSpc>
                <a:spcPct val="143400"/>
              </a:lnSpc>
            </a:pPr>
            <a:r>
              <a:rPr sz="900" spc="-30" dirty="0">
                <a:solidFill>
                  <a:srgbClr val="605D5C"/>
                </a:solidFill>
                <a:latin typeface="Trebuchet MS"/>
                <a:cs typeface="Trebuchet MS"/>
              </a:rPr>
              <a:t>Entire</a:t>
            </a:r>
            <a:r>
              <a:rPr sz="900" spc="-5" dirty="0">
                <a:solidFill>
                  <a:srgbClr val="605D5C"/>
                </a:solidFill>
                <a:latin typeface="Trebuchet MS"/>
                <a:cs typeface="Trebuchet MS"/>
              </a:rPr>
              <a:t> </a:t>
            </a:r>
            <a:r>
              <a:rPr sz="900" dirty="0">
                <a:solidFill>
                  <a:srgbClr val="605D5C"/>
                </a:solidFill>
                <a:latin typeface="Trebuchet MS"/>
                <a:cs typeface="Trebuchet MS"/>
              </a:rPr>
              <a:t>bed and</a:t>
            </a:r>
            <a:r>
              <a:rPr sz="900" spc="-5" dirty="0">
                <a:solidFill>
                  <a:srgbClr val="605D5C"/>
                </a:solidFill>
                <a:latin typeface="Trebuchet MS"/>
                <a:cs typeface="Trebuchet MS"/>
              </a:rPr>
              <a:t> </a:t>
            </a:r>
            <a:r>
              <a:rPr sz="900" spc="-20" dirty="0">
                <a:solidFill>
                  <a:srgbClr val="605D5C"/>
                </a:solidFill>
                <a:latin typeface="Trebuchet MS"/>
                <a:cs typeface="Trebuchet MS"/>
              </a:rPr>
              <a:t>brea… </a:t>
            </a:r>
            <a:r>
              <a:rPr sz="900" dirty="0">
                <a:solidFill>
                  <a:srgbClr val="605D5C"/>
                </a:solidFill>
                <a:latin typeface="Trebuchet MS"/>
                <a:cs typeface="Trebuchet MS"/>
              </a:rPr>
              <a:t>Room</a:t>
            </a:r>
            <a:r>
              <a:rPr sz="900" spc="-5" dirty="0">
                <a:solidFill>
                  <a:srgbClr val="605D5C"/>
                </a:solidFill>
                <a:latin typeface="Trebuchet MS"/>
                <a:cs typeface="Trebuchet MS"/>
              </a:rPr>
              <a:t> </a:t>
            </a:r>
            <a:r>
              <a:rPr sz="900" dirty="0">
                <a:solidFill>
                  <a:srgbClr val="605D5C"/>
                </a:solidFill>
                <a:latin typeface="Trebuchet MS"/>
                <a:cs typeface="Trebuchet MS"/>
              </a:rPr>
              <a:t>in </a:t>
            </a:r>
            <a:r>
              <a:rPr sz="900" spc="-20" dirty="0">
                <a:solidFill>
                  <a:srgbClr val="605D5C"/>
                </a:solidFill>
                <a:latin typeface="Trebuchet MS"/>
                <a:cs typeface="Trebuchet MS"/>
              </a:rPr>
              <a:t>nature</a:t>
            </a:r>
            <a:r>
              <a:rPr sz="900" spc="-5" dirty="0">
                <a:solidFill>
                  <a:srgbClr val="605D5C"/>
                </a:solidFill>
                <a:latin typeface="Trebuchet MS"/>
                <a:cs typeface="Trebuchet MS"/>
              </a:rPr>
              <a:t> </a:t>
            </a:r>
            <a:r>
              <a:rPr sz="900" spc="-10" dirty="0">
                <a:solidFill>
                  <a:srgbClr val="605D5C"/>
                </a:solidFill>
                <a:latin typeface="Trebuchet MS"/>
                <a:cs typeface="Trebuchet MS"/>
              </a:rPr>
              <a:t>lodge</a:t>
            </a:r>
            <a:endParaRPr sz="900">
              <a:latin typeface="Trebuchet MS"/>
              <a:cs typeface="Trebuchet MS"/>
            </a:endParaRPr>
          </a:p>
          <a:p>
            <a:pPr marL="56515" marR="5080" indent="440690" algn="r">
              <a:lnSpc>
                <a:spcPct val="143400"/>
              </a:lnSpc>
            </a:pP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35" dirty="0">
                <a:solidFill>
                  <a:srgbClr val="605D5C"/>
                </a:solidFill>
                <a:latin typeface="Trebuchet MS"/>
                <a:cs typeface="Trebuchet MS"/>
              </a:rPr>
              <a:t>chalet </a:t>
            </a:r>
            <a:r>
              <a:rPr sz="900" spc="-30" dirty="0">
                <a:solidFill>
                  <a:srgbClr val="605D5C"/>
                </a:solidFill>
                <a:latin typeface="Trebuchet MS"/>
                <a:cs typeface="Trebuchet MS"/>
              </a:rPr>
              <a:t>Entire</a:t>
            </a:r>
            <a:r>
              <a:rPr sz="900" spc="-10" dirty="0">
                <a:solidFill>
                  <a:srgbClr val="605D5C"/>
                </a:solidFill>
                <a:latin typeface="Trebuchet MS"/>
                <a:cs typeface="Trebuchet MS"/>
              </a:rPr>
              <a:t> </a:t>
            </a:r>
            <a:r>
              <a:rPr sz="900" spc="-20" dirty="0">
                <a:solidFill>
                  <a:srgbClr val="605D5C"/>
                </a:solidFill>
                <a:latin typeface="Trebuchet MS"/>
                <a:cs typeface="Trebuchet MS"/>
              </a:rPr>
              <a:t>vacation</a:t>
            </a:r>
            <a:r>
              <a:rPr sz="900" spc="-10" dirty="0">
                <a:solidFill>
                  <a:srgbClr val="605D5C"/>
                </a:solidFill>
                <a:latin typeface="Trebuchet MS"/>
                <a:cs typeface="Trebuchet MS"/>
              </a:rPr>
              <a:t> </a:t>
            </a:r>
            <a:r>
              <a:rPr sz="900" spc="-20" dirty="0">
                <a:solidFill>
                  <a:srgbClr val="605D5C"/>
                </a:solidFill>
                <a:latin typeface="Trebuchet MS"/>
                <a:cs typeface="Trebuchet MS"/>
              </a:rPr>
              <a:t>home</a:t>
            </a:r>
            <a:endParaRPr sz="900">
              <a:latin typeface="Trebuchet MS"/>
              <a:cs typeface="Trebuchet MS"/>
            </a:endParaRPr>
          </a:p>
          <a:p>
            <a:pPr marL="12700" marR="5080" indent="877569" algn="r">
              <a:lnSpc>
                <a:spcPct val="143400"/>
              </a:lnSpc>
            </a:pPr>
            <a:r>
              <a:rPr sz="900" spc="-25" dirty="0">
                <a:solidFill>
                  <a:srgbClr val="605D5C"/>
                </a:solidFill>
                <a:latin typeface="Trebuchet MS"/>
                <a:cs typeface="Trebuchet MS"/>
              </a:rPr>
              <a:t>Boat </a:t>
            </a: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10" dirty="0">
                <a:solidFill>
                  <a:srgbClr val="605D5C"/>
                </a:solidFill>
                <a:latin typeface="Trebuchet MS"/>
                <a:cs typeface="Trebuchet MS"/>
              </a:rPr>
              <a:t>townhouse </a:t>
            </a:r>
            <a:r>
              <a:rPr sz="900" spc="-30" dirty="0">
                <a:solidFill>
                  <a:srgbClr val="605D5C"/>
                </a:solidFill>
                <a:latin typeface="Trebuchet MS"/>
                <a:cs typeface="Trebuchet MS"/>
              </a:rPr>
              <a:t>Entire</a:t>
            </a:r>
            <a:r>
              <a:rPr sz="900" spc="-10" dirty="0">
                <a:solidFill>
                  <a:srgbClr val="605D5C"/>
                </a:solidFill>
                <a:latin typeface="Trebuchet MS"/>
                <a:cs typeface="Trebuchet MS"/>
              </a:rPr>
              <a:t> </a:t>
            </a:r>
            <a:r>
              <a:rPr sz="900" spc="-20" dirty="0">
                <a:solidFill>
                  <a:srgbClr val="605D5C"/>
                </a:solidFill>
                <a:latin typeface="Trebuchet MS"/>
                <a:cs typeface="Trebuchet MS"/>
              </a:rPr>
              <a:t>serviced</a:t>
            </a:r>
            <a:r>
              <a:rPr sz="900" spc="-5" dirty="0">
                <a:solidFill>
                  <a:srgbClr val="605D5C"/>
                </a:solidFill>
                <a:latin typeface="Trebuchet MS"/>
                <a:cs typeface="Trebuchet MS"/>
              </a:rPr>
              <a:t> </a:t>
            </a:r>
            <a:r>
              <a:rPr sz="900" spc="-25" dirty="0">
                <a:solidFill>
                  <a:srgbClr val="605D5C"/>
                </a:solidFill>
                <a:latin typeface="Trebuchet MS"/>
                <a:cs typeface="Trebuchet MS"/>
              </a:rPr>
              <a:t>apart…</a:t>
            </a:r>
            <a:endParaRPr sz="900">
              <a:latin typeface="Trebuchet MS"/>
              <a:cs typeface="Trebuchet MS"/>
            </a:endParaRPr>
          </a:p>
          <a:p>
            <a:pPr marL="528955" marR="5080" indent="-112395" algn="r">
              <a:lnSpc>
                <a:spcPct val="143400"/>
              </a:lnSpc>
            </a:pPr>
            <a:r>
              <a:rPr sz="900" spc="-30" dirty="0">
                <a:solidFill>
                  <a:srgbClr val="605D5C"/>
                </a:solidFill>
                <a:latin typeface="Trebuchet MS"/>
                <a:cs typeface="Trebuchet MS"/>
              </a:rPr>
              <a:t>Entire</a:t>
            </a:r>
            <a:r>
              <a:rPr sz="900" spc="-20" dirty="0">
                <a:solidFill>
                  <a:srgbClr val="605D5C"/>
                </a:solidFill>
                <a:latin typeface="Trebuchet MS"/>
                <a:cs typeface="Trebuchet MS"/>
              </a:rPr>
              <a:t> cottage </a:t>
            </a: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25" dirty="0">
                <a:solidFill>
                  <a:srgbClr val="605D5C"/>
                </a:solidFill>
                <a:latin typeface="Trebuchet MS"/>
                <a:cs typeface="Trebuchet MS"/>
              </a:rPr>
              <a:t>cabin</a:t>
            </a:r>
            <a:endParaRPr sz="900">
              <a:latin typeface="Trebuchet MS"/>
              <a:cs typeface="Trebuchet MS"/>
            </a:endParaRPr>
          </a:p>
          <a:p>
            <a:pPr marR="5080" algn="r">
              <a:lnSpc>
                <a:spcPct val="100000"/>
              </a:lnSpc>
              <a:spcBef>
                <a:spcPts val="470"/>
              </a:spcBef>
            </a:pPr>
            <a:r>
              <a:rPr sz="900" dirty="0">
                <a:solidFill>
                  <a:srgbClr val="605D5C"/>
                </a:solidFill>
                <a:latin typeface="Trebuchet MS"/>
                <a:cs typeface="Trebuchet MS"/>
              </a:rPr>
              <a:t>Shared</a:t>
            </a:r>
            <a:r>
              <a:rPr sz="900" spc="-15" dirty="0">
                <a:solidFill>
                  <a:srgbClr val="605D5C"/>
                </a:solidFill>
                <a:latin typeface="Trebuchet MS"/>
                <a:cs typeface="Trebuchet MS"/>
              </a:rPr>
              <a:t> </a:t>
            </a:r>
            <a:r>
              <a:rPr sz="900" dirty="0">
                <a:solidFill>
                  <a:srgbClr val="605D5C"/>
                </a:solidFill>
                <a:latin typeface="Trebuchet MS"/>
                <a:cs typeface="Trebuchet MS"/>
              </a:rPr>
              <a:t>room</a:t>
            </a:r>
            <a:r>
              <a:rPr sz="900" spc="-15" dirty="0">
                <a:solidFill>
                  <a:srgbClr val="605D5C"/>
                </a:solidFill>
                <a:latin typeface="Trebuchet MS"/>
                <a:cs typeface="Trebuchet MS"/>
              </a:rPr>
              <a:t> </a:t>
            </a:r>
            <a:r>
              <a:rPr sz="900" dirty="0">
                <a:solidFill>
                  <a:srgbClr val="605D5C"/>
                </a:solidFill>
                <a:latin typeface="Trebuchet MS"/>
                <a:cs typeface="Trebuchet MS"/>
              </a:rPr>
              <a:t>in</a:t>
            </a:r>
            <a:r>
              <a:rPr sz="900" spc="-15" dirty="0">
                <a:solidFill>
                  <a:srgbClr val="605D5C"/>
                </a:solidFill>
                <a:latin typeface="Trebuchet MS"/>
                <a:cs typeface="Trebuchet MS"/>
              </a:rPr>
              <a:t> </a:t>
            </a:r>
            <a:r>
              <a:rPr sz="900" spc="-20" dirty="0">
                <a:solidFill>
                  <a:srgbClr val="605D5C"/>
                </a:solidFill>
                <a:latin typeface="Trebuchet MS"/>
                <a:cs typeface="Trebuchet MS"/>
              </a:rPr>
              <a:t>con…</a:t>
            </a:r>
            <a:endParaRPr sz="900">
              <a:latin typeface="Trebuchet MS"/>
              <a:cs typeface="Trebuchet MS"/>
            </a:endParaRPr>
          </a:p>
          <a:p>
            <a:pPr marL="16510" marR="5080" indent="398145" algn="r">
              <a:lnSpc>
                <a:spcPct val="143400"/>
              </a:lnSpc>
            </a:pPr>
            <a:r>
              <a:rPr sz="900" spc="-20" dirty="0">
                <a:solidFill>
                  <a:srgbClr val="605D5C"/>
                </a:solidFill>
                <a:latin typeface="Trebuchet MS"/>
                <a:cs typeface="Trebuchet MS"/>
              </a:rPr>
              <a:t>Earthen</a:t>
            </a:r>
            <a:r>
              <a:rPr sz="900" spc="-15" dirty="0">
                <a:solidFill>
                  <a:srgbClr val="605D5C"/>
                </a:solidFill>
                <a:latin typeface="Trebuchet MS"/>
                <a:cs typeface="Trebuchet MS"/>
              </a:rPr>
              <a:t> </a:t>
            </a:r>
            <a:r>
              <a:rPr sz="900" spc="-20" dirty="0">
                <a:solidFill>
                  <a:srgbClr val="605D5C"/>
                </a:solidFill>
                <a:latin typeface="Trebuchet MS"/>
                <a:cs typeface="Trebuchet MS"/>
              </a:rPr>
              <a:t>home </a:t>
            </a:r>
            <a:r>
              <a:rPr sz="900" dirty="0">
                <a:solidFill>
                  <a:srgbClr val="605D5C"/>
                </a:solidFill>
                <a:latin typeface="Trebuchet MS"/>
                <a:cs typeface="Trebuchet MS"/>
              </a:rPr>
              <a:t>Room in </a:t>
            </a:r>
            <a:r>
              <a:rPr sz="900" spc="-20" dirty="0">
                <a:solidFill>
                  <a:srgbClr val="605D5C"/>
                </a:solidFill>
                <a:latin typeface="Trebuchet MS"/>
                <a:cs typeface="Trebuchet MS"/>
              </a:rPr>
              <a:t>serviced</a:t>
            </a:r>
            <a:r>
              <a:rPr sz="900" spc="5" dirty="0">
                <a:solidFill>
                  <a:srgbClr val="605D5C"/>
                </a:solidFill>
                <a:latin typeface="Trebuchet MS"/>
                <a:cs typeface="Trebuchet MS"/>
              </a:rPr>
              <a:t> </a:t>
            </a:r>
            <a:r>
              <a:rPr sz="900" spc="-25" dirty="0">
                <a:solidFill>
                  <a:srgbClr val="605D5C"/>
                </a:solidFill>
                <a:latin typeface="Trebuchet MS"/>
                <a:cs typeface="Trebuchet MS"/>
              </a:rPr>
              <a:t>ap…</a:t>
            </a:r>
            <a:endParaRPr sz="900">
              <a:latin typeface="Trebuchet MS"/>
              <a:cs typeface="Trebuchet MS"/>
            </a:endParaRPr>
          </a:p>
          <a:p>
            <a:pPr marR="5080" algn="r">
              <a:lnSpc>
                <a:spcPct val="100000"/>
              </a:lnSpc>
              <a:spcBef>
                <a:spcPts val="465"/>
              </a:spcBef>
            </a:pPr>
            <a:r>
              <a:rPr sz="900" spc="-20" dirty="0">
                <a:solidFill>
                  <a:srgbClr val="605D5C"/>
                </a:solidFill>
                <a:latin typeface="Trebuchet MS"/>
                <a:cs typeface="Trebuchet MS"/>
              </a:rPr>
              <a:t>Barn</a:t>
            </a:r>
            <a:endParaRPr sz="900">
              <a:latin typeface="Trebuchet MS"/>
              <a:cs typeface="Trebuchet MS"/>
            </a:endParaRPr>
          </a:p>
        </p:txBody>
      </p:sp>
      <p:grpSp>
        <p:nvGrpSpPr>
          <p:cNvPr id="17" name="object 17"/>
          <p:cNvGrpSpPr/>
          <p:nvPr/>
        </p:nvGrpSpPr>
        <p:grpSpPr>
          <a:xfrm>
            <a:off x="240791" y="2518850"/>
            <a:ext cx="11979910" cy="4568190"/>
            <a:chOff x="240791" y="2518850"/>
            <a:chExt cx="11979910" cy="4568190"/>
          </a:xfrm>
        </p:grpSpPr>
        <p:sp>
          <p:nvSpPr>
            <p:cNvPr id="18" name="object 18"/>
            <p:cNvSpPr/>
            <p:nvPr/>
          </p:nvSpPr>
          <p:spPr>
            <a:xfrm>
              <a:off x="6948709" y="2533137"/>
              <a:ext cx="5114925" cy="2826385"/>
            </a:xfrm>
            <a:custGeom>
              <a:avLst/>
              <a:gdLst/>
              <a:ahLst/>
              <a:cxnLst/>
              <a:rect l="l" t="t" r="r" b="b"/>
              <a:pathLst>
                <a:path w="5114925" h="2826385">
                  <a:moveTo>
                    <a:pt x="0" y="0"/>
                  </a:moveTo>
                  <a:lnTo>
                    <a:pt x="196712" y="2596074"/>
                  </a:lnTo>
                  <a:lnTo>
                    <a:pt x="393424" y="2607895"/>
                  </a:lnTo>
                  <a:lnTo>
                    <a:pt x="590136" y="2626831"/>
                  </a:lnTo>
                  <a:lnTo>
                    <a:pt x="786847" y="2630584"/>
                  </a:lnTo>
                  <a:lnTo>
                    <a:pt x="983563" y="2687762"/>
                  </a:lnTo>
                  <a:lnTo>
                    <a:pt x="1180274" y="2747293"/>
                  </a:lnTo>
                  <a:lnTo>
                    <a:pt x="1376984" y="2748646"/>
                  </a:lnTo>
                  <a:lnTo>
                    <a:pt x="1573694" y="2752094"/>
                  </a:lnTo>
                  <a:lnTo>
                    <a:pt x="1770405" y="2758695"/>
                  </a:lnTo>
                  <a:lnTo>
                    <a:pt x="1967115" y="2759933"/>
                  </a:lnTo>
                  <a:lnTo>
                    <a:pt x="2163835" y="2764400"/>
                  </a:lnTo>
                  <a:lnTo>
                    <a:pt x="2360545" y="2776097"/>
                  </a:lnTo>
                  <a:lnTo>
                    <a:pt x="2557255" y="2788013"/>
                  </a:lnTo>
                  <a:lnTo>
                    <a:pt x="2753966" y="2791651"/>
                  </a:lnTo>
                  <a:lnTo>
                    <a:pt x="2950676" y="2795995"/>
                  </a:lnTo>
                  <a:lnTo>
                    <a:pt x="3147396" y="2796728"/>
                  </a:lnTo>
                  <a:lnTo>
                    <a:pt x="3344106" y="2799719"/>
                  </a:lnTo>
                  <a:lnTo>
                    <a:pt x="3540816" y="2800995"/>
                  </a:lnTo>
                  <a:lnTo>
                    <a:pt x="3737527" y="2805710"/>
                  </a:lnTo>
                  <a:lnTo>
                    <a:pt x="3934237" y="2810435"/>
                  </a:lnTo>
                  <a:lnTo>
                    <a:pt x="4130947" y="2813825"/>
                  </a:lnTo>
                  <a:lnTo>
                    <a:pt x="4327667" y="2814873"/>
                  </a:lnTo>
                  <a:lnTo>
                    <a:pt x="4524377" y="2818255"/>
                  </a:lnTo>
                  <a:lnTo>
                    <a:pt x="4721088" y="2822541"/>
                  </a:lnTo>
                  <a:lnTo>
                    <a:pt x="4917798" y="2823608"/>
                  </a:lnTo>
                  <a:lnTo>
                    <a:pt x="5114508" y="2825903"/>
                  </a:lnTo>
                </a:path>
              </a:pathLst>
            </a:custGeom>
            <a:ln w="28575">
              <a:solidFill>
                <a:srgbClr val="118CFF"/>
              </a:solidFill>
            </a:ln>
          </p:spPr>
          <p:txBody>
            <a:bodyPr wrap="square" lIns="0" tIns="0" rIns="0" bIns="0" rtlCol="0"/>
            <a:lstStyle/>
            <a:p>
              <a:endParaRPr/>
            </a:p>
          </p:txBody>
        </p:sp>
        <p:sp>
          <p:nvSpPr>
            <p:cNvPr id="19" name="object 19"/>
            <p:cNvSpPr/>
            <p:nvPr/>
          </p:nvSpPr>
          <p:spPr>
            <a:xfrm>
              <a:off x="6791340" y="6829440"/>
              <a:ext cx="5429250" cy="76200"/>
            </a:xfrm>
            <a:custGeom>
              <a:avLst/>
              <a:gdLst/>
              <a:ahLst/>
              <a:cxnLst/>
              <a:rect l="l" t="t" r="r" b="b"/>
              <a:pathLst>
                <a:path w="5429250" h="76200">
                  <a:moveTo>
                    <a:pt x="0" y="0"/>
                  </a:moveTo>
                  <a:lnTo>
                    <a:pt x="5429250" y="0"/>
                  </a:lnTo>
                  <a:lnTo>
                    <a:pt x="5429250" y="76199"/>
                  </a:lnTo>
                  <a:lnTo>
                    <a:pt x="0" y="76199"/>
                  </a:lnTo>
                  <a:lnTo>
                    <a:pt x="0" y="0"/>
                  </a:lnTo>
                  <a:close/>
                </a:path>
              </a:pathLst>
            </a:custGeom>
            <a:solidFill>
              <a:srgbClr val="E9E9E9">
                <a:alpha val="50000"/>
              </a:srgbClr>
            </a:solidFill>
          </p:spPr>
          <p:txBody>
            <a:bodyPr wrap="square" lIns="0" tIns="0" rIns="0" bIns="0" rtlCol="0"/>
            <a:lstStyle/>
            <a:p>
              <a:endParaRPr/>
            </a:p>
          </p:txBody>
        </p:sp>
        <p:sp>
          <p:nvSpPr>
            <p:cNvPr id="20" name="object 20"/>
            <p:cNvSpPr/>
            <p:nvPr/>
          </p:nvSpPr>
          <p:spPr>
            <a:xfrm>
              <a:off x="6791340" y="6829440"/>
              <a:ext cx="1762125" cy="76200"/>
            </a:xfrm>
            <a:custGeom>
              <a:avLst/>
              <a:gdLst/>
              <a:ahLst/>
              <a:cxnLst/>
              <a:rect l="l" t="t" r="r" b="b"/>
              <a:pathLst>
                <a:path w="1762125" h="76200">
                  <a:moveTo>
                    <a:pt x="0" y="0"/>
                  </a:moveTo>
                  <a:lnTo>
                    <a:pt x="1761725" y="0"/>
                  </a:lnTo>
                  <a:lnTo>
                    <a:pt x="1761725" y="76199"/>
                  </a:lnTo>
                  <a:lnTo>
                    <a:pt x="0" y="76199"/>
                  </a:lnTo>
                  <a:lnTo>
                    <a:pt x="0" y="0"/>
                  </a:lnTo>
                  <a:close/>
                </a:path>
              </a:pathLst>
            </a:custGeom>
            <a:solidFill>
              <a:srgbClr val="000000">
                <a:alpha val="19999"/>
              </a:srgbClr>
            </a:solidFill>
          </p:spPr>
          <p:txBody>
            <a:bodyPr wrap="square" lIns="0" tIns="0" rIns="0" bIns="0" rtlCol="0"/>
            <a:lstStyle/>
            <a:p>
              <a:endParaRPr/>
            </a:p>
          </p:txBody>
        </p:sp>
        <p:sp>
          <p:nvSpPr>
            <p:cNvPr id="21" name="object 21"/>
            <p:cNvSpPr/>
            <p:nvPr/>
          </p:nvSpPr>
          <p:spPr>
            <a:xfrm>
              <a:off x="6791340" y="6829440"/>
              <a:ext cx="1762125" cy="76200"/>
            </a:xfrm>
            <a:custGeom>
              <a:avLst/>
              <a:gdLst/>
              <a:ahLst/>
              <a:cxnLst/>
              <a:rect l="l" t="t" r="r" b="b"/>
              <a:pathLst>
                <a:path w="1762125" h="76200">
                  <a:moveTo>
                    <a:pt x="0" y="0"/>
                  </a:moveTo>
                  <a:lnTo>
                    <a:pt x="1761725" y="0"/>
                  </a:lnTo>
                  <a:lnTo>
                    <a:pt x="1761725" y="76199"/>
                  </a:lnTo>
                </a:path>
                <a:path w="1762125" h="76200">
                  <a:moveTo>
                    <a:pt x="0" y="76199"/>
                  </a:moveTo>
                  <a:lnTo>
                    <a:pt x="0" y="0"/>
                  </a:lnTo>
                </a:path>
              </a:pathLst>
            </a:custGeom>
            <a:ln w="9525">
              <a:solidFill>
                <a:srgbClr val="FFFFFF"/>
              </a:solidFill>
            </a:ln>
          </p:spPr>
          <p:txBody>
            <a:bodyPr wrap="square" lIns="0" tIns="0" rIns="0" bIns="0" rtlCol="0"/>
            <a:lstStyle/>
            <a:p>
              <a:endParaRPr/>
            </a:p>
          </p:txBody>
        </p:sp>
        <p:sp>
          <p:nvSpPr>
            <p:cNvPr id="22" name="object 22"/>
            <p:cNvSpPr/>
            <p:nvPr/>
          </p:nvSpPr>
          <p:spPr>
            <a:xfrm>
              <a:off x="240791" y="4136135"/>
              <a:ext cx="5986780" cy="2950845"/>
            </a:xfrm>
            <a:custGeom>
              <a:avLst/>
              <a:gdLst/>
              <a:ahLst/>
              <a:cxnLst/>
              <a:rect l="l" t="t" r="r" b="b"/>
              <a:pathLst>
                <a:path w="5986780" h="2950845">
                  <a:moveTo>
                    <a:pt x="5986271" y="2950463"/>
                  </a:moveTo>
                  <a:lnTo>
                    <a:pt x="0" y="2950463"/>
                  </a:lnTo>
                  <a:lnTo>
                    <a:pt x="0" y="0"/>
                  </a:lnTo>
                  <a:lnTo>
                    <a:pt x="5986271" y="0"/>
                  </a:lnTo>
                  <a:lnTo>
                    <a:pt x="5986271" y="102504"/>
                  </a:lnTo>
                  <a:lnTo>
                    <a:pt x="235457" y="102504"/>
                  </a:lnTo>
                  <a:lnTo>
                    <a:pt x="222321" y="103138"/>
                  </a:lnTo>
                  <a:lnTo>
                    <a:pt x="184428" y="112654"/>
                  </a:lnTo>
                  <a:lnTo>
                    <a:pt x="150902" y="132713"/>
                  </a:lnTo>
                  <a:lnTo>
                    <a:pt x="124560" y="161734"/>
                  </a:lnTo>
                  <a:lnTo>
                    <a:pt x="107817" y="197179"/>
                  </a:lnTo>
                  <a:lnTo>
                    <a:pt x="102107" y="235854"/>
                  </a:lnTo>
                  <a:lnTo>
                    <a:pt x="102107" y="2731404"/>
                  </a:lnTo>
                  <a:lnTo>
                    <a:pt x="107817" y="2770048"/>
                  </a:lnTo>
                  <a:lnTo>
                    <a:pt x="124560" y="2805493"/>
                  </a:lnTo>
                  <a:lnTo>
                    <a:pt x="150902" y="2834514"/>
                  </a:lnTo>
                  <a:lnTo>
                    <a:pt x="184428" y="2854573"/>
                  </a:lnTo>
                  <a:lnTo>
                    <a:pt x="222321" y="2864115"/>
                  </a:lnTo>
                  <a:lnTo>
                    <a:pt x="235457" y="2864754"/>
                  </a:lnTo>
                  <a:lnTo>
                    <a:pt x="5986271" y="2864754"/>
                  </a:lnTo>
                  <a:lnTo>
                    <a:pt x="5986271" y="2950463"/>
                  </a:lnTo>
                  <a:close/>
                </a:path>
                <a:path w="5986780" h="2950845">
                  <a:moveTo>
                    <a:pt x="5986271" y="2864754"/>
                  </a:moveTo>
                  <a:lnTo>
                    <a:pt x="5617098" y="2864754"/>
                  </a:lnTo>
                  <a:lnTo>
                    <a:pt x="5630231" y="2864115"/>
                  </a:lnTo>
                  <a:lnTo>
                    <a:pt x="5643112" y="2862201"/>
                  </a:lnTo>
                  <a:lnTo>
                    <a:pt x="5680014" y="2848961"/>
                  </a:lnTo>
                  <a:lnTo>
                    <a:pt x="5711372" y="2825678"/>
                  </a:lnTo>
                  <a:lnTo>
                    <a:pt x="5734655" y="2794320"/>
                  </a:lnTo>
                  <a:lnTo>
                    <a:pt x="5747883" y="2757418"/>
                  </a:lnTo>
                  <a:lnTo>
                    <a:pt x="5750448" y="2731404"/>
                  </a:lnTo>
                  <a:lnTo>
                    <a:pt x="5750448" y="235854"/>
                  </a:lnTo>
                  <a:lnTo>
                    <a:pt x="5744708" y="197179"/>
                  </a:lnTo>
                  <a:lnTo>
                    <a:pt x="5727969" y="161734"/>
                  </a:lnTo>
                  <a:lnTo>
                    <a:pt x="5701640" y="132713"/>
                  </a:lnTo>
                  <a:lnTo>
                    <a:pt x="5668121" y="112654"/>
                  </a:lnTo>
                  <a:lnTo>
                    <a:pt x="5630231" y="103138"/>
                  </a:lnTo>
                  <a:lnTo>
                    <a:pt x="5617098" y="102504"/>
                  </a:lnTo>
                  <a:lnTo>
                    <a:pt x="5986271" y="102504"/>
                  </a:lnTo>
                  <a:lnTo>
                    <a:pt x="5986271" y="2864754"/>
                  </a:lnTo>
                  <a:close/>
                </a:path>
              </a:pathLst>
            </a:custGeom>
            <a:solidFill>
              <a:srgbClr val="252423">
                <a:alpha val="30198"/>
              </a:srgbClr>
            </a:solidFill>
          </p:spPr>
          <p:txBody>
            <a:bodyPr wrap="square" lIns="0" tIns="0" rIns="0" bIns="0" rtlCol="0"/>
            <a:lstStyle/>
            <a:p>
              <a:endParaRPr/>
            </a:p>
          </p:txBody>
        </p:sp>
        <p:sp>
          <p:nvSpPr>
            <p:cNvPr id="23" name="object 23"/>
            <p:cNvSpPr/>
            <p:nvPr/>
          </p:nvSpPr>
          <p:spPr>
            <a:xfrm>
              <a:off x="338137" y="4233862"/>
              <a:ext cx="5657850" cy="2771775"/>
            </a:xfrm>
            <a:custGeom>
              <a:avLst/>
              <a:gdLst/>
              <a:ahLst/>
              <a:cxnLst/>
              <a:rect l="l" t="t" r="r" b="b"/>
              <a:pathLst>
                <a:path w="5657850" h="2771775">
                  <a:moveTo>
                    <a:pt x="5519737" y="2771775"/>
                  </a:moveTo>
                  <a:lnTo>
                    <a:pt x="138112" y="2771775"/>
                  </a:lnTo>
                  <a:lnTo>
                    <a:pt x="131327" y="2771608"/>
                  </a:lnTo>
                  <a:lnTo>
                    <a:pt x="91591" y="2763706"/>
                  </a:lnTo>
                  <a:lnTo>
                    <a:pt x="55831" y="2744588"/>
                  </a:lnTo>
                  <a:lnTo>
                    <a:pt x="27183" y="2715942"/>
                  </a:lnTo>
                  <a:lnTo>
                    <a:pt x="8069" y="2680183"/>
                  </a:lnTo>
                  <a:lnTo>
                    <a:pt x="165" y="2640447"/>
                  </a:lnTo>
                  <a:lnTo>
                    <a:pt x="0" y="2633662"/>
                  </a:lnTo>
                  <a:lnTo>
                    <a:pt x="0" y="138112"/>
                  </a:lnTo>
                  <a:lnTo>
                    <a:pt x="5945" y="98020"/>
                  </a:lnTo>
                  <a:lnTo>
                    <a:pt x="23276" y="61381"/>
                  </a:lnTo>
                  <a:lnTo>
                    <a:pt x="50493" y="31348"/>
                  </a:lnTo>
                  <a:lnTo>
                    <a:pt x="85259" y="10513"/>
                  </a:lnTo>
                  <a:lnTo>
                    <a:pt x="124574" y="663"/>
                  </a:lnTo>
                  <a:lnTo>
                    <a:pt x="138112" y="0"/>
                  </a:lnTo>
                  <a:lnTo>
                    <a:pt x="5519737" y="0"/>
                  </a:lnTo>
                  <a:lnTo>
                    <a:pt x="5559827" y="5945"/>
                  </a:lnTo>
                  <a:lnTo>
                    <a:pt x="5596470" y="23276"/>
                  </a:lnTo>
                  <a:lnTo>
                    <a:pt x="5626498" y="50493"/>
                  </a:lnTo>
                  <a:lnTo>
                    <a:pt x="5647334" y="85259"/>
                  </a:lnTo>
                  <a:lnTo>
                    <a:pt x="5657185" y="124574"/>
                  </a:lnTo>
                  <a:lnTo>
                    <a:pt x="5657850" y="138112"/>
                  </a:lnTo>
                  <a:lnTo>
                    <a:pt x="5657850" y="2633662"/>
                  </a:lnTo>
                  <a:lnTo>
                    <a:pt x="5651906" y="2673755"/>
                  </a:lnTo>
                  <a:lnTo>
                    <a:pt x="5634570" y="2710395"/>
                  </a:lnTo>
                  <a:lnTo>
                    <a:pt x="5607355" y="2740423"/>
                  </a:lnTo>
                  <a:lnTo>
                    <a:pt x="5572591" y="2761259"/>
                  </a:lnTo>
                  <a:lnTo>
                    <a:pt x="5533274" y="2771110"/>
                  </a:lnTo>
                  <a:lnTo>
                    <a:pt x="5519737" y="2771775"/>
                  </a:lnTo>
                  <a:close/>
                </a:path>
              </a:pathLst>
            </a:custGeom>
            <a:solidFill>
              <a:srgbClr val="FFFFFF"/>
            </a:solidFill>
          </p:spPr>
          <p:txBody>
            <a:bodyPr wrap="square" lIns="0" tIns="0" rIns="0" bIns="0" rtlCol="0"/>
            <a:lstStyle/>
            <a:p>
              <a:endParaRPr/>
            </a:p>
          </p:txBody>
        </p:sp>
        <p:sp>
          <p:nvSpPr>
            <p:cNvPr id="24" name="object 24"/>
            <p:cNvSpPr/>
            <p:nvPr/>
          </p:nvSpPr>
          <p:spPr>
            <a:xfrm>
              <a:off x="338137" y="4233862"/>
              <a:ext cx="5657850" cy="2771775"/>
            </a:xfrm>
            <a:custGeom>
              <a:avLst/>
              <a:gdLst/>
              <a:ahLst/>
              <a:cxnLst/>
              <a:rect l="l" t="t" r="r" b="b"/>
              <a:pathLst>
                <a:path w="5657850" h="2771775">
                  <a:moveTo>
                    <a:pt x="0" y="2633662"/>
                  </a:moveTo>
                  <a:lnTo>
                    <a:pt x="0" y="138112"/>
                  </a:lnTo>
                  <a:lnTo>
                    <a:pt x="165" y="131327"/>
                  </a:lnTo>
                  <a:lnTo>
                    <a:pt x="8069" y="91591"/>
                  </a:lnTo>
                  <a:lnTo>
                    <a:pt x="27183" y="55831"/>
                  </a:lnTo>
                  <a:lnTo>
                    <a:pt x="55831" y="27183"/>
                  </a:lnTo>
                  <a:lnTo>
                    <a:pt x="91591" y="8069"/>
                  </a:lnTo>
                  <a:lnTo>
                    <a:pt x="131327" y="165"/>
                  </a:lnTo>
                  <a:lnTo>
                    <a:pt x="138112" y="0"/>
                  </a:lnTo>
                  <a:lnTo>
                    <a:pt x="5519737" y="0"/>
                  </a:lnTo>
                  <a:lnTo>
                    <a:pt x="5559827" y="5945"/>
                  </a:lnTo>
                  <a:lnTo>
                    <a:pt x="5596470" y="23276"/>
                  </a:lnTo>
                  <a:lnTo>
                    <a:pt x="5626498" y="50493"/>
                  </a:lnTo>
                  <a:lnTo>
                    <a:pt x="5647334" y="85259"/>
                  </a:lnTo>
                  <a:lnTo>
                    <a:pt x="5657185" y="124574"/>
                  </a:lnTo>
                  <a:lnTo>
                    <a:pt x="5657850" y="138112"/>
                  </a:lnTo>
                  <a:lnTo>
                    <a:pt x="5657850" y="2633662"/>
                  </a:lnTo>
                  <a:lnTo>
                    <a:pt x="5651906" y="2673755"/>
                  </a:lnTo>
                  <a:lnTo>
                    <a:pt x="5634570" y="2710395"/>
                  </a:lnTo>
                  <a:lnTo>
                    <a:pt x="5607355" y="2740423"/>
                  </a:lnTo>
                  <a:lnTo>
                    <a:pt x="5572591" y="2761259"/>
                  </a:lnTo>
                  <a:lnTo>
                    <a:pt x="5533274" y="2771110"/>
                  </a:lnTo>
                  <a:lnTo>
                    <a:pt x="5519737" y="2771775"/>
                  </a:lnTo>
                  <a:lnTo>
                    <a:pt x="138112" y="2771775"/>
                  </a:lnTo>
                  <a:lnTo>
                    <a:pt x="98020" y="2765831"/>
                  </a:lnTo>
                  <a:lnTo>
                    <a:pt x="61381" y="2748495"/>
                  </a:lnTo>
                  <a:lnTo>
                    <a:pt x="31348" y="2721280"/>
                  </a:lnTo>
                  <a:lnTo>
                    <a:pt x="10513" y="2686516"/>
                  </a:lnTo>
                  <a:lnTo>
                    <a:pt x="663" y="2647199"/>
                  </a:lnTo>
                  <a:lnTo>
                    <a:pt x="0" y="2633662"/>
                  </a:lnTo>
                  <a:close/>
                </a:path>
              </a:pathLst>
            </a:custGeom>
            <a:ln w="9525">
              <a:solidFill>
                <a:srgbClr val="000000"/>
              </a:solidFill>
            </a:ln>
          </p:spPr>
          <p:txBody>
            <a:bodyPr wrap="square" lIns="0" tIns="0" rIns="0" bIns="0" rtlCol="0"/>
            <a:lstStyle/>
            <a:p>
              <a:endParaRPr/>
            </a:p>
          </p:txBody>
        </p:sp>
      </p:grpSp>
      <p:sp>
        <p:nvSpPr>
          <p:cNvPr id="25" name="object 25"/>
          <p:cNvSpPr txBox="1"/>
          <p:nvPr/>
        </p:nvSpPr>
        <p:spPr>
          <a:xfrm>
            <a:off x="1809251" y="4238688"/>
            <a:ext cx="2734945" cy="284480"/>
          </a:xfrm>
          <a:prstGeom prst="rect">
            <a:avLst/>
          </a:prstGeom>
        </p:spPr>
        <p:txBody>
          <a:bodyPr vert="horz" wrap="square" lIns="0" tIns="12700" rIns="0" bIns="0" rtlCol="0">
            <a:spAutoFit/>
          </a:bodyPr>
          <a:lstStyle/>
          <a:p>
            <a:pPr marL="12700">
              <a:lnSpc>
                <a:spcPct val="100000"/>
              </a:lnSpc>
              <a:spcBef>
                <a:spcPts val="100"/>
              </a:spcBef>
            </a:pPr>
            <a:r>
              <a:rPr sz="1700" spc="-120" dirty="0">
                <a:solidFill>
                  <a:srgbClr val="252423"/>
                </a:solidFill>
                <a:latin typeface="Arial"/>
                <a:cs typeface="Arial"/>
              </a:rPr>
              <a:t>avg</a:t>
            </a:r>
            <a:r>
              <a:rPr sz="1700" spc="-65" dirty="0">
                <a:solidFill>
                  <a:srgbClr val="252423"/>
                </a:solidFill>
                <a:latin typeface="Arial"/>
                <a:cs typeface="Arial"/>
              </a:rPr>
              <a:t> </a:t>
            </a:r>
            <a:r>
              <a:rPr sz="1700" spc="-60" dirty="0">
                <a:solidFill>
                  <a:srgbClr val="252423"/>
                </a:solidFill>
                <a:latin typeface="Arial"/>
                <a:cs typeface="Arial"/>
              </a:rPr>
              <a:t>pricing</a:t>
            </a:r>
            <a:r>
              <a:rPr sz="1700" spc="-65" dirty="0">
                <a:solidFill>
                  <a:srgbClr val="252423"/>
                </a:solidFill>
                <a:latin typeface="Arial"/>
                <a:cs typeface="Arial"/>
              </a:rPr>
              <a:t> </a:t>
            </a:r>
            <a:r>
              <a:rPr sz="1700" spc="-120" dirty="0">
                <a:solidFill>
                  <a:srgbClr val="252423"/>
                </a:solidFill>
                <a:latin typeface="Arial"/>
                <a:cs typeface="Arial"/>
              </a:rPr>
              <a:t>based</a:t>
            </a:r>
            <a:r>
              <a:rPr sz="1700" spc="-65" dirty="0">
                <a:solidFill>
                  <a:srgbClr val="252423"/>
                </a:solidFill>
                <a:latin typeface="Arial"/>
                <a:cs typeface="Arial"/>
              </a:rPr>
              <a:t> </a:t>
            </a:r>
            <a:r>
              <a:rPr sz="1700" spc="-120" dirty="0">
                <a:solidFill>
                  <a:srgbClr val="252423"/>
                </a:solidFill>
                <a:latin typeface="Arial"/>
                <a:cs typeface="Arial"/>
              </a:rPr>
              <a:t>on</a:t>
            </a:r>
            <a:r>
              <a:rPr sz="1700" spc="-65" dirty="0">
                <a:solidFill>
                  <a:srgbClr val="252423"/>
                </a:solidFill>
                <a:latin typeface="Arial"/>
                <a:cs typeface="Arial"/>
              </a:rPr>
              <a:t> </a:t>
            </a:r>
            <a:r>
              <a:rPr sz="1700" spc="-75" dirty="0">
                <a:solidFill>
                  <a:srgbClr val="252423"/>
                </a:solidFill>
                <a:latin typeface="Arial"/>
                <a:cs typeface="Arial"/>
              </a:rPr>
              <a:t>room</a:t>
            </a:r>
            <a:r>
              <a:rPr sz="1700" spc="-65" dirty="0">
                <a:solidFill>
                  <a:srgbClr val="252423"/>
                </a:solidFill>
                <a:latin typeface="Arial"/>
                <a:cs typeface="Arial"/>
              </a:rPr>
              <a:t> </a:t>
            </a:r>
            <a:r>
              <a:rPr sz="1700" spc="-50" dirty="0">
                <a:solidFill>
                  <a:srgbClr val="252423"/>
                </a:solidFill>
                <a:latin typeface="Arial"/>
                <a:cs typeface="Arial"/>
              </a:rPr>
              <a:t>type</a:t>
            </a:r>
            <a:endParaRPr sz="1700">
              <a:latin typeface="Arial"/>
              <a:cs typeface="Arial"/>
            </a:endParaRPr>
          </a:p>
        </p:txBody>
      </p:sp>
      <p:sp>
        <p:nvSpPr>
          <p:cNvPr id="26" name="object 26"/>
          <p:cNvSpPr txBox="1"/>
          <p:nvPr/>
        </p:nvSpPr>
        <p:spPr>
          <a:xfrm>
            <a:off x="3259293" y="6731000"/>
            <a:ext cx="1016000" cy="208279"/>
          </a:xfrm>
          <a:prstGeom prst="rect">
            <a:avLst/>
          </a:prstGeom>
        </p:spPr>
        <p:txBody>
          <a:bodyPr vert="horz" wrap="square" lIns="0" tIns="12700" rIns="0" bIns="0" rtlCol="0">
            <a:spAutoFit/>
          </a:bodyPr>
          <a:lstStyle/>
          <a:p>
            <a:pPr marL="12700">
              <a:lnSpc>
                <a:spcPct val="100000"/>
              </a:lnSpc>
              <a:spcBef>
                <a:spcPts val="100"/>
              </a:spcBef>
            </a:pPr>
            <a:r>
              <a:rPr sz="1200" spc="-80" dirty="0">
                <a:solidFill>
                  <a:srgbClr val="252423"/>
                </a:solidFill>
                <a:latin typeface="Arial"/>
                <a:cs typeface="Arial"/>
              </a:rPr>
              <a:t>Average</a:t>
            </a:r>
            <a:r>
              <a:rPr sz="1200" spc="-55" dirty="0">
                <a:solidFill>
                  <a:srgbClr val="252423"/>
                </a:solidFill>
                <a:latin typeface="Arial"/>
                <a:cs typeface="Arial"/>
              </a:rPr>
              <a:t> </a:t>
            </a:r>
            <a:r>
              <a:rPr sz="1200" spc="-45" dirty="0">
                <a:solidFill>
                  <a:srgbClr val="252423"/>
                </a:solidFill>
                <a:latin typeface="Arial"/>
                <a:cs typeface="Arial"/>
              </a:rPr>
              <a:t>of</a:t>
            </a:r>
            <a:r>
              <a:rPr sz="1200" spc="-55" dirty="0">
                <a:solidFill>
                  <a:srgbClr val="252423"/>
                </a:solidFill>
                <a:latin typeface="Arial"/>
                <a:cs typeface="Arial"/>
              </a:rPr>
              <a:t> </a:t>
            </a:r>
            <a:r>
              <a:rPr sz="1200" spc="-30" dirty="0">
                <a:solidFill>
                  <a:srgbClr val="252423"/>
                </a:solidFill>
                <a:latin typeface="Arial"/>
                <a:cs typeface="Arial"/>
              </a:rPr>
              <a:t>price</a:t>
            </a:r>
            <a:endParaRPr sz="1200">
              <a:latin typeface="Arial"/>
              <a:cs typeface="Arial"/>
            </a:endParaRPr>
          </a:p>
        </p:txBody>
      </p:sp>
      <p:sp>
        <p:nvSpPr>
          <p:cNvPr id="27" name="object 27"/>
          <p:cNvSpPr txBox="1"/>
          <p:nvPr/>
        </p:nvSpPr>
        <p:spPr>
          <a:xfrm>
            <a:off x="430520" y="5375769"/>
            <a:ext cx="177800" cy="678815"/>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Arial"/>
                <a:cs typeface="Arial"/>
              </a:rPr>
              <a:t>room_type</a:t>
            </a:r>
            <a:endParaRPr sz="1200">
              <a:latin typeface="Arial"/>
              <a:cs typeface="Arial"/>
            </a:endParaRPr>
          </a:p>
        </p:txBody>
      </p:sp>
      <p:sp>
        <p:nvSpPr>
          <p:cNvPr id="28" name="object 28"/>
          <p:cNvSpPr txBox="1"/>
          <p:nvPr/>
        </p:nvSpPr>
        <p:spPr>
          <a:xfrm>
            <a:off x="702567" y="4916439"/>
            <a:ext cx="84391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605D5C"/>
                </a:solidFill>
                <a:latin typeface="Trebuchet MS"/>
                <a:cs typeface="Trebuchet MS"/>
              </a:rPr>
              <a:t>Entire</a:t>
            </a:r>
            <a:r>
              <a:rPr sz="900" spc="-20" dirty="0">
                <a:solidFill>
                  <a:srgbClr val="605D5C"/>
                </a:solidFill>
                <a:latin typeface="Trebuchet MS"/>
                <a:cs typeface="Trebuchet MS"/>
              </a:rPr>
              <a:t> </a:t>
            </a:r>
            <a:r>
              <a:rPr sz="900" spc="-10" dirty="0">
                <a:solidFill>
                  <a:srgbClr val="605D5C"/>
                </a:solidFill>
                <a:latin typeface="Trebuchet MS"/>
                <a:cs typeface="Trebuchet MS"/>
              </a:rPr>
              <a:t>home/apt</a:t>
            </a:r>
            <a:endParaRPr sz="900">
              <a:latin typeface="Trebuchet MS"/>
              <a:cs typeface="Trebuchet MS"/>
            </a:endParaRPr>
          </a:p>
        </p:txBody>
      </p:sp>
      <p:sp>
        <p:nvSpPr>
          <p:cNvPr id="29" name="object 29"/>
          <p:cNvSpPr txBox="1"/>
          <p:nvPr/>
        </p:nvSpPr>
        <p:spPr>
          <a:xfrm>
            <a:off x="943074" y="5388543"/>
            <a:ext cx="6032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Trebuchet MS"/>
                <a:cs typeface="Trebuchet MS"/>
              </a:rPr>
              <a:t>Hotel</a:t>
            </a:r>
            <a:r>
              <a:rPr sz="900" spc="-70" dirty="0">
                <a:solidFill>
                  <a:srgbClr val="605D5C"/>
                </a:solidFill>
                <a:latin typeface="Trebuchet MS"/>
                <a:cs typeface="Trebuchet MS"/>
              </a:rPr>
              <a:t> </a:t>
            </a:r>
            <a:r>
              <a:rPr sz="900" spc="-20" dirty="0">
                <a:solidFill>
                  <a:srgbClr val="605D5C"/>
                </a:solidFill>
                <a:latin typeface="Trebuchet MS"/>
                <a:cs typeface="Trebuchet MS"/>
              </a:rPr>
              <a:t>room</a:t>
            </a:r>
            <a:endParaRPr sz="900">
              <a:latin typeface="Trebuchet MS"/>
              <a:cs typeface="Trebuchet MS"/>
            </a:endParaRPr>
          </a:p>
        </p:txBody>
      </p:sp>
      <p:sp>
        <p:nvSpPr>
          <p:cNvPr id="30" name="object 30"/>
          <p:cNvSpPr txBox="1"/>
          <p:nvPr/>
        </p:nvSpPr>
        <p:spPr>
          <a:xfrm>
            <a:off x="874464" y="5860679"/>
            <a:ext cx="671830"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605D5C"/>
                </a:solidFill>
                <a:latin typeface="Trebuchet MS"/>
                <a:cs typeface="Trebuchet MS"/>
              </a:rPr>
              <a:t>Private</a:t>
            </a:r>
            <a:r>
              <a:rPr sz="900" spc="-20" dirty="0">
                <a:solidFill>
                  <a:srgbClr val="605D5C"/>
                </a:solidFill>
                <a:latin typeface="Trebuchet MS"/>
                <a:cs typeface="Trebuchet MS"/>
              </a:rPr>
              <a:t> room</a:t>
            </a:r>
            <a:endParaRPr sz="900">
              <a:latin typeface="Trebuchet MS"/>
              <a:cs typeface="Trebuchet MS"/>
            </a:endParaRPr>
          </a:p>
        </p:txBody>
      </p:sp>
      <p:sp>
        <p:nvSpPr>
          <p:cNvPr id="31" name="object 31"/>
          <p:cNvSpPr txBox="1"/>
          <p:nvPr/>
        </p:nvSpPr>
        <p:spPr>
          <a:xfrm>
            <a:off x="866874" y="6332783"/>
            <a:ext cx="67945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Trebuchet MS"/>
                <a:cs typeface="Trebuchet MS"/>
              </a:rPr>
              <a:t>Shared</a:t>
            </a:r>
            <a:r>
              <a:rPr sz="900" spc="-25" dirty="0">
                <a:solidFill>
                  <a:srgbClr val="605D5C"/>
                </a:solidFill>
                <a:latin typeface="Trebuchet MS"/>
                <a:cs typeface="Trebuchet MS"/>
              </a:rPr>
              <a:t> </a:t>
            </a:r>
            <a:r>
              <a:rPr sz="900" spc="-20" dirty="0">
                <a:solidFill>
                  <a:srgbClr val="605D5C"/>
                </a:solidFill>
                <a:latin typeface="Trebuchet MS"/>
                <a:cs typeface="Trebuchet MS"/>
              </a:rPr>
              <a:t>room</a:t>
            </a:r>
            <a:endParaRPr sz="900">
              <a:latin typeface="Trebuchet MS"/>
              <a:cs typeface="Trebuchet MS"/>
            </a:endParaRPr>
          </a:p>
        </p:txBody>
      </p:sp>
      <p:grpSp>
        <p:nvGrpSpPr>
          <p:cNvPr id="32" name="object 32"/>
          <p:cNvGrpSpPr/>
          <p:nvPr/>
        </p:nvGrpSpPr>
        <p:grpSpPr>
          <a:xfrm>
            <a:off x="240791" y="716279"/>
            <a:ext cx="5995670" cy="5880100"/>
            <a:chOff x="240791" y="716279"/>
            <a:chExt cx="5995670" cy="5880100"/>
          </a:xfrm>
        </p:grpSpPr>
        <p:sp>
          <p:nvSpPr>
            <p:cNvPr id="33" name="object 33"/>
            <p:cNvSpPr/>
            <p:nvPr/>
          </p:nvSpPr>
          <p:spPr>
            <a:xfrm>
              <a:off x="1619250" y="5290108"/>
              <a:ext cx="3482340" cy="1306195"/>
            </a:xfrm>
            <a:custGeom>
              <a:avLst/>
              <a:gdLst/>
              <a:ahLst/>
              <a:cxnLst/>
              <a:rect l="l" t="t" r="r" b="b"/>
              <a:pathLst>
                <a:path w="3482340" h="1306195">
                  <a:moveTo>
                    <a:pt x="1346060" y="944219"/>
                  </a:moveTo>
                  <a:lnTo>
                    <a:pt x="0" y="944219"/>
                  </a:lnTo>
                  <a:lnTo>
                    <a:pt x="0" y="1306169"/>
                  </a:lnTo>
                  <a:lnTo>
                    <a:pt x="1346060" y="1306169"/>
                  </a:lnTo>
                  <a:lnTo>
                    <a:pt x="1346060" y="944219"/>
                  </a:lnTo>
                  <a:close/>
                </a:path>
                <a:path w="3482340" h="1306195">
                  <a:moveTo>
                    <a:pt x="2158327" y="472109"/>
                  </a:moveTo>
                  <a:lnTo>
                    <a:pt x="0" y="472109"/>
                  </a:lnTo>
                  <a:lnTo>
                    <a:pt x="0" y="834059"/>
                  </a:lnTo>
                  <a:lnTo>
                    <a:pt x="2158327" y="834059"/>
                  </a:lnTo>
                  <a:lnTo>
                    <a:pt x="2158327" y="472109"/>
                  </a:lnTo>
                  <a:close/>
                </a:path>
                <a:path w="3482340" h="1306195">
                  <a:moveTo>
                    <a:pt x="3482302" y="0"/>
                  </a:moveTo>
                  <a:lnTo>
                    <a:pt x="0" y="0"/>
                  </a:lnTo>
                  <a:lnTo>
                    <a:pt x="0" y="361950"/>
                  </a:lnTo>
                  <a:lnTo>
                    <a:pt x="3482302" y="361950"/>
                  </a:lnTo>
                  <a:lnTo>
                    <a:pt x="3482302" y="0"/>
                  </a:lnTo>
                  <a:close/>
                </a:path>
              </a:pathLst>
            </a:custGeom>
            <a:solidFill>
              <a:srgbClr val="118CFF"/>
            </a:solidFill>
          </p:spPr>
          <p:txBody>
            <a:bodyPr wrap="square" lIns="0" tIns="0" rIns="0" bIns="0" rtlCol="0"/>
            <a:lstStyle/>
            <a:p>
              <a:endParaRPr/>
            </a:p>
          </p:txBody>
        </p:sp>
        <p:sp>
          <p:nvSpPr>
            <p:cNvPr id="34" name="object 34"/>
            <p:cNvSpPr/>
            <p:nvPr/>
          </p:nvSpPr>
          <p:spPr>
            <a:xfrm>
              <a:off x="240791" y="716279"/>
              <a:ext cx="5995670" cy="3645535"/>
            </a:xfrm>
            <a:custGeom>
              <a:avLst/>
              <a:gdLst/>
              <a:ahLst/>
              <a:cxnLst/>
              <a:rect l="l" t="t" r="r" b="b"/>
              <a:pathLst>
                <a:path w="5995670" h="3645535">
                  <a:moveTo>
                    <a:pt x="5995415" y="3645407"/>
                  </a:moveTo>
                  <a:lnTo>
                    <a:pt x="0" y="3645407"/>
                  </a:lnTo>
                  <a:lnTo>
                    <a:pt x="0" y="0"/>
                  </a:lnTo>
                  <a:lnTo>
                    <a:pt x="5995415" y="0"/>
                  </a:lnTo>
                  <a:lnTo>
                    <a:pt x="5995415" y="102869"/>
                  </a:lnTo>
                  <a:lnTo>
                    <a:pt x="235457" y="102869"/>
                  </a:lnTo>
                  <a:lnTo>
                    <a:pt x="222321" y="103504"/>
                  </a:lnTo>
                  <a:lnTo>
                    <a:pt x="184428" y="113019"/>
                  </a:lnTo>
                  <a:lnTo>
                    <a:pt x="150902" y="133087"/>
                  </a:lnTo>
                  <a:lnTo>
                    <a:pt x="124560" y="162120"/>
                  </a:lnTo>
                  <a:lnTo>
                    <a:pt x="107817" y="197569"/>
                  </a:lnTo>
                  <a:lnTo>
                    <a:pt x="102107" y="236219"/>
                  </a:lnTo>
                  <a:lnTo>
                    <a:pt x="102107" y="3274710"/>
                  </a:lnTo>
                  <a:lnTo>
                    <a:pt x="107817" y="3313354"/>
                  </a:lnTo>
                  <a:lnTo>
                    <a:pt x="124560" y="3348799"/>
                  </a:lnTo>
                  <a:lnTo>
                    <a:pt x="150902" y="3377820"/>
                  </a:lnTo>
                  <a:lnTo>
                    <a:pt x="184428" y="3397879"/>
                  </a:lnTo>
                  <a:lnTo>
                    <a:pt x="222321" y="3407408"/>
                  </a:lnTo>
                  <a:lnTo>
                    <a:pt x="235457" y="3408060"/>
                  </a:lnTo>
                  <a:lnTo>
                    <a:pt x="5995415" y="3408060"/>
                  </a:lnTo>
                  <a:lnTo>
                    <a:pt x="5995415" y="3645407"/>
                  </a:lnTo>
                  <a:close/>
                </a:path>
                <a:path w="5995670" h="3645535">
                  <a:moveTo>
                    <a:pt x="5995415" y="3408060"/>
                  </a:moveTo>
                  <a:lnTo>
                    <a:pt x="5626607" y="3408060"/>
                  </a:lnTo>
                  <a:lnTo>
                    <a:pt x="5639740" y="3407408"/>
                  </a:lnTo>
                  <a:lnTo>
                    <a:pt x="5652622" y="3405496"/>
                  </a:lnTo>
                  <a:lnTo>
                    <a:pt x="5689524" y="3392267"/>
                  </a:lnTo>
                  <a:lnTo>
                    <a:pt x="5720912" y="3368984"/>
                  </a:lnTo>
                  <a:lnTo>
                    <a:pt x="5744195" y="3337626"/>
                  </a:lnTo>
                  <a:lnTo>
                    <a:pt x="5757420" y="3300724"/>
                  </a:lnTo>
                  <a:lnTo>
                    <a:pt x="5759957" y="3274710"/>
                  </a:lnTo>
                  <a:lnTo>
                    <a:pt x="5759957" y="236219"/>
                  </a:lnTo>
                  <a:lnTo>
                    <a:pt x="5754248" y="197569"/>
                  </a:lnTo>
                  <a:lnTo>
                    <a:pt x="5737509" y="162120"/>
                  </a:lnTo>
                  <a:lnTo>
                    <a:pt x="5711162" y="133087"/>
                  </a:lnTo>
                  <a:lnTo>
                    <a:pt x="5677631" y="113019"/>
                  </a:lnTo>
                  <a:lnTo>
                    <a:pt x="5639740" y="103504"/>
                  </a:lnTo>
                  <a:lnTo>
                    <a:pt x="5626607" y="102869"/>
                  </a:lnTo>
                  <a:lnTo>
                    <a:pt x="5995415" y="102869"/>
                  </a:lnTo>
                  <a:lnTo>
                    <a:pt x="5995415" y="3408060"/>
                  </a:lnTo>
                  <a:close/>
                </a:path>
              </a:pathLst>
            </a:custGeom>
            <a:solidFill>
              <a:srgbClr val="252423">
                <a:alpha val="30198"/>
              </a:srgbClr>
            </a:solidFill>
          </p:spPr>
          <p:txBody>
            <a:bodyPr wrap="square" lIns="0" tIns="0" rIns="0" bIns="0" rtlCol="0"/>
            <a:lstStyle/>
            <a:p>
              <a:endParaRPr/>
            </a:p>
          </p:txBody>
        </p:sp>
        <p:sp>
          <p:nvSpPr>
            <p:cNvPr id="35" name="object 35"/>
            <p:cNvSpPr/>
            <p:nvPr/>
          </p:nvSpPr>
          <p:spPr>
            <a:xfrm>
              <a:off x="338137" y="814387"/>
              <a:ext cx="5667375" cy="3314700"/>
            </a:xfrm>
            <a:custGeom>
              <a:avLst/>
              <a:gdLst/>
              <a:ahLst/>
              <a:cxnLst/>
              <a:rect l="l" t="t" r="r" b="b"/>
              <a:pathLst>
                <a:path w="5667375" h="3314700">
                  <a:moveTo>
                    <a:pt x="5529262" y="3314700"/>
                  </a:moveTo>
                  <a:lnTo>
                    <a:pt x="138112" y="3314700"/>
                  </a:lnTo>
                  <a:lnTo>
                    <a:pt x="131327" y="3314533"/>
                  </a:lnTo>
                  <a:lnTo>
                    <a:pt x="91591" y="3306631"/>
                  </a:lnTo>
                  <a:lnTo>
                    <a:pt x="55831" y="3287513"/>
                  </a:lnTo>
                  <a:lnTo>
                    <a:pt x="27183" y="3258867"/>
                  </a:lnTo>
                  <a:lnTo>
                    <a:pt x="8069" y="3223108"/>
                  </a:lnTo>
                  <a:lnTo>
                    <a:pt x="165" y="3183372"/>
                  </a:lnTo>
                  <a:lnTo>
                    <a:pt x="0" y="3176587"/>
                  </a:lnTo>
                  <a:lnTo>
                    <a:pt x="0" y="138112"/>
                  </a:lnTo>
                  <a:lnTo>
                    <a:pt x="5945" y="98020"/>
                  </a:lnTo>
                  <a:lnTo>
                    <a:pt x="23276" y="61381"/>
                  </a:lnTo>
                  <a:lnTo>
                    <a:pt x="50493" y="31348"/>
                  </a:lnTo>
                  <a:lnTo>
                    <a:pt x="85259" y="10513"/>
                  </a:lnTo>
                  <a:lnTo>
                    <a:pt x="124574" y="663"/>
                  </a:lnTo>
                  <a:lnTo>
                    <a:pt x="138112" y="0"/>
                  </a:lnTo>
                  <a:lnTo>
                    <a:pt x="5529262" y="0"/>
                  </a:lnTo>
                  <a:lnTo>
                    <a:pt x="5569355" y="5945"/>
                  </a:lnTo>
                  <a:lnTo>
                    <a:pt x="5605995" y="23276"/>
                  </a:lnTo>
                  <a:lnTo>
                    <a:pt x="5636023" y="50493"/>
                  </a:lnTo>
                  <a:lnTo>
                    <a:pt x="5656859" y="85259"/>
                  </a:lnTo>
                  <a:lnTo>
                    <a:pt x="5666710" y="124574"/>
                  </a:lnTo>
                  <a:lnTo>
                    <a:pt x="5667375" y="138112"/>
                  </a:lnTo>
                  <a:lnTo>
                    <a:pt x="5667375" y="3176587"/>
                  </a:lnTo>
                  <a:lnTo>
                    <a:pt x="5661427" y="3216680"/>
                  </a:lnTo>
                  <a:lnTo>
                    <a:pt x="5644095" y="3253320"/>
                  </a:lnTo>
                  <a:lnTo>
                    <a:pt x="5616880" y="3283348"/>
                  </a:lnTo>
                  <a:lnTo>
                    <a:pt x="5582116" y="3304184"/>
                  </a:lnTo>
                  <a:lnTo>
                    <a:pt x="5542799" y="3314035"/>
                  </a:lnTo>
                  <a:lnTo>
                    <a:pt x="5529262" y="3314700"/>
                  </a:lnTo>
                  <a:close/>
                </a:path>
              </a:pathLst>
            </a:custGeom>
            <a:solidFill>
              <a:srgbClr val="FFFFFF"/>
            </a:solidFill>
          </p:spPr>
          <p:txBody>
            <a:bodyPr wrap="square" lIns="0" tIns="0" rIns="0" bIns="0" rtlCol="0"/>
            <a:lstStyle/>
            <a:p>
              <a:endParaRPr/>
            </a:p>
          </p:txBody>
        </p:sp>
        <p:sp>
          <p:nvSpPr>
            <p:cNvPr id="36" name="object 36"/>
            <p:cNvSpPr/>
            <p:nvPr/>
          </p:nvSpPr>
          <p:spPr>
            <a:xfrm>
              <a:off x="338137" y="814387"/>
              <a:ext cx="5667375" cy="3314700"/>
            </a:xfrm>
            <a:custGeom>
              <a:avLst/>
              <a:gdLst/>
              <a:ahLst/>
              <a:cxnLst/>
              <a:rect l="l" t="t" r="r" b="b"/>
              <a:pathLst>
                <a:path w="5667375" h="3314700">
                  <a:moveTo>
                    <a:pt x="0" y="3176587"/>
                  </a:moveTo>
                  <a:lnTo>
                    <a:pt x="0" y="138112"/>
                  </a:lnTo>
                  <a:lnTo>
                    <a:pt x="165" y="131327"/>
                  </a:lnTo>
                  <a:lnTo>
                    <a:pt x="8069" y="91591"/>
                  </a:lnTo>
                  <a:lnTo>
                    <a:pt x="27183" y="55831"/>
                  </a:lnTo>
                  <a:lnTo>
                    <a:pt x="55831" y="27183"/>
                  </a:lnTo>
                  <a:lnTo>
                    <a:pt x="91591" y="8069"/>
                  </a:lnTo>
                  <a:lnTo>
                    <a:pt x="131327" y="165"/>
                  </a:lnTo>
                  <a:lnTo>
                    <a:pt x="138112" y="0"/>
                  </a:lnTo>
                  <a:lnTo>
                    <a:pt x="5529262" y="0"/>
                  </a:lnTo>
                  <a:lnTo>
                    <a:pt x="5569355" y="5945"/>
                  </a:lnTo>
                  <a:lnTo>
                    <a:pt x="5605995" y="23276"/>
                  </a:lnTo>
                  <a:lnTo>
                    <a:pt x="5636023" y="50493"/>
                  </a:lnTo>
                  <a:lnTo>
                    <a:pt x="5656859" y="85259"/>
                  </a:lnTo>
                  <a:lnTo>
                    <a:pt x="5666710" y="124574"/>
                  </a:lnTo>
                  <a:lnTo>
                    <a:pt x="5667375" y="138112"/>
                  </a:lnTo>
                  <a:lnTo>
                    <a:pt x="5667375" y="3176587"/>
                  </a:lnTo>
                  <a:lnTo>
                    <a:pt x="5661427" y="3216680"/>
                  </a:lnTo>
                  <a:lnTo>
                    <a:pt x="5644095" y="3253320"/>
                  </a:lnTo>
                  <a:lnTo>
                    <a:pt x="5616880" y="3283348"/>
                  </a:lnTo>
                  <a:lnTo>
                    <a:pt x="5582116" y="3304184"/>
                  </a:lnTo>
                  <a:lnTo>
                    <a:pt x="5542799" y="3314035"/>
                  </a:lnTo>
                  <a:lnTo>
                    <a:pt x="5529262" y="3314700"/>
                  </a:lnTo>
                  <a:lnTo>
                    <a:pt x="138112" y="3314700"/>
                  </a:lnTo>
                  <a:lnTo>
                    <a:pt x="98020" y="3308756"/>
                  </a:lnTo>
                  <a:lnTo>
                    <a:pt x="61381" y="3291420"/>
                  </a:lnTo>
                  <a:lnTo>
                    <a:pt x="31348" y="3264205"/>
                  </a:lnTo>
                  <a:lnTo>
                    <a:pt x="10513" y="3229441"/>
                  </a:lnTo>
                  <a:lnTo>
                    <a:pt x="663" y="3190124"/>
                  </a:lnTo>
                  <a:lnTo>
                    <a:pt x="0" y="3176587"/>
                  </a:lnTo>
                  <a:close/>
                </a:path>
              </a:pathLst>
            </a:custGeom>
            <a:ln w="9525">
              <a:solidFill>
                <a:srgbClr val="000000"/>
              </a:solidFill>
            </a:ln>
          </p:spPr>
          <p:txBody>
            <a:bodyPr wrap="square" lIns="0" tIns="0" rIns="0" bIns="0" rtlCol="0"/>
            <a:lstStyle/>
            <a:p>
              <a:endParaRPr/>
            </a:p>
          </p:txBody>
        </p:sp>
      </p:grpSp>
      <p:sp>
        <p:nvSpPr>
          <p:cNvPr id="37" name="object 37"/>
          <p:cNvSpPr txBox="1"/>
          <p:nvPr/>
        </p:nvSpPr>
        <p:spPr>
          <a:xfrm>
            <a:off x="1619250" y="4817993"/>
            <a:ext cx="3746500" cy="361950"/>
          </a:xfrm>
          <a:prstGeom prst="rect">
            <a:avLst/>
          </a:prstGeom>
          <a:solidFill>
            <a:srgbClr val="118CFF"/>
          </a:solidFill>
        </p:spPr>
        <p:txBody>
          <a:bodyPr vert="horz" wrap="square" lIns="0" tIns="106680" rIns="0" bIns="0" rtlCol="0">
            <a:spAutoFit/>
          </a:bodyPr>
          <a:lstStyle/>
          <a:p>
            <a:pPr marR="67945" algn="r">
              <a:lnSpc>
                <a:spcPct val="100000"/>
              </a:lnSpc>
              <a:spcBef>
                <a:spcPts val="840"/>
              </a:spcBef>
            </a:pPr>
            <a:r>
              <a:rPr sz="900" spc="-10" dirty="0">
                <a:solidFill>
                  <a:srgbClr val="FFFFFF"/>
                </a:solidFill>
                <a:latin typeface="Trebuchet MS"/>
                <a:cs typeface="Trebuchet MS"/>
              </a:rPr>
              <a:t>$261.6096</a:t>
            </a:r>
            <a:endParaRPr sz="900">
              <a:latin typeface="Trebuchet MS"/>
              <a:cs typeface="Trebuchet MS"/>
            </a:endParaRPr>
          </a:p>
        </p:txBody>
      </p:sp>
      <p:sp>
        <p:nvSpPr>
          <p:cNvPr id="38" name="object 38"/>
          <p:cNvSpPr txBox="1"/>
          <p:nvPr/>
        </p:nvSpPr>
        <p:spPr>
          <a:xfrm>
            <a:off x="5165106" y="5384103"/>
            <a:ext cx="4819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$243.191</a:t>
            </a:r>
            <a:endParaRPr sz="900">
              <a:latin typeface="Trebuchet MS"/>
              <a:cs typeface="Trebuchet MS"/>
            </a:endParaRPr>
          </a:p>
        </p:txBody>
      </p:sp>
      <p:sp>
        <p:nvSpPr>
          <p:cNvPr id="39" name="object 39"/>
          <p:cNvSpPr txBox="1"/>
          <p:nvPr/>
        </p:nvSpPr>
        <p:spPr>
          <a:xfrm>
            <a:off x="3841123" y="5856208"/>
            <a:ext cx="54356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$150.7293</a:t>
            </a:r>
            <a:endParaRPr sz="900">
              <a:latin typeface="Trebuchet MS"/>
              <a:cs typeface="Trebuchet MS"/>
            </a:endParaRPr>
          </a:p>
        </p:txBody>
      </p:sp>
      <p:sp>
        <p:nvSpPr>
          <p:cNvPr id="40" name="object 40"/>
          <p:cNvSpPr txBox="1"/>
          <p:nvPr/>
        </p:nvSpPr>
        <p:spPr>
          <a:xfrm>
            <a:off x="3028854" y="6328343"/>
            <a:ext cx="4819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$94.0036</a:t>
            </a:r>
            <a:endParaRPr sz="900">
              <a:latin typeface="Trebuchet MS"/>
              <a:cs typeface="Trebuchet MS"/>
            </a:endParaRPr>
          </a:p>
        </p:txBody>
      </p:sp>
      <p:sp>
        <p:nvSpPr>
          <p:cNvPr id="41" name="object 41"/>
          <p:cNvSpPr txBox="1"/>
          <p:nvPr/>
        </p:nvSpPr>
        <p:spPr>
          <a:xfrm>
            <a:off x="2807139" y="3854450"/>
            <a:ext cx="948690" cy="208279"/>
          </a:xfrm>
          <a:prstGeom prst="rect">
            <a:avLst/>
          </a:prstGeom>
        </p:spPr>
        <p:txBody>
          <a:bodyPr vert="horz" wrap="square" lIns="0" tIns="12700" rIns="0" bIns="0" rtlCol="0">
            <a:spAutoFit/>
          </a:bodyPr>
          <a:lstStyle/>
          <a:p>
            <a:pPr marL="12700">
              <a:lnSpc>
                <a:spcPct val="100000"/>
              </a:lnSpc>
              <a:spcBef>
                <a:spcPts val="100"/>
              </a:spcBef>
            </a:pPr>
            <a:r>
              <a:rPr sz="1200" spc="-75" dirty="0">
                <a:solidFill>
                  <a:srgbClr val="252423"/>
                </a:solidFill>
                <a:latin typeface="Arial"/>
                <a:cs typeface="Arial"/>
              </a:rPr>
              <a:t>accommodates</a:t>
            </a:r>
            <a:endParaRPr sz="1200">
              <a:latin typeface="Arial"/>
              <a:cs typeface="Arial"/>
            </a:endParaRPr>
          </a:p>
        </p:txBody>
      </p:sp>
      <p:sp>
        <p:nvSpPr>
          <p:cNvPr id="42" name="object 42"/>
          <p:cNvSpPr txBox="1"/>
          <p:nvPr/>
        </p:nvSpPr>
        <p:spPr>
          <a:xfrm>
            <a:off x="430520" y="1944758"/>
            <a:ext cx="177800" cy="1016000"/>
          </a:xfrm>
          <a:prstGeom prst="rect">
            <a:avLst/>
          </a:prstGeom>
        </p:spPr>
        <p:txBody>
          <a:bodyPr vert="vert270" wrap="square" lIns="0" tIns="0" rIns="0" bIns="0" rtlCol="0">
            <a:spAutoFit/>
          </a:bodyPr>
          <a:lstStyle/>
          <a:p>
            <a:pPr marL="12700">
              <a:lnSpc>
                <a:spcPts val="1275"/>
              </a:lnSpc>
            </a:pPr>
            <a:r>
              <a:rPr sz="1200" spc="-80" dirty="0">
                <a:solidFill>
                  <a:srgbClr val="252423"/>
                </a:solidFill>
                <a:latin typeface="Arial"/>
                <a:cs typeface="Arial"/>
              </a:rPr>
              <a:t>Average</a:t>
            </a:r>
            <a:r>
              <a:rPr sz="1200" spc="-55" dirty="0">
                <a:solidFill>
                  <a:srgbClr val="252423"/>
                </a:solidFill>
                <a:latin typeface="Arial"/>
                <a:cs typeface="Arial"/>
              </a:rPr>
              <a:t> </a:t>
            </a:r>
            <a:r>
              <a:rPr sz="1200" spc="-45" dirty="0">
                <a:solidFill>
                  <a:srgbClr val="252423"/>
                </a:solidFill>
                <a:latin typeface="Arial"/>
                <a:cs typeface="Arial"/>
              </a:rPr>
              <a:t>of</a:t>
            </a:r>
            <a:r>
              <a:rPr sz="1200" spc="-55" dirty="0">
                <a:solidFill>
                  <a:srgbClr val="252423"/>
                </a:solidFill>
                <a:latin typeface="Arial"/>
                <a:cs typeface="Arial"/>
              </a:rPr>
              <a:t> </a:t>
            </a:r>
            <a:r>
              <a:rPr sz="1200" spc="-30" dirty="0">
                <a:solidFill>
                  <a:srgbClr val="252423"/>
                </a:solidFill>
                <a:latin typeface="Arial"/>
                <a:cs typeface="Arial"/>
              </a:rPr>
              <a:t>price</a:t>
            </a:r>
            <a:endParaRPr sz="1200">
              <a:latin typeface="Arial"/>
              <a:cs typeface="Arial"/>
            </a:endParaRPr>
          </a:p>
        </p:txBody>
      </p:sp>
      <p:sp>
        <p:nvSpPr>
          <p:cNvPr id="43" name="object 43"/>
          <p:cNvSpPr/>
          <p:nvPr/>
        </p:nvSpPr>
        <p:spPr>
          <a:xfrm>
            <a:off x="772008" y="1223962"/>
            <a:ext cx="9525" cy="2476500"/>
          </a:xfrm>
          <a:custGeom>
            <a:avLst/>
            <a:gdLst/>
            <a:ahLst/>
            <a:cxnLst/>
            <a:rect l="l" t="t" r="r" b="b"/>
            <a:pathLst>
              <a:path w="9525" h="2476500">
                <a:moveTo>
                  <a:pt x="6077" y="2476500"/>
                </a:moveTo>
                <a:lnTo>
                  <a:pt x="3447" y="2476500"/>
                </a:lnTo>
                <a:lnTo>
                  <a:pt x="2324" y="2476035"/>
                </a:lnTo>
                <a:lnTo>
                  <a:pt x="464" y="2474175"/>
                </a:lnTo>
                <a:lnTo>
                  <a:pt x="0" y="2473052"/>
                </a:lnTo>
                <a:lnTo>
                  <a:pt x="0" y="2460897"/>
                </a:lnTo>
                <a:lnTo>
                  <a:pt x="464" y="2459774"/>
                </a:lnTo>
                <a:lnTo>
                  <a:pt x="2324" y="2457915"/>
                </a:lnTo>
                <a:lnTo>
                  <a:pt x="3447" y="2457450"/>
                </a:lnTo>
                <a:lnTo>
                  <a:pt x="6077" y="2457450"/>
                </a:lnTo>
                <a:lnTo>
                  <a:pt x="7200" y="2457915"/>
                </a:lnTo>
                <a:lnTo>
                  <a:pt x="9060" y="2459774"/>
                </a:lnTo>
                <a:lnTo>
                  <a:pt x="9525" y="2460897"/>
                </a:lnTo>
                <a:lnTo>
                  <a:pt x="9525" y="2473052"/>
                </a:lnTo>
                <a:lnTo>
                  <a:pt x="9060" y="2474175"/>
                </a:lnTo>
                <a:lnTo>
                  <a:pt x="7200" y="2476035"/>
                </a:lnTo>
                <a:lnTo>
                  <a:pt x="6077" y="2476500"/>
                </a:lnTo>
                <a:close/>
              </a:path>
              <a:path w="9525" h="2476500">
                <a:moveTo>
                  <a:pt x="6077" y="2419350"/>
                </a:moveTo>
                <a:lnTo>
                  <a:pt x="3447" y="2419350"/>
                </a:lnTo>
                <a:lnTo>
                  <a:pt x="2324" y="2418885"/>
                </a:lnTo>
                <a:lnTo>
                  <a:pt x="464" y="2417025"/>
                </a:lnTo>
                <a:lnTo>
                  <a:pt x="0" y="2415902"/>
                </a:lnTo>
                <a:lnTo>
                  <a:pt x="0" y="2403747"/>
                </a:lnTo>
                <a:lnTo>
                  <a:pt x="464" y="2402624"/>
                </a:lnTo>
                <a:lnTo>
                  <a:pt x="2324" y="2400765"/>
                </a:lnTo>
                <a:lnTo>
                  <a:pt x="3447" y="2400300"/>
                </a:lnTo>
                <a:lnTo>
                  <a:pt x="6077" y="2400300"/>
                </a:lnTo>
                <a:lnTo>
                  <a:pt x="7200" y="2400765"/>
                </a:lnTo>
                <a:lnTo>
                  <a:pt x="9060" y="2402624"/>
                </a:lnTo>
                <a:lnTo>
                  <a:pt x="9525" y="2403747"/>
                </a:lnTo>
                <a:lnTo>
                  <a:pt x="9525" y="2415902"/>
                </a:lnTo>
                <a:lnTo>
                  <a:pt x="9060" y="2417025"/>
                </a:lnTo>
                <a:lnTo>
                  <a:pt x="7200" y="2418885"/>
                </a:lnTo>
                <a:lnTo>
                  <a:pt x="6077" y="2419350"/>
                </a:lnTo>
                <a:close/>
              </a:path>
              <a:path w="9525" h="2476500">
                <a:moveTo>
                  <a:pt x="6077" y="2362200"/>
                </a:moveTo>
                <a:lnTo>
                  <a:pt x="3447" y="2362200"/>
                </a:lnTo>
                <a:lnTo>
                  <a:pt x="2324" y="2361735"/>
                </a:lnTo>
                <a:lnTo>
                  <a:pt x="464" y="2359875"/>
                </a:lnTo>
                <a:lnTo>
                  <a:pt x="0" y="2358752"/>
                </a:lnTo>
                <a:lnTo>
                  <a:pt x="0" y="2346597"/>
                </a:lnTo>
                <a:lnTo>
                  <a:pt x="464" y="2345475"/>
                </a:lnTo>
                <a:lnTo>
                  <a:pt x="2324" y="2343614"/>
                </a:lnTo>
                <a:lnTo>
                  <a:pt x="3447" y="2343150"/>
                </a:lnTo>
                <a:lnTo>
                  <a:pt x="6077" y="2343150"/>
                </a:lnTo>
                <a:lnTo>
                  <a:pt x="7200" y="2343614"/>
                </a:lnTo>
                <a:lnTo>
                  <a:pt x="9060" y="2345475"/>
                </a:lnTo>
                <a:lnTo>
                  <a:pt x="9525" y="2346597"/>
                </a:lnTo>
                <a:lnTo>
                  <a:pt x="9525" y="2358752"/>
                </a:lnTo>
                <a:lnTo>
                  <a:pt x="9060" y="2359875"/>
                </a:lnTo>
                <a:lnTo>
                  <a:pt x="7200" y="2361735"/>
                </a:lnTo>
                <a:lnTo>
                  <a:pt x="6077" y="2362200"/>
                </a:lnTo>
                <a:close/>
              </a:path>
              <a:path w="9525" h="2476500">
                <a:moveTo>
                  <a:pt x="6077" y="2305050"/>
                </a:moveTo>
                <a:lnTo>
                  <a:pt x="3447" y="2305050"/>
                </a:lnTo>
                <a:lnTo>
                  <a:pt x="2324" y="2304585"/>
                </a:lnTo>
                <a:lnTo>
                  <a:pt x="464" y="2302725"/>
                </a:lnTo>
                <a:lnTo>
                  <a:pt x="0" y="2301602"/>
                </a:lnTo>
                <a:lnTo>
                  <a:pt x="0" y="2289447"/>
                </a:lnTo>
                <a:lnTo>
                  <a:pt x="464" y="2288325"/>
                </a:lnTo>
                <a:lnTo>
                  <a:pt x="2324" y="2286464"/>
                </a:lnTo>
                <a:lnTo>
                  <a:pt x="3447" y="2286000"/>
                </a:lnTo>
                <a:lnTo>
                  <a:pt x="6077" y="2286000"/>
                </a:lnTo>
                <a:lnTo>
                  <a:pt x="7200" y="2286464"/>
                </a:lnTo>
                <a:lnTo>
                  <a:pt x="9060" y="2288325"/>
                </a:lnTo>
                <a:lnTo>
                  <a:pt x="9525" y="2289447"/>
                </a:lnTo>
                <a:lnTo>
                  <a:pt x="9525" y="2301602"/>
                </a:lnTo>
                <a:lnTo>
                  <a:pt x="9060" y="2302725"/>
                </a:lnTo>
                <a:lnTo>
                  <a:pt x="7200" y="2304585"/>
                </a:lnTo>
                <a:lnTo>
                  <a:pt x="6077" y="2305050"/>
                </a:lnTo>
                <a:close/>
              </a:path>
              <a:path w="9525" h="2476500">
                <a:moveTo>
                  <a:pt x="6077" y="2247900"/>
                </a:moveTo>
                <a:lnTo>
                  <a:pt x="3447" y="2247900"/>
                </a:lnTo>
                <a:lnTo>
                  <a:pt x="2324" y="2247435"/>
                </a:lnTo>
                <a:lnTo>
                  <a:pt x="464" y="2245575"/>
                </a:lnTo>
                <a:lnTo>
                  <a:pt x="0" y="2244452"/>
                </a:lnTo>
                <a:lnTo>
                  <a:pt x="0" y="2232297"/>
                </a:lnTo>
                <a:lnTo>
                  <a:pt x="464" y="2231175"/>
                </a:lnTo>
                <a:lnTo>
                  <a:pt x="2324" y="2229314"/>
                </a:lnTo>
                <a:lnTo>
                  <a:pt x="3447" y="2228850"/>
                </a:lnTo>
                <a:lnTo>
                  <a:pt x="6077" y="2228850"/>
                </a:lnTo>
                <a:lnTo>
                  <a:pt x="7200" y="2229314"/>
                </a:lnTo>
                <a:lnTo>
                  <a:pt x="9060" y="2231175"/>
                </a:lnTo>
                <a:lnTo>
                  <a:pt x="9525" y="2232297"/>
                </a:lnTo>
                <a:lnTo>
                  <a:pt x="9525" y="2244452"/>
                </a:lnTo>
                <a:lnTo>
                  <a:pt x="9060" y="2245575"/>
                </a:lnTo>
                <a:lnTo>
                  <a:pt x="7200" y="2247435"/>
                </a:lnTo>
                <a:lnTo>
                  <a:pt x="6077" y="2247900"/>
                </a:lnTo>
                <a:close/>
              </a:path>
              <a:path w="9525" h="2476500">
                <a:moveTo>
                  <a:pt x="6077" y="2190750"/>
                </a:moveTo>
                <a:lnTo>
                  <a:pt x="3447" y="2190750"/>
                </a:lnTo>
                <a:lnTo>
                  <a:pt x="2324" y="2190285"/>
                </a:lnTo>
                <a:lnTo>
                  <a:pt x="464" y="2188425"/>
                </a:lnTo>
                <a:lnTo>
                  <a:pt x="0" y="2187302"/>
                </a:lnTo>
                <a:lnTo>
                  <a:pt x="0" y="2175147"/>
                </a:lnTo>
                <a:lnTo>
                  <a:pt x="464" y="2174025"/>
                </a:lnTo>
                <a:lnTo>
                  <a:pt x="2324" y="2172164"/>
                </a:lnTo>
                <a:lnTo>
                  <a:pt x="3447" y="2171700"/>
                </a:lnTo>
                <a:lnTo>
                  <a:pt x="6077" y="2171700"/>
                </a:lnTo>
                <a:lnTo>
                  <a:pt x="7200" y="2172164"/>
                </a:lnTo>
                <a:lnTo>
                  <a:pt x="9060" y="2174025"/>
                </a:lnTo>
                <a:lnTo>
                  <a:pt x="9525" y="2175147"/>
                </a:lnTo>
                <a:lnTo>
                  <a:pt x="9525" y="2187302"/>
                </a:lnTo>
                <a:lnTo>
                  <a:pt x="9060" y="2188425"/>
                </a:lnTo>
                <a:lnTo>
                  <a:pt x="7200" y="2190285"/>
                </a:lnTo>
                <a:lnTo>
                  <a:pt x="6077" y="2190750"/>
                </a:lnTo>
                <a:close/>
              </a:path>
              <a:path w="9525" h="2476500">
                <a:moveTo>
                  <a:pt x="6077" y="2133600"/>
                </a:moveTo>
                <a:lnTo>
                  <a:pt x="3447" y="2133600"/>
                </a:lnTo>
                <a:lnTo>
                  <a:pt x="2324" y="2133135"/>
                </a:lnTo>
                <a:lnTo>
                  <a:pt x="464" y="2131275"/>
                </a:lnTo>
                <a:lnTo>
                  <a:pt x="0" y="2130152"/>
                </a:lnTo>
                <a:lnTo>
                  <a:pt x="0" y="2117997"/>
                </a:lnTo>
                <a:lnTo>
                  <a:pt x="464" y="2116875"/>
                </a:lnTo>
                <a:lnTo>
                  <a:pt x="2324" y="2115014"/>
                </a:lnTo>
                <a:lnTo>
                  <a:pt x="3447" y="2114550"/>
                </a:lnTo>
                <a:lnTo>
                  <a:pt x="6077" y="2114550"/>
                </a:lnTo>
                <a:lnTo>
                  <a:pt x="7200" y="2115014"/>
                </a:lnTo>
                <a:lnTo>
                  <a:pt x="9060" y="2116875"/>
                </a:lnTo>
                <a:lnTo>
                  <a:pt x="9525" y="2117997"/>
                </a:lnTo>
                <a:lnTo>
                  <a:pt x="9525" y="2130152"/>
                </a:lnTo>
                <a:lnTo>
                  <a:pt x="9060" y="2131275"/>
                </a:lnTo>
                <a:lnTo>
                  <a:pt x="7200" y="2133135"/>
                </a:lnTo>
                <a:lnTo>
                  <a:pt x="6077" y="2133600"/>
                </a:lnTo>
                <a:close/>
              </a:path>
              <a:path w="9525" h="2476500">
                <a:moveTo>
                  <a:pt x="6077" y="2076450"/>
                </a:moveTo>
                <a:lnTo>
                  <a:pt x="3447" y="2076450"/>
                </a:lnTo>
                <a:lnTo>
                  <a:pt x="2324" y="2075985"/>
                </a:lnTo>
                <a:lnTo>
                  <a:pt x="464" y="2074125"/>
                </a:lnTo>
                <a:lnTo>
                  <a:pt x="0" y="2073002"/>
                </a:lnTo>
                <a:lnTo>
                  <a:pt x="0" y="2060847"/>
                </a:lnTo>
                <a:lnTo>
                  <a:pt x="464" y="2059725"/>
                </a:lnTo>
                <a:lnTo>
                  <a:pt x="2324" y="2057864"/>
                </a:lnTo>
                <a:lnTo>
                  <a:pt x="3447" y="2057400"/>
                </a:lnTo>
                <a:lnTo>
                  <a:pt x="6077" y="2057400"/>
                </a:lnTo>
                <a:lnTo>
                  <a:pt x="7200" y="2057864"/>
                </a:lnTo>
                <a:lnTo>
                  <a:pt x="9060" y="2059725"/>
                </a:lnTo>
                <a:lnTo>
                  <a:pt x="9525" y="2060847"/>
                </a:lnTo>
                <a:lnTo>
                  <a:pt x="9525" y="2073002"/>
                </a:lnTo>
                <a:lnTo>
                  <a:pt x="9060" y="2074125"/>
                </a:lnTo>
                <a:lnTo>
                  <a:pt x="7200" y="2075985"/>
                </a:lnTo>
                <a:lnTo>
                  <a:pt x="6077" y="2076450"/>
                </a:lnTo>
                <a:close/>
              </a:path>
              <a:path w="9525" h="2476500">
                <a:moveTo>
                  <a:pt x="6077" y="2019300"/>
                </a:moveTo>
                <a:lnTo>
                  <a:pt x="3447" y="2019300"/>
                </a:lnTo>
                <a:lnTo>
                  <a:pt x="2324" y="2018835"/>
                </a:lnTo>
                <a:lnTo>
                  <a:pt x="464" y="2016975"/>
                </a:lnTo>
                <a:lnTo>
                  <a:pt x="0" y="2015852"/>
                </a:lnTo>
                <a:lnTo>
                  <a:pt x="0" y="2003697"/>
                </a:lnTo>
                <a:lnTo>
                  <a:pt x="464" y="2002575"/>
                </a:lnTo>
                <a:lnTo>
                  <a:pt x="2324" y="2000714"/>
                </a:lnTo>
                <a:lnTo>
                  <a:pt x="3447" y="2000250"/>
                </a:lnTo>
                <a:lnTo>
                  <a:pt x="6077" y="2000250"/>
                </a:lnTo>
                <a:lnTo>
                  <a:pt x="7200" y="2000714"/>
                </a:lnTo>
                <a:lnTo>
                  <a:pt x="9060" y="2002575"/>
                </a:lnTo>
                <a:lnTo>
                  <a:pt x="9525" y="2003697"/>
                </a:lnTo>
                <a:lnTo>
                  <a:pt x="9525" y="2015852"/>
                </a:lnTo>
                <a:lnTo>
                  <a:pt x="9060" y="2016975"/>
                </a:lnTo>
                <a:lnTo>
                  <a:pt x="7200" y="2018835"/>
                </a:lnTo>
                <a:lnTo>
                  <a:pt x="6077" y="2019300"/>
                </a:lnTo>
                <a:close/>
              </a:path>
              <a:path w="9525" h="2476500">
                <a:moveTo>
                  <a:pt x="6077" y="1962150"/>
                </a:moveTo>
                <a:lnTo>
                  <a:pt x="3447" y="1962150"/>
                </a:lnTo>
                <a:lnTo>
                  <a:pt x="2324" y="1961685"/>
                </a:lnTo>
                <a:lnTo>
                  <a:pt x="464" y="1959825"/>
                </a:lnTo>
                <a:lnTo>
                  <a:pt x="0" y="1958702"/>
                </a:lnTo>
                <a:lnTo>
                  <a:pt x="0" y="1946547"/>
                </a:lnTo>
                <a:lnTo>
                  <a:pt x="464" y="1945425"/>
                </a:lnTo>
                <a:lnTo>
                  <a:pt x="2324" y="1943564"/>
                </a:lnTo>
                <a:lnTo>
                  <a:pt x="3447" y="1943100"/>
                </a:lnTo>
                <a:lnTo>
                  <a:pt x="6077" y="1943100"/>
                </a:lnTo>
                <a:lnTo>
                  <a:pt x="7200" y="1943564"/>
                </a:lnTo>
                <a:lnTo>
                  <a:pt x="9060" y="1945425"/>
                </a:lnTo>
                <a:lnTo>
                  <a:pt x="9525" y="1946547"/>
                </a:lnTo>
                <a:lnTo>
                  <a:pt x="9525" y="1958702"/>
                </a:lnTo>
                <a:lnTo>
                  <a:pt x="9060" y="1959825"/>
                </a:lnTo>
                <a:lnTo>
                  <a:pt x="7200" y="1961685"/>
                </a:lnTo>
                <a:lnTo>
                  <a:pt x="6077" y="1962150"/>
                </a:lnTo>
                <a:close/>
              </a:path>
              <a:path w="9525" h="24765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4765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4765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4765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4765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4765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4765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4765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24765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24765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24765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24765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24765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24765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24765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24765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4765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4765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4765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4765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4765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4765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4765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4765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4765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4765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4765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4765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4765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4765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4765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4765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4765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4765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44" name="object 44"/>
          <p:cNvSpPr txBox="1"/>
          <p:nvPr/>
        </p:nvSpPr>
        <p:spPr>
          <a:xfrm>
            <a:off x="733263" y="37115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605D5C"/>
                </a:solidFill>
                <a:latin typeface="Trebuchet MS"/>
                <a:cs typeface="Trebuchet MS"/>
              </a:rPr>
              <a:t>0</a:t>
            </a:r>
            <a:endParaRPr sz="900">
              <a:latin typeface="Trebuchet MS"/>
              <a:cs typeface="Trebuchet MS"/>
            </a:endParaRPr>
          </a:p>
        </p:txBody>
      </p:sp>
      <p:sp>
        <p:nvSpPr>
          <p:cNvPr id="45" name="object 45"/>
          <p:cNvSpPr/>
          <p:nvPr/>
        </p:nvSpPr>
        <p:spPr>
          <a:xfrm>
            <a:off x="2340353" y="1223962"/>
            <a:ext cx="9525" cy="2476500"/>
          </a:xfrm>
          <a:custGeom>
            <a:avLst/>
            <a:gdLst/>
            <a:ahLst/>
            <a:cxnLst/>
            <a:rect l="l" t="t" r="r" b="b"/>
            <a:pathLst>
              <a:path w="9525" h="2476500">
                <a:moveTo>
                  <a:pt x="6077" y="2476500"/>
                </a:moveTo>
                <a:lnTo>
                  <a:pt x="3447" y="2476500"/>
                </a:lnTo>
                <a:lnTo>
                  <a:pt x="2324" y="2476035"/>
                </a:lnTo>
                <a:lnTo>
                  <a:pt x="464" y="2474175"/>
                </a:lnTo>
                <a:lnTo>
                  <a:pt x="0" y="2473052"/>
                </a:lnTo>
                <a:lnTo>
                  <a:pt x="0" y="2460897"/>
                </a:lnTo>
                <a:lnTo>
                  <a:pt x="464" y="2459774"/>
                </a:lnTo>
                <a:lnTo>
                  <a:pt x="2324" y="2457915"/>
                </a:lnTo>
                <a:lnTo>
                  <a:pt x="3447" y="2457450"/>
                </a:lnTo>
                <a:lnTo>
                  <a:pt x="6077" y="2457450"/>
                </a:lnTo>
                <a:lnTo>
                  <a:pt x="7200" y="2457915"/>
                </a:lnTo>
                <a:lnTo>
                  <a:pt x="9060" y="2459774"/>
                </a:lnTo>
                <a:lnTo>
                  <a:pt x="9525" y="2460897"/>
                </a:lnTo>
                <a:lnTo>
                  <a:pt x="9525" y="2473052"/>
                </a:lnTo>
                <a:lnTo>
                  <a:pt x="9060" y="2474175"/>
                </a:lnTo>
                <a:lnTo>
                  <a:pt x="7200" y="2476035"/>
                </a:lnTo>
                <a:lnTo>
                  <a:pt x="6077" y="2476500"/>
                </a:lnTo>
                <a:close/>
              </a:path>
              <a:path w="9525" h="2476500">
                <a:moveTo>
                  <a:pt x="6077" y="2419350"/>
                </a:moveTo>
                <a:lnTo>
                  <a:pt x="3447" y="2419350"/>
                </a:lnTo>
                <a:lnTo>
                  <a:pt x="2324" y="2418885"/>
                </a:lnTo>
                <a:lnTo>
                  <a:pt x="464" y="2417025"/>
                </a:lnTo>
                <a:lnTo>
                  <a:pt x="0" y="2415902"/>
                </a:lnTo>
                <a:lnTo>
                  <a:pt x="0" y="2403747"/>
                </a:lnTo>
                <a:lnTo>
                  <a:pt x="464" y="2402624"/>
                </a:lnTo>
                <a:lnTo>
                  <a:pt x="2324" y="2400765"/>
                </a:lnTo>
                <a:lnTo>
                  <a:pt x="3447" y="2400300"/>
                </a:lnTo>
                <a:lnTo>
                  <a:pt x="6077" y="2400300"/>
                </a:lnTo>
                <a:lnTo>
                  <a:pt x="7200" y="2400765"/>
                </a:lnTo>
                <a:lnTo>
                  <a:pt x="9060" y="2402624"/>
                </a:lnTo>
                <a:lnTo>
                  <a:pt x="9525" y="2403747"/>
                </a:lnTo>
                <a:lnTo>
                  <a:pt x="9525" y="2415902"/>
                </a:lnTo>
                <a:lnTo>
                  <a:pt x="9060" y="2417025"/>
                </a:lnTo>
                <a:lnTo>
                  <a:pt x="7200" y="2418885"/>
                </a:lnTo>
                <a:lnTo>
                  <a:pt x="6077" y="2419350"/>
                </a:lnTo>
                <a:close/>
              </a:path>
              <a:path w="9525" h="2476500">
                <a:moveTo>
                  <a:pt x="6077" y="2362200"/>
                </a:moveTo>
                <a:lnTo>
                  <a:pt x="3447" y="2362200"/>
                </a:lnTo>
                <a:lnTo>
                  <a:pt x="2324" y="2361735"/>
                </a:lnTo>
                <a:lnTo>
                  <a:pt x="464" y="2359875"/>
                </a:lnTo>
                <a:lnTo>
                  <a:pt x="0" y="2358752"/>
                </a:lnTo>
                <a:lnTo>
                  <a:pt x="0" y="2346597"/>
                </a:lnTo>
                <a:lnTo>
                  <a:pt x="464" y="2345475"/>
                </a:lnTo>
                <a:lnTo>
                  <a:pt x="2324" y="2343614"/>
                </a:lnTo>
                <a:lnTo>
                  <a:pt x="3447" y="2343150"/>
                </a:lnTo>
                <a:lnTo>
                  <a:pt x="6077" y="2343150"/>
                </a:lnTo>
                <a:lnTo>
                  <a:pt x="7200" y="2343614"/>
                </a:lnTo>
                <a:lnTo>
                  <a:pt x="9060" y="2345475"/>
                </a:lnTo>
                <a:lnTo>
                  <a:pt x="9525" y="2346597"/>
                </a:lnTo>
                <a:lnTo>
                  <a:pt x="9525" y="2358752"/>
                </a:lnTo>
                <a:lnTo>
                  <a:pt x="9060" y="2359875"/>
                </a:lnTo>
                <a:lnTo>
                  <a:pt x="7200" y="2361735"/>
                </a:lnTo>
                <a:lnTo>
                  <a:pt x="6077" y="2362200"/>
                </a:lnTo>
                <a:close/>
              </a:path>
              <a:path w="9525" h="2476500">
                <a:moveTo>
                  <a:pt x="6077" y="2305050"/>
                </a:moveTo>
                <a:lnTo>
                  <a:pt x="3447" y="2305050"/>
                </a:lnTo>
                <a:lnTo>
                  <a:pt x="2324" y="2304585"/>
                </a:lnTo>
                <a:lnTo>
                  <a:pt x="464" y="2302725"/>
                </a:lnTo>
                <a:lnTo>
                  <a:pt x="0" y="2301602"/>
                </a:lnTo>
                <a:lnTo>
                  <a:pt x="0" y="2289447"/>
                </a:lnTo>
                <a:lnTo>
                  <a:pt x="464" y="2288325"/>
                </a:lnTo>
                <a:lnTo>
                  <a:pt x="2324" y="2286464"/>
                </a:lnTo>
                <a:lnTo>
                  <a:pt x="3447" y="2286000"/>
                </a:lnTo>
                <a:lnTo>
                  <a:pt x="6077" y="2286000"/>
                </a:lnTo>
                <a:lnTo>
                  <a:pt x="7200" y="2286464"/>
                </a:lnTo>
                <a:lnTo>
                  <a:pt x="9060" y="2288325"/>
                </a:lnTo>
                <a:lnTo>
                  <a:pt x="9525" y="2289447"/>
                </a:lnTo>
                <a:lnTo>
                  <a:pt x="9525" y="2301602"/>
                </a:lnTo>
                <a:lnTo>
                  <a:pt x="9060" y="2302725"/>
                </a:lnTo>
                <a:lnTo>
                  <a:pt x="7200" y="2304585"/>
                </a:lnTo>
                <a:lnTo>
                  <a:pt x="6077" y="2305050"/>
                </a:lnTo>
                <a:close/>
              </a:path>
              <a:path w="9525" h="2476500">
                <a:moveTo>
                  <a:pt x="6077" y="2247900"/>
                </a:moveTo>
                <a:lnTo>
                  <a:pt x="3447" y="2247900"/>
                </a:lnTo>
                <a:lnTo>
                  <a:pt x="2324" y="2247435"/>
                </a:lnTo>
                <a:lnTo>
                  <a:pt x="464" y="2245575"/>
                </a:lnTo>
                <a:lnTo>
                  <a:pt x="0" y="2244452"/>
                </a:lnTo>
                <a:lnTo>
                  <a:pt x="0" y="2232297"/>
                </a:lnTo>
                <a:lnTo>
                  <a:pt x="464" y="2231175"/>
                </a:lnTo>
                <a:lnTo>
                  <a:pt x="2324" y="2229314"/>
                </a:lnTo>
                <a:lnTo>
                  <a:pt x="3447" y="2228850"/>
                </a:lnTo>
                <a:lnTo>
                  <a:pt x="6077" y="2228850"/>
                </a:lnTo>
                <a:lnTo>
                  <a:pt x="7200" y="2229314"/>
                </a:lnTo>
                <a:lnTo>
                  <a:pt x="9060" y="2231175"/>
                </a:lnTo>
                <a:lnTo>
                  <a:pt x="9525" y="2232297"/>
                </a:lnTo>
                <a:lnTo>
                  <a:pt x="9525" y="2244452"/>
                </a:lnTo>
                <a:lnTo>
                  <a:pt x="9060" y="2245575"/>
                </a:lnTo>
                <a:lnTo>
                  <a:pt x="7200" y="2247435"/>
                </a:lnTo>
                <a:lnTo>
                  <a:pt x="6077" y="2247900"/>
                </a:lnTo>
                <a:close/>
              </a:path>
              <a:path w="9525" h="2476500">
                <a:moveTo>
                  <a:pt x="6077" y="2190750"/>
                </a:moveTo>
                <a:lnTo>
                  <a:pt x="3447" y="2190750"/>
                </a:lnTo>
                <a:lnTo>
                  <a:pt x="2324" y="2190285"/>
                </a:lnTo>
                <a:lnTo>
                  <a:pt x="464" y="2188425"/>
                </a:lnTo>
                <a:lnTo>
                  <a:pt x="0" y="2187302"/>
                </a:lnTo>
                <a:lnTo>
                  <a:pt x="0" y="2175147"/>
                </a:lnTo>
                <a:lnTo>
                  <a:pt x="464" y="2174025"/>
                </a:lnTo>
                <a:lnTo>
                  <a:pt x="2324" y="2172164"/>
                </a:lnTo>
                <a:lnTo>
                  <a:pt x="3447" y="2171700"/>
                </a:lnTo>
                <a:lnTo>
                  <a:pt x="6077" y="2171700"/>
                </a:lnTo>
                <a:lnTo>
                  <a:pt x="7200" y="2172164"/>
                </a:lnTo>
                <a:lnTo>
                  <a:pt x="9060" y="2174025"/>
                </a:lnTo>
                <a:lnTo>
                  <a:pt x="9525" y="2175147"/>
                </a:lnTo>
                <a:lnTo>
                  <a:pt x="9525" y="2187302"/>
                </a:lnTo>
                <a:lnTo>
                  <a:pt x="9060" y="2188425"/>
                </a:lnTo>
                <a:lnTo>
                  <a:pt x="7200" y="2190285"/>
                </a:lnTo>
                <a:lnTo>
                  <a:pt x="6077" y="2190750"/>
                </a:lnTo>
                <a:close/>
              </a:path>
              <a:path w="9525" h="2476500">
                <a:moveTo>
                  <a:pt x="6077" y="2133600"/>
                </a:moveTo>
                <a:lnTo>
                  <a:pt x="3447" y="2133600"/>
                </a:lnTo>
                <a:lnTo>
                  <a:pt x="2324" y="2133135"/>
                </a:lnTo>
                <a:lnTo>
                  <a:pt x="464" y="2131275"/>
                </a:lnTo>
                <a:lnTo>
                  <a:pt x="0" y="2130152"/>
                </a:lnTo>
                <a:lnTo>
                  <a:pt x="0" y="2117997"/>
                </a:lnTo>
                <a:lnTo>
                  <a:pt x="464" y="2116875"/>
                </a:lnTo>
                <a:lnTo>
                  <a:pt x="2324" y="2115014"/>
                </a:lnTo>
                <a:lnTo>
                  <a:pt x="3447" y="2114550"/>
                </a:lnTo>
                <a:lnTo>
                  <a:pt x="6077" y="2114550"/>
                </a:lnTo>
                <a:lnTo>
                  <a:pt x="7200" y="2115014"/>
                </a:lnTo>
                <a:lnTo>
                  <a:pt x="9060" y="2116875"/>
                </a:lnTo>
                <a:lnTo>
                  <a:pt x="9525" y="2117997"/>
                </a:lnTo>
                <a:lnTo>
                  <a:pt x="9525" y="2130152"/>
                </a:lnTo>
                <a:lnTo>
                  <a:pt x="9060" y="2131275"/>
                </a:lnTo>
                <a:lnTo>
                  <a:pt x="7200" y="2133135"/>
                </a:lnTo>
                <a:lnTo>
                  <a:pt x="6077" y="2133600"/>
                </a:lnTo>
                <a:close/>
              </a:path>
              <a:path w="9525" h="2476500">
                <a:moveTo>
                  <a:pt x="6077" y="2076450"/>
                </a:moveTo>
                <a:lnTo>
                  <a:pt x="3447" y="2076450"/>
                </a:lnTo>
                <a:lnTo>
                  <a:pt x="2324" y="2075985"/>
                </a:lnTo>
                <a:lnTo>
                  <a:pt x="464" y="2074125"/>
                </a:lnTo>
                <a:lnTo>
                  <a:pt x="0" y="2073002"/>
                </a:lnTo>
                <a:lnTo>
                  <a:pt x="0" y="2060847"/>
                </a:lnTo>
                <a:lnTo>
                  <a:pt x="464" y="2059725"/>
                </a:lnTo>
                <a:lnTo>
                  <a:pt x="2324" y="2057864"/>
                </a:lnTo>
                <a:lnTo>
                  <a:pt x="3447" y="2057400"/>
                </a:lnTo>
                <a:lnTo>
                  <a:pt x="6077" y="2057400"/>
                </a:lnTo>
                <a:lnTo>
                  <a:pt x="7200" y="2057864"/>
                </a:lnTo>
                <a:lnTo>
                  <a:pt x="9060" y="2059725"/>
                </a:lnTo>
                <a:lnTo>
                  <a:pt x="9525" y="2060847"/>
                </a:lnTo>
                <a:lnTo>
                  <a:pt x="9525" y="2073002"/>
                </a:lnTo>
                <a:lnTo>
                  <a:pt x="9060" y="2074125"/>
                </a:lnTo>
                <a:lnTo>
                  <a:pt x="7200" y="2075985"/>
                </a:lnTo>
                <a:lnTo>
                  <a:pt x="6077" y="2076450"/>
                </a:lnTo>
                <a:close/>
              </a:path>
              <a:path w="9525" h="2476500">
                <a:moveTo>
                  <a:pt x="6077" y="2019300"/>
                </a:moveTo>
                <a:lnTo>
                  <a:pt x="3447" y="2019300"/>
                </a:lnTo>
                <a:lnTo>
                  <a:pt x="2324" y="2018835"/>
                </a:lnTo>
                <a:lnTo>
                  <a:pt x="464" y="2016975"/>
                </a:lnTo>
                <a:lnTo>
                  <a:pt x="0" y="2015852"/>
                </a:lnTo>
                <a:lnTo>
                  <a:pt x="0" y="2003697"/>
                </a:lnTo>
                <a:lnTo>
                  <a:pt x="464" y="2002575"/>
                </a:lnTo>
                <a:lnTo>
                  <a:pt x="2324" y="2000714"/>
                </a:lnTo>
                <a:lnTo>
                  <a:pt x="3447" y="2000250"/>
                </a:lnTo>
                <a:lnTo>
                  <a:pt x="6077" y="2000250"/>
                </a:lnTo>
                <a:lnTo>
                  <a:pt x="7200" y="2000714"/>
                </a:lnTo>
                <a:lnTo>
                  <a:pt x="9060" y="2002575"/>
                </a:lnTo>
                <a:lnTo>
                  <a:pt x="9525" y="2003697"/>
                </a:lnTo>
                <a:lnTo>
                  <a:pt x="9525" y="2015852"/>
                </a:lnTo>
                <a:lnTo>
                  <a:pt x="9060" y="2016975"/>
                </a:lnTo>
                <a:lnTo>
                  <a:pt x="7200" y="2018835"/>
                </a:lnTo>
                <a:lnTo>
                  <a:pt x="6077" y="2019300"/>
                </a:lnTo>
                <a:close/>
              </a:path>
              <a:path w="9525" h="2476500">
                <a:moveTo>
                  <a:pt x="6077" y="1962150"/>
                </a:moveTo>
                <a:lnTo>
                  <a:pt x="3447" y="1962150"/>
                </a:lnTo>
                <a:lnTo>
                  <a:pt x="2324" y="1961685"/>
                </a:lnTo>
                <a:lnTo>
                  <a:pt x="464" y="1959825"/>
                </a:lnTo>
                <a:lnTo>
                  <a:pt x="0" y="1958702"/>
                </a:lnTo>
                <a:lnTo>
                  <a:pt x="0" y="1946547"/>
                </a:lnTo>
                <a:lnTo>
                  <a:pt x="464" y="1945425"/>
                </a:lnTo>
                <a:lnTo>
                  <a:pt x="2324" y="1943564"/>
                </a:lnTo>
                <a:lnTo>
                  <a:pt x="3447" y="1943100"/>
                </a:lnTo>
                <a:lnTo>
                  <a:pt x="6077" y="1943100"/>
                </a:lnTo>
                <a:lnTo>
                  <a:pt x="7200" y="1943564"/>
                </a:lnTo>
                <a:lnTo>
                  <a:pt x="9060" y="1945425"/>
                </a:lnTo>
                <a:lnTo>
                  <a:pt x="9525" y="1946547"/>
                </a:lnTo>
                <a:lnTo>
                  <a:pt x="9525" y="1958702"/>
                </a:lnTo>
                <a:lnTo>
                  <a:pt x="9060" y="1959825"/>
                </a:lnTo>
                <a:lnTo>
                  <a:pt x="7200" y="1961685"/>
                </a:lnTo>
                <a:lnTo>
                  <a:pt x="6077" y="1962150"/>
                </a:lnTo>
                <a:close/>
              </a:path>
              <a:path w="9525" h="24765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4765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4765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4765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4765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4765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4765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4765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24765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24765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24765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24765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24765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24765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24765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24765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4765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4765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4765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4765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4765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4765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4765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4765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4765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4765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4765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4765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4765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4765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4765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4765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4765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4765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46" name="object 46"/>
          <p:cNvSpPr txBox="1"/>
          <p:nvPr/>
        </p:nvSpPr>
        <p:spPr>
          <a:xfrm>
            <a:off x="2301608" y="371157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605D5C"/>
                </a:solidFill>
                <a:latin typeface="Trebuchet MS"/>
                <a:cs typeface="Trebuchet MS"/>
              </a:rPr>
              <a:t>5</a:t>
            </a:r>
            <a:endParaRPr sz="900">
              <a:latin typeface="Trebuchet MS"/>
              <a:cs typeface="Trebuchet MS"/>
            </a:endParaRPr>
          </a:p>
        </p:txBody>
      </p:sp>
      <p:sp>
        <p:nvSpPr>
          <p:cNvPr id="47" name="object 47"/>
          <p:cNvSpPr/>
          <p:nvPr/>
        </p:nvSpPr>
        <p:spPr>
          <a:xfrm>
            <a:off x="3908686" y="1223962"/>
            <a:ext cx="9525" cy="2476500"/>
          </a:xfrm>
          <a:custGeom>
            <a:avLst/>
            <a:gdLst/>
            <a:ahLst/>
            <a:cxnLst/>
            <a:rect l="l" t="t" r="r" b="b"/>
            <a:pathLst>
              <a:path w="9525" h="2476500">
                <a:moveTo>
                  <a:pt x="6077" y="2476500"/>
                </a:moveTo>
                <a:lnTo>
                  <a:pt x="3447" y="2476500"/>
                </a:lnTo>
                <a:lnTo>
                  <a:pt x="2324" y="2476035"/>
                </a:lnTo>
                <a:lnTo>
                  <a:pt x="464" y="2474175"/>
                </a:lnTo>
                <a:lnTo>
                  <a:pt x="0" y="2473052"/>
                </a:lnTo>
                <a:lnTo>
                  <a:pt x="0" y="2460897"/>
                </a:lnTo>
                <a:lnTo>
                  <a:pt x="464" y="2459774"/>
                </a:lnTo>
                <a:lnTo>
                  <a:pt x="2324" y="2457915"/>
                </a:lnTo>
                <a:lnTo>
                  <a:pt x="3447" y="2457450"/>
                </a:lnTo>
                <a:lnTo>
                  <a:pt x="6077" y="2457450"/>
                </a:lnTo>
                <a:lnTo>
                  <a:pt x="7200" y="2457915"/>
                </a:lnTo>
                <a:lnTo>
                  <a:pt x="9060" y="2459774"/>
                </a:lnTo>
                <a:lnTo>
                  <a:pt x="9525" y="2460897"/>
                </a:lnTo>
                <a:lnTo>
                  <a:pt x="9525" y="2473052"/>
                </a:lnTo>
                <a:lnTo>
                  <a:pt x="9060" y="2474175"/>
                </a:lnTo>
                <a:lnTo>
                  <a:pt x="7200" y="2476035"/>
                </a:lnTo>
                <a:lnTo>
                  <a:pt x="6077" y="2476500"/>
                </a:lnTo>
                <a:close/>
              </a:path>
              <a:path w="9525" h="2476500">
                <a:moveTo>
                  <a:pt x="6077" y="2419350"/>
                </a:moveTo>
                <a:lnTo>
                  <a:pt x="3447" y="2419350"/>
                </a:lnTo>
                <a:lnTo>
                  <a:pt x="2324" y="2418885"/>
                </a:lnTo>
                <a:lnTo>
                  <a:pt x="464" y="2417025"/>
                </a:lnTo>
                <a:lnTo>
                  <a:pt x="0" y="2415902"/>
                </a:lnTo>
                <a:lnTo>
                  <a:pt x="0" y="2403747"/>
                </a:lnTo>
                <a:lnTo>
                  <a:pt x="464" y="2402624"/>
                </a:lnTo>
                <a:lnTo>
                  <a:pt x="2324" y="2400765"/>
                </a:lnTo>
                <a:lnTo>
                  <a:pt x="3447" y="2400300"/>
                </a:lnTo>
                <a:lnTo>
                  <a:pt x="6077" y="2400300"/>
                </a:lnTo>
                <a:lnTo>
                  <a:pt x="7200" y="2400765"/>
                </a:lnTo>
                <a:lnTo>
                  <a:pt x="9060" y="2402624"/>
                </a:lnTo>
                <a:lnTo>
                  <a:pt x="9525" y="2403747"/>
                </a:lnTo>
                <a:lnTo>
                  <a:pt x="9525" y="2415902"/>
                </a:lnTo>
                <a:lnTo>
                  <a:pt x="9060" y="2417025"/>
                </a:lnTo>
                <a:lnTo>
                  <a:pt x="7200" y="2418885"/>
                </a:lnTo>
                <a:lnTo>
                  <a:pt x="6077" y="2419350"/>
                </a:lnTo>
                <a:close/>
              </a:path>
              <a:path w="9525" h="2476500">
                <a:moveTo>
                  <a:pt x="6077" y="2362200"/>
                </a:moveTo>
                <a:lnTo>
                  <a:pt x="3447" y="2362200"/>
                </a:lnTo>
                <a:lnTo>
                  <a:pt x="2324" y="2361735"/>
                </a:lnTo>
                <a:lnTo>
                  <a:pt x="464" y="2359875"/>
                </a:lnTo>
                <a:lnTo>
                  <a:pt x="0" y="2358752"/>
                </a:lnTo>
                <a:lnTo>
                  <a:pt x="0" y="2346597"/>
                </a:lnTo>
                <a:lnTo>
                  <a:pt x="464" y="2345475"/>
                </a:lnTo>
                <a:lnTo>
                  <a:pt x="2324" y="2343614"/>
                </a:lnTo>
                <a:lnTo>
                  <a:pt x="3447" y="2343150"/>
                </a:lnTo>
                <a:lnTo>
                  <a:pt x="6077" y="2343150"/>
                </a:lnTo>
                <a:lnTo>
                  <a:pt x="7200" y="2343614"/>
                </a:lnTo>
                <a:lnTo>
                  <a:pt x="9060" y="2345475"/>
                </a:lnTo>
                <a:lnTo>
                  <a:pt x="9525" y="2346597"/>
                </a:lnTo>
                <a:lnTo>
                  <a:pt x="9525" y="2358752"/>
                </a:lnTo>
                <a:lnTo>
                  <a:pt x="9060" y="2359875"/>
                </a:lnTo>
                <a:lnTo>
                  <a:pt x="7200" y="2361735"/>
                </a:lnTo>
                <a:lnTo>
                  <a:pt x="6077" y="2362200"/>
                </a:lnTo>
                <a:close/>
              </a:path>
              <a:path w="9525" h="2476500">
                <a:moveTo>
                  <a:pt x="6077" y="2305050"/>
                </a:moveTo>
                <a:lnTo>
                  <a:pt x="3447" y="2305050"/>
                </a:lnTo>
                <a:lnTo>
                  <a:pt x="2324" y="2304585"/>
                </a:lnTo>
                <a:lnTo>
                  <a:pt x="464" y="2302725"/>
                </a:lnTo>
                <a:lnTo>
                  <a:pt x="0" y="2301602"/>
                </a:lnTo>
                <a:lnTo>
                  <a:pt x="0" y="2289447"/>
                </a:lnTo>
                <a:lnTo>
                  <a:pt x="464" y="2288325"/>
                </a:lnTo>
                <a:lnTo>
                  <a:pt x="2324" y="2286464"/>
                </a:lnTo>
                <a:lnTo>
                  <a:pt x="3447" y="2286000"/>
                </a:lnTo>
                <a:lnTo>
                  <a:pt x="6077" y="2286000"/>
                </a:lnTo>
                <a:lnTo>
                  <a:pt x="7200" y="2286464"/>
                </a:lnTo>
                <a:lnTo>
                  <a:pt x="9060" y="2288325"/>
                </a:lnTo>
                <a:lnTo>
                  <a:pt x="9525" y="2289447"/>
                </a:lnTo>
                <a:lnTo>
                  <a:pt x="9525" y="2301602"/>
                </a:lnTo>
                <a:lnTo>
                  <a:pt x="9060" y="2302725"/>
                </a:lnTo>
                <a:lnTo>
                  <a:pt x="7200" y="2304585"/>
                </a:lnTo>
                <a:lnTo>
                  <a:pt x="6077" y="2305050"/>
                </a:lnTo>
                <a:close/>
              </a:path>
              <a:path w="9525" h="2476500">
                <a:moveTo>
                  <a:pt x="6077" y="2247900"/>
                </a:moveTo>
                <a:lnTo>
                  <a:pt x="3447" y="2247900"/>
                </a:lnTo>
                <a:lnTo>
                  <a:pt x="2324" y="2247435"/>
                </a:lnTo>
                <a:lnTo>
                  <a:pt x="464" y="2245575"/>
                </a:lnTo>
                <a:lnTo>
                  <a:pt x="0" y="2244452"/>
                </a:lnTo>
                <a:lnTo>
                  <a:pt x="0" y="2232297"/>
                </a:lnTo>
                <a:lnTo>
                  <a:pt x="464" y="2231175"/>
                </a:lnTo>
                <a:lnTo>
                  <a:pt x="2324" y="2229314"/>
                </a:lnTo>
                <a:lnTo>
                  <a:pt x="3447" y="2228850"/>
                </a:lnTo>
                <a:lnTo>
                  <a:pt x="6077" y="2228850"/>
                </a:lnTo>
                <a:lnTo>
                  <a:pt x="7200" y="2229314"/>
                </a:lnTo>
                <a:lnTo>
                  <a:pt x="9060" y="2231175"/>
                </a:lnTo>
                <a:lnTo>
                  <a:pt x="9525" y="2232297"/>
                </a:lnTo>
                <a:lnTo>
                  <a:pt x="9525" y="2244452"/>
                </a:lnTo>
                <a:lnTo>
                  <a:pt x="9060" y="2245575"/>
                </a:lnTo>
                <a:lnTo>
                  <a:pt x="7200" y="2247435"/>
                </a:lnTo>
                <a:lnTo>
                  <a:pt x="6077" y="2247900"/>
                </a:lnTo>
                <a:close/>
              </a:path>
              <a:path w="9525" h="2476500">
                <a:moveTo>
                  <a:pt x="6077" y="2190750"/>
                </a:moveTo>
                <a:lnTo>
                  <a:pt x="3447" y="2190750"/>
                </a:lnTo>
                <a:lnTo>
                  <a:pt x="2324" y="2190285"/>
                </a:lnTo>
                <a:lnTo>
                  <a:pt x="464" y="2188425"/>
                </a:lnTo>
                <a:lnTo>
                  <a:pt x="0" y="2187302"/>
                </a:lnTo>
                <a:lnTo>
                  <a:pt x="0" y="2175147"/>
                </a:lnTo>
                <a:lnTo>
                  <a:pt x="464" y="2174025"/>
                </a:lnTo>
                <a:lnTo>
                  <a:pt x="2324" y="2172164"/>
                </a:lnTo>
                <a:lnTo>
                  <a:pt x="3447" y="2171700"/>
                </a:lnTo>
                <a:lnTo>
                  <a:pt x="6077" y="2171700"/>
                </a:lnTo>
                <a:lnTo>
                  <a:pt x="7200" y="2172164"/>
                </a:lnTo>
                <a:lnTo>
                  <a:pt x="9060" y="2174025"/>
                </a:lnTo>
                <a:lnTo>
                  <a:pt x="9525" y="2175147"/>
                </a:lnTo>
                <a:lnTo>
                  <a:pt x="9525" y="2187302"/>
                </a:lnTo>
                <a:lnTo>
                  <a:pt x="9060" y="2188425"/>
                </a:lnTo>
                <a:lnTo>
                  <a:pt x="7200" y="2190285"/>
                </a:lnTo>
                <a:lnTo>
                  <a:pt x="6077" y="2190750"/>
                </a:lnTo>
                <a:close/>
              </a:path>
              <a:path w="9525" h="2476500">
                <a:moveTo>
                  <a:pt x="6077" y="2133600"/>
                </a:moveTo>
                <a:lnTo>
                  <a:pt x="3447" y="2133600"/>
                </a:lnTo>
                <a:lnTo>
                  <a:pt x="2324" y="2133135"/>
                </a:lnTo>
                <a:lnTo>
                  <a:pt x="464" y="2131275"/>
                </a:lnTo>
                <a:lnTo>
                  <a:pt x="0" y="2130152"/>
                </a:lnTo>
                <a:lnTo>
                  <a:pt x="0" y="2117997"/>
                </a:lnTo>
                <a:lnTo>
                  <a:pt x="464" y="2116875"/>
                </a:lnTo>
                <a:lnTo>
                  <a:pt x="2324" y="2115014"/>
                </a:lnTo>
                <a:lnTo>
                  <a:pt x="3447" y="2114550"/>
                </a:lnTo>
                <a:lnTo>
                  <a:pt x="6077" y="2114550"/>
                </a:lnTo>
                <a:lnTo>
                  <a:pt x="7200" y="2115014"/>
                </a:lnTo>
                <a:lnTo>
                  <a:pt x="9060" y="2116875"/>
                </a:lnTo>
                <a:lnTo>
                  <a:pt x="9525" y="2117997"/>
                </a:lnTo>
                <a:lnTo>
                  <a:pt x="9525" y="2130152"/>
                </a:lnTo>
                <a:lnTo>
                  <a:pt x="9060" y="2131275"/>
                </a:lnTo>
                <a:lnTo>
                  <a:pt x="7200" y="2133135"/>
                </a:lnTo>
                <a:lnTo>
                  <a:pt x="6077" y="2133600"/>
                </a:lnTo>
                <a:close/>
              </a:path>
              <a:path w="9525" h="2476500">
                <a:moveTo>
                  <a:pt x="6077" y="2076450"/>
                </a:moveTo>
                <a:lnTo>
                  <a:pt x="3447" y="2076450"/>
                </a:lnTo>
                <a:lnTo>
                  <a:pt x="2324" y="2075985"/>
                </a:lnTo>
                <a:lnTo>
                  <a:pt x="464" y="2074125"/>
                </a:lnTo>
                <a:lnTo>
                  <a:pt x="0" y="2073002"/>
                </a:lnTo>
                <a:lnTo>
                  <a:pt x="0" y="2060847"/>
                </a:lnTo>
                <a:lnTo>
                  <a:pt x="464" y="2059725"/>
                </a:lnTo>
                <a:lnTo>
                  <a:pt x="2324" y="2057864"/>
                </a:lnTo>
                <a:lnTo>
                  <a:pt x="3447" y="2057400"/>
                </a:lnTo>
                <a:lnTo>
                  <a:pt x="6077" y="2057400"/>
                </a:lnTo>
                <a:lnTo>
                  <a:pt x="7200" y="2057864"/>
                </a:lnTo>
                <a:lnTo>
                  <a:pt x="9060" y="2059725"/>
                </a:lnTo>
                <a:lnTo>
                  <a:pt x="9525" y="2060847"/>
                </a:lnTo>
                <a:lnTo>
                  <a:pt x="9525" y="2073002"/>
                </a:lnTo>
                <a:lnTo>
                  <a:pt x="9060" y="2074125"/>
                </a:lnTo>
                <a:lnTo>
                  <a:pt x="7200" y="2075985"/>
                </a:lnTo>
                <a:lnTo>
                  <a:pt x="6077" y="2076450"/>
                </a:lnTo>
                <a:close/>
              </a:path>
              <a:path w="9525" h="2476500">
                <a:moveTo>
                  <a:pt x="6077" y="2019300"/>
                </a:moveTo>
                <a:lnTo>
                  <a:pt x="3447" y="2019300"/>
                </a:lnTo>
                <a:lnTo>
                  <a:pt x="2324" y="2018835"/>
                </a:lnTo>
                <a:lnTo>
                  <a:pt x="464" y="2016975"/>
                </a:lnTo>
                <a:lnTo>
                  <a:pt x="0" y="2015852"/>
                </a:lnTo>
                <a:lnTo>
                  <a:pt x="0" y="2003697"/>
                </a:lnTo>
                <a:lnTo>
                  <a:pt x="464" y="2002575"/>
                </a:lnTo>
                <a:lnTo>
                  <a:pt x="2324" y="2000714"/>
                </a:lnTo>
                <a:lnTo>
                  <a:pt x="3447" y="2000250"/>
                </a:lnTo>
                <a:lnTo>
                  <a:pt x="6077" y="2000250"/>
                </a:lnTo>
                <a:lnTo>
                  <a:pt x="7200" y="2000714"/>
                </a:lnTo>
                <a:lnTo>
                  <a:pt x="9060" y="2002575"/>
                </a:lnTo>
                <a:lnTo>
                  <a:pt x="9525" y="2003697"/>
                </a:lnTo>
                <a:lnTo>
                  <a:pt x="9525" y="2015852"/>
                </a:lnTo>
                <a:lnTo>
                  <a:pt x="9060" y="2016975"/>
                </a:lnTo>
                <a:lnTo>
                  <a:pt x="7200" y="2018835"/>
                </a:lnTo>
                <a:lnTo>
                  <a:pt x="6077" y="2019300"/>
                </a:lnTo>
                <a:close/>
              </a:path>
              <a:path w="9525" h="2476500">
                <a:moveTo>
                  <a:pt x="6077" y="1962150"/>
                </a:moveTo>
                <a:lnTo>
                  <a:pt x="3447" y="1962150"/>
                </a:lnTo>
                <a:lnTo>
                  <a:pt x="2324" y="1961685"/>
                </a:lnTo>
                <a:lnTo>
                  <a:pt x="464" y="1959825"/>
                </a:lnTo>
                <a:lnTo>
                  <a:pt x="0" y="1958702"/>
                </a:lnTo>
                <a:lnTo>
                  <a:pt x="0" y="1946547"/>
                </a:lnTo>
                <a:lnTo>
                  <a:pt x="464" y="1945425"/>
                </a:lnTo>
                <a:lnTo>
                  <a:pt x="2324" y="1943564"/>
                </a:lnTo>
                <a:lnTo>
                  <a:pt x="3447" y="1943100"/>
                </a:lnTo>
                <a:lnTo>
                  <a:pt x="6077" y="1943100"/>
                </a:lnTo>
                <a:lnTo>
                  <a:pt x="7200" y="1943564"/>
                </a:lnTo>
                <a:lnTo>
                  <a:pt x="9060" y="1945425"/>
                </a:lnTo>
                <a:lnTo>
                  <a:pt x="9525" y="1946547"/>
                </a:lnTo>
                <a:lnTo>
                  <a:pt x="9525" y="1958702"/>
                </a:lnTo>
                <a:lnTo>
                  <a:pt x="9060" y="1959825"/>
                </a:lnTo>
                <a:lnTo>
                  <a:pt x="7200" y="1961685"/>
                </a:lnTo>
                <a:lnTo>
                  <a:pt x="6077" y="1962150"/>
                </a:lnTo>
                <a:close/>
              </a:path>
              <a:path w="9525" h="24765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4765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4765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4765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4765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4765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4765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4765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24765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24765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24765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24765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24765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24765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24765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24765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4765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4765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4765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4765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4765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4765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4765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4765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4765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4765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4765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4765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4765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4765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4765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4765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4765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4765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48" name="object 48"/>
          <p:cNvSpPr txBox="1"/>
          <p:nvPr/>
        </p:nvSpPr>
        <p:spPr>
          <a:xfrm>
            <a:off x="3839134" y="3711575"/>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10</a:t>
            </a:r>
            <a:endParaRPr sz="900">
              <a:latin typeface="Trebuchet MS"/>
              <a:cs typeface="Trebuchet MS"/>
            </a:endParaRPr>
          </a:p>
        </p:txBody>
      </p:sp>
      <p:sp>
        <p:nvSpPr>
          <p:cNvPr id="49" name="object 49"/>
          <p:cNvSpPr/>
          <p:nvPr/>
        </p:nvSpPr>
        <p:spPr>
          <a:xfrm>
            <a:off x="5477035" y="1223962"/>
            <a:ext cx="9525" cy="2476500"/>
          </a:xfrm>
          <a:custGeom>
            <a:avLst/>
            <a:gdLst/>
            <a:ahLst/>
            <a:cxnLst/>
            <a:rect l="l" t="t" r="r" b="b"/>
            <a:pathLst>
              <a:path w="9525" h="2476500">
                <a:moveTo>
                  <a:pt x="6077" y="2476500"/>
                </a:moveTo>
                <a:lnTo>
                  <a:pt x="3447" y="2476500"/>
                </a:lnTo>
                <a:lnTo>
                  <a:pt x="2324" y="2476035"/>
                </a:lnTo>
                <a:lnTo>
                  <a:pt x="464" y="2474175"/>
                </a:lnTo>
                <a:lnTo>
                  <a:pt x="0" y="2473052"/>
                </a:lnTo>
                <a:lnTo>
                  <a:pt x="0" y="2460897"/>
                </a:lnTo>
                <a:lnTo>
                  <a:pt x="464" y="2459774"/>
                </a:lnTo>
                <a:lnTo>
                  <a:pt x="2324" y="2457915"/>
                </a:lnTo>
                <a:lnTo>
                  <a:pt x="3447" y="2457450"/>
                </a:lnTo>
                <a:lnTo>
                  <a:pt x="6077" y="2457450"/>
                </a:lnTo>
                <a:lnTo>
                  <a:pt x="7200" y="2457915"/>
                </a:lnTo>
                <a:lnTo>
                  <a:pt x="9060" y="2459774"/>
                </a:lnTo>
                <a:lnTo>
                  <a:pt x="9525" y="2460897"/>
                </a:lnTo>
                <a:lnTo>
                  <a:pt x="9525" y="2473052"/>
                </a:lnTo>
                <a:lnTo>
                  <a:pt x="9060" y="2474175"/>
                </a:lnTo>
                <a:lnTo>
                  <a:pt x="7200" y="2476035"/>
                </a:lnTo>
                <a:lnTo>
                  <a:pt x="6077" y="2476500"/>
                </a:lnTo>
                <a:close/>
              </a:path>
              <a:path w="9525" h="2476500">
                <a:moveTo>
                  <a:pt x="6077" y="2419350"/>
                </a:moveTo>
                <a:lnTo>
                  <a:pt x="3447" y="2419350"/>
                </a:lnTo>
                <a:lnTo>
                  <a:pt x="2324" y="2418885"/>
                </a:lnTo>
                <a:lnTo>
                  <a:pt x="464" y="2417025"/>
                </a:lnTo>
                <a:lnTo>
                  <a:pt x="0" y="2415902"/>
                </a:lnTo>
                <a:lnTo>
                  <a:pt x="0" y="2403747"/>
                </a:lnTo>
                <a:lnTo>
                  <a:pt x="464" y="2402624"/>
                </a:lnTo>
                <a:lnTo>
                  <a:pt x="2324" y="2400765"/>
                </a:lnTo>
                <a:lnTo>
                  <a:pt x="3447" y="2400300"/>
                </a:lnTo>
                <a:lnTo>
                  <a:pt x="6077" y="2400300"/>
                </a:lnTo>
                <a:lnTo>
                  <a:pt x="7200" y="2400765"/>
                </a:lnTo>
                <a:lnTo>
                  <a:pt x="9060" y="2402624"/>
                </a:lnTo>
                <a:lnTo>
                  <a:pt x="9525" y="2403747"/>
                </a:lnTo>
                <a:lnTo>
                  <a:pt x="9525" y="2415902"/>
                </a:lnTo>
                <a:lnTo>
                  <a:pt x="9060" y="2417025"/>
                </a:lnTo>
                <a:lnTo>
                  <a:pt x="7200" y="2418885"/>
                </a:lnTo>
                <a:lnTo>
                  <a:pt x="6077" y="2419350"/>
                </a:lnTo>
                <a:close/>
              </a:path>
              <a:path w="9525" h="2476500">
                <a:moveTo>
                  <a:pt x="6077" y="2362200"/>
                </a:moveTo>
                <a:lnTo>
                  <a:pt x="3447" y="2362200"/>
                </a:lnTo>
                <a:lnTo>
                  <a:pt x="2324" y="2361735"/>
                </a:lnTo>
                <a:lnTo>
                  <a:pt x="464" y="2359875"/>
                </a:lnTo>
                <a:lnTo>
                  <a:pt x="0" y="2358752"/>
                </a:lnTo>
                <a:lnTo>
                  <a:pt x="0" y="2346597"/>
                </a:lnTo>
                <a:lnTo>
                  <a:pt x="464" y="2345475"/>
                </a:lnTo>
                <a:lnTo>
                  <a:pt x="2324" y="2343614"/>
                </a:lnTo>
                <a:lnTo>
                  <a:pt x="3447" y="2343150"/>
                </a:lnTo>
                <a:lnTo>
                  <a:pt x="6077" y="2343150"/>
                </a:lnTo>
                <a:lnTo>
                  <a:pt x="7200" y="2343614"/>
                </a:lnTo>
                <a:lnTo>
                  <a:pt x="9060" y="2345475"/>
                </a:lnTo>
                <a:lnTo>
                  <a:pt x="9525" y="2346597"/>
                </a:lnTo>
                <a:lnTo>
                  <a:pt x="9525" y="2358752"/>
                </a:lnTo>
                <a:lnTo>
                  <a:pt x="9060" y="2359875"/>
                </a:lnTo>
                <a:lnTo>
                  <a:pt x="7200" y="2361735"/>
                </a:lnTo>
                <a:lnTo>
                  <a:pt x="6077" y="2362200"/>
                </a:lnTo>
                <a:close/>
              </a:path>
              <a:path w="9525" h="2476500">
                <a:moveTo>
                  <a:pt x="6077" y="2305050"/>
                </a:moveTo>
                <a:lnTo>
                  <a:pt x="3447" y="2305050"/>
                </a:lnTo>
                <a:lnTo>
                  <a:pt x="2324" y="2304585"/>
                </a:lnTo>
                <a:lnTo>
                  <a:pt x="464" y="2302725"/>
                </a:lnTo>
                <a:lnTo>
                  <a:pt x="0" y="2301602"/>
                </a:lnTo>
                <a:lnTo>
                  <a:pt x="0" y="2289447"/>
                </a:lnTo>
                <a:lnTo>
                  <a:pt x="464" y="2288325"/>
                </a:lnTo>
                <a:lnTo>
                  <a:pt x="2324" y="2286464"/>
                </a:lnTo>
                <a:lnTo>
                  <a:pt x="3447" y="2286000"/>
                </a:lnTo>
                <a:lnTo>
                  <a:pt x="6077" y="2286000"/>
                </a:lnTo>
                <a:lnTo>
                  <a:pt x="7200" y="2286464"/>
                </a:lnTo>
                <a:lnTo>
                  <a:pt x="9060" y="2288325"/>
                </a:lnTo>
                <a:lnTo>
                  <a:pt x="9525" y="2289447"/>
                </a:lnTo>
                <a:lnTo>
                  <a:pt x="9525" y="2301602"/>
                </a:lnTo>
                <a:lnTo>
                  <a:pt x="9060" y="2302725"/>
                </a:lnTo>
                <a:lnTo>
                  <a:pt x="7200" y="2304585"/>
                </a:lnTo>
                <a:lnTo>
                  <a:pt x="6077" y="2305050"/>
                </a:lnTo>
                <a:close/>
              </a:path>
              <a:path w="9525" h="2476500">
                <a:moveTo>
                  <a:pt x="6077" y="2247900"/>
                </a:moveTo>
                <a:lnTo>
                  <a:pt x="3447" y="2247900"/>
                </a:lnTo>
                <a:lnTo>
                  <a:pt x="2324" y="2247435"/>
                </a:lnTo>
                <a:lnTo>
                  <a:pt x="464" y="2245575"/>
                </a:lnTo>
                <a:lnTo>
                  <a:pt x="0" y="2244452"/>
                </a:lnTo>
                <a:lnTo>
                  <a:pt x="0" y="2232297"/>
                </a:lnTo>
                <a:lnTo>
                  <a:pt x="464" y="2231175"/>
                </a:lnTo>
                <a:lnTo>
                  <a:pt x="2324" y="2229314"/>
                </a:lnTo>
                <a:lnTo>
                  <a:pt x="3447" y="2228850"/>
                </a:lnTo>
                <a:lnTo>
                  <a:pt x="6077" y="2228850"/>
                </a:lnTo>
                <a:lnTo>
                  <a:pt x="7200" y="2229314"/>
                </a:lnTo>
                <a:lnTo>
                  <a:pt x="9060" y="2231175"/>
                </a:lnTo>
                <a:lnTo>
                  <a:pt x="9525" y="2232297"/>
                </a:lnTo>
                <a:lnTo>
                  <a:pt x="9525" y="2244452"/>
                </a:lnTo>
                <a:lnTo>
                  <a:pt x="9060" y="2245575"/>
                </a:lnTo>
                <a:lnTo>
                  <a:pt x="7200" y="2247435"/>
                </a:lnTo>
                <a:lnTo>
                  <a:pt x="6077" y="2247900"/>
                </a:lnTo>
                <a:close/>
              </a:path>
              <a:path w="9525" h="2476500">
                <a:moveTo>
                  <a:pt x="6077" y="2190750"/>
                </a:moveTo>
                <a:lnTo>
                  <a:pt x="3447" y="2190750"/>
                </a:lnTo>
                <a:lnTo>
                  <a:pt x="2324" y="2190285"/>
                </a:lnTo>
                <a:lnTo>
                  <a:pt x="464" y="2188425"/>
                </a:lnTo>
                <a:lnTo>
                  <a:pt x="0" y="2187302"/>
                </a:lnTo>
                <a:lnTo>
                  <a:pt x="0" y="2175147"/>
                </a:lnTo>
                <a:lnTo>
                  <a:pt x="464" y="2174025"/>
                </a:lnTo>
                <a:lnTo>
                  <a:pt x="2324" y="2172164"/>
                </a:lnTo>
                <a:lnTo>
                  <a:pt x="3447" y="2171700"/>
                </a:lnTo>
                <a:lnTo>
                  <a:pt x="6077" y="2171700"/>
                </a:lnTo>
                <a:lnTo>
                  <a:pt x="7200" y="2172164"/>
                </a:lnTo>
                <a:lnTo>
                  <a:pt x="9060" y="2174025"/>
                </a:lnTo>
                <a:lnTo>
                  <a:pt x="9525" y="2175147"/>
                </a:lnTo>
                <a:lnTo>
                  <a:pt x="9525" y="2187302"/>
                </a:lnTo>
                <a:lnTo>
                  <a:pt x="9060" y="2188425"/>
                </a:lnTo>
                <a:lnTo>
                  <a:pt x="7200" y="2190285"/>
                </a:lnTo>
                <a:lnTo>
                  <a:pt x="6077" y="2190750"/>
                </a:lnTo>
                <a:close/>
              </a:path>
              <a:path w="9525" h="2476500">
                <a:moveTo>
                  <a:pt x="6077" y="2133600"/>
                </a:moveTo>
                <a:lnTo>
                  <a:pt x="3447" y="2133600"/>
                </a:lnTo>
                <a:lnTo>
                  <a:pt x="2324" y="2133135"/>
                </a:lnTo>
                <a:lnTo>
                  <a:pt x="464" y="2131275"/>
                </a:lnTo>
                <a:lnTo>
                  <a:pt x="0" y="2130152"/>
                </a:lnTo>
                <a:lnTo>
                  <a:pt x="0" y="2117997"/>
                </a:lnTo>
                <a:lnTo>
                  <a:pt x="464" y="2116875"/>
                </a:lnTo>
                <a:lnTo>
                  <a:pt x="2324" y="2115014"/>
                </a:lnTo>
                <a:lnTo>
                  <a:pt x="3447" y="2114550"/>
                </a:lnTo>
                <a:lnTo>
                  <a:pt x="6077" y="2114550"/>
                </a:lnTo>
                <a:lnTo>
                  <a:pt x="7200" y="2115014"/>
                </a:lnTo>
                <a:lnTo>
                  <a:pt x="9060" y="2116875"/>
                </a:lnTo>
                <a:lnTo>
                  <a:pt x="9525" y="2117997"/>
                </a:lnTo>
                <a:lnTo>
                  <a:pt x="9525" y="2130152"/>
                </a:lnTo>
                <a:lnTo>
                  <a:pt x="9060" y="2131275"/>
                </a:lnTo>
                <a:lnTo>
                  <a:pt x="7200" y="2133135"/>
                </a:lnTo>
                <a:lnTo>
                  <a:pt x="6077" y="2133600"/>
                </a:lnTo>
                <a:close/>
              </a:path>
              <a:path w="9525" h="2476500">
                <a:moveTo>
                  <a:pt x="6077" y="2076450"/>
                </a:moveTo>
                <a:lnTo>
                  <a:pt x="3447" y="2076450"/>
                </a:lnTo>
                <a:lnTo>
                  <a:pt x="2324" y="2075985"/>
                </a:lnTo>
                <a:lnTo>
                  <a:pt x="464" y="2074125"/>
                </a:lnTo>
                <a:lnTo>
                  <a:pt x="0" y="2073002"/>
                </a:lnTo>
                <a:lnTo>
                  <a:pt x="0" y="2060847"/>
                </a:lnTo>
                <a:lnTo>
                  <a:pt x="464" y="2059725"/>
                </a:lnTo>
                <a:lnTo>
                  <a:pt x="2324" y="2057864"/>
                </a:lnTo>
                <a:lnTo>
                  <a:pt x="3447" y="2057400"/>
                </a:lnTo>
                <a:lnTo>
                  <a:pt x="6077" y="2057400"/>
                </a:lnTo>
                <a:lnTo>
                  <a:pt x="7200" y="2057864"/>
                </a:lnTo>
                <a:lnTo>
                  <a:pt x="9060" y="2059725"/>
                </a:lnTo>
                <a:lnTo>
                  <a:pt x="9525" y="2060847"/>
                </a:lnTo>
                <a:lnTo>
                  <a:pt x="9525" y="2073002"/>
                </a:lnTo>
                <a:lnTo>
                  <a:pt x="9060" y="2074125"/>
                </a:lnTo>
                <a:lnTo>
                  <a:pt x="7200" y="2075985"/>
                </a:lnTo>
                <a:lnTo>
                  <a:pt x="6077" y="2076450"/>
                </a:lnTo>
                <a:close/>
              </a:path>
              <a:path w="9525" h="2476500">
                <a:moveTo>
                  <a:pt x="6077" y="2019300"/>
                </a:moveTo>
                <a:lnTo>
                  <a:pt x="3447" y="2019300"/>
                </a:lnTo>
                <a:lnTo>
                  <a:pt x="2324" y="2018835"/>
                </a:lnTo>
                <a:lnTo>
                  <a:pt x="464" y="2016975"/>
                </a:lnTo>
                <a:lnTo>
                  <a:pt x="0" y="2015852"/>
                </a:lnTo>
                <a:lnTo>
                  <a:pt x="0" y="2003697"/>
                </a:lnTo>
                <a:lnTo>
                  <a:pt x="464" y="2002575"/>
                </a:lnTo>
                <a:lnTo>
                  <a:pt x="2324" y="2000714"/>
                </a:lnTo>
                <a:lnTo>
                  <a:pt x="3447" y="2000250"/>
                </a:lnTo>
                <a:lnTo>
                  <a:pt x="6077" y="2000250"/>
                </a:lnTo>
                <a:lnTo>
                  <a:pt x="7200" y="2000714"/>
                </a:lnTo>
                <a:lnTo>
                  <a:pt x="9060" y="2002575"/>
                </a:lnTo>
                <a:lnTo>
                  <a:pt x="9525" y="2003697"/>
                </a:lnTo>
                <a:lnTo>
                  <a:pt x="9525" y="2015852"/>
                </a:lnTo>
                <a:lnTo>
                  <a:pt x="9060" y="2016975"/>
                </a:lnTo>
                <a:lnTo>
                  <a:pt x="7200" y="2018835"/>
                </a:lnTo>
                <a:lnTo>
                  <a:pt x="6077" y="2019300"/>
                </a:lnTo>
                <a:close/>
              </a:path>
              <a:path w="9525" h="2476500">
                <a:moveTo>
                  <a:pt x="6077" y="1962150"/>
                </a:moveTo>
                <a:lnTo>
                  <a:pt x="3447" y="1962150"/>
                </a:lnTo>
                <a:lnTo>
                  <a:pt x="2324" y="1961685"/>
                </a:lnTo>
                <a:lnTo>
                  <a:pt x="464" y="1959825"/>
                </a:lnTo>
                <a:lnTo>
                  <a:pt x="0" y="1958702"/>
                </a:lnTo>
                <a:lnTo>
                  <a:pt x="0" y="1946547"/>
                </a:lnTo>
                <a:lnTo>
                  <a:pt x="464" y="1945425"/>
                </a:lnTo>
                <a:lnTo>
                  <a:pt x="2324" y="1943564"/>
                </a:lnTo>
                <a:lnTo>
                  <a:pt x="3447" y="1943100"/>
                </a:lnTo>
                <a:lnTo>
                  <a:pt x="6077" y="1943100"/>
                </a:lnTo>
                <a:lnTo>
                  <a:pt x="7200" y="1943564"/>
                </a:lnTo>
                <a:lnTo>
                  <a:pt x="9060" y="1945425"/>
                </a:lnTo>
                <a:lnTo>
                  <a:pt x="9525" y="1946547"/>
                </a:lnTo>
                <a:lnTo>
                  <a:pt x="9525" y="1958702"/>
                </a:lnTo>
                <a:lnTo>
                  <a:pt x="9060" y="1959825"/>
                </a:lnTo>
                <a:lnTo>
                  <a:pt x="7200" y="1961685"/>
                </a:lnTo>
                <a:lnTo>
                  <a:pt x="6077" y="1962150"/>
                </a:lnTo>
                <a:close/>
              </a:path>
              <a:path w="9525" h="24765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4765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4765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4765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4765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4765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4765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476500">
                <a:moveTo>
                  <a:pt x="6077" y="1504950"/>
                </a:moveTo>
                <a:lnTo>
                  <a:pt x="3447" y="1504950"/>
                </a:lnTo>
                <a:lnTo>
                  <a:pt x="2324" y="1504483"/>
                </a:lnTo>
                <a:lnTo>
                  <a:pt x="464" y="1502625"/>
                </a:lnTo>
                <a:lnTo>
                  <a:pt x="0" y="1501501"/>
                </a:lnTo>
                <a:lnTo>
                  <a:pt x="0" y="1489348"/>
                </a:lnTo>
                <a:lnTo>
                  <a:pt x="464" y="1488224"/>
                </a:lnTo>
                <a:lnTo>
                  <a:pt x="2324" y="1486366"/>
                </a:lnTo>
                <a:lnTo>
                  <a:pt x="3447" y="1485900"/>
                </a:lnTo>
                <a:lnTo>
                  <a:pt x="6077" y="1485900"/>
                </a:lnTo>
                <a:lnTo>
                  <a:pt x="7200" y="1486366"/>
                </a:lnTo>
                <a:lnTo>
                  <a:pt x="9060" y="1488224"/>
                </a:lnTo>
                <a:lnTo>
                  <a:pt x="9525" y="1489348"/>
                </a:lnTo>
                <a:lnTo>
                  <a:pt x="9525" y="1501501"/>
                </a:lnTo>
                <a:lnTo>
                  <a:pt x="9060" y="1502625"/>
                </a:lnTo>
                <a:lnTo>
                  <a:pt x="7200" y="1504483"/>
                </a:lnTo>
                <a:lnTo>
                  <a:pt x="6077" y="1504950"/>
                </a:lnTo>
                <a:close/>
              </a:path>
              <a:path w="9525" h="2476500">
                <a:moveTo>
                  <a:pt x="6077" y="1447800"/>
                </a:moveTo>
                <a:lnTo>
                  <a:pt x="3447" y="1447800"/>
                </a:lnTo>
                <a:lnTo>
                  <a:pt x="2324" y="1447333"/>
                </a:lnTo>
                <a:lnTo>
                  <a:pt x="464" y="1445475"/>
                </a:lnTo>
                <a:lnTo>
                  <a:pt x="0" y="1444351"/>
                </a:lnTo>
                <a:lnTo>
                  <a:pt x="0" y="1432198"/>
                </a:lnTo>
                <a:lnTo>
                  <a:pt x="464" y="1431074"/>
                </a:lnTo>
                <a:lnTo>
                  <a:pt x="2324" y="1429216"/>
                </a:lnTo>
                <a:lnTo>
                  <a:pt x="3447" y="1428750"/>
                </a:lnTo>
                <a:lnTo>
                  <a:pt x="6077" y="1428750"/>
                </a:lnTo>
                <a:lnTo>
                  <a:pt x="7200" y="1429216"/>
                </a:lnTo>
                <a:lnTo>
                  <a:pt x="9060" y="1431074"/>
                </a:lnTo>
                <a:lnTo>
                  <a:pt x="9525" y="1432198"/>
                </a:lnTo>
                <a:lnTo>
                  <a:pt x="9525" y="1444351"/>
                </a:lnTo>
                <a:lnTo>
                  <a:pt x="9060" y="1445475"/>
                </a:lnTo>
                <a:lnTo>
                  <a:pt x="7200" y="1447333"/>
                </a:lnTo>
                <a:lnTo>
                  <a:pt x="6077" y="1447800"/>
                </a:lnTo>
                <a:close/>
              </a:path>
              <a:path w="9525" h="2476500">
                <a:moveTo>
                  <a:pt x="6077" y="1390650"/>
                </a:moveTo>
                <a:lnTo>
                  <a:pt x="3447" y="1390650"/>
                </a:lnTo>
                <a:lnTo>
                  <a:pt x="2324" y="1390183"/>
                </a:lnTo>
                <a:lnTo>
                  <a:pt x="464" y="1388325"/>
                </a:lnTo>
                <a:lnTo>
                  <a:pt x="0" y="1387201"/>
                </a:lnTo>
                <a:lnTo>
                  <a:pt x="0" y="1375048"/>
                </a:lnTo>
                <a:lnTo>
                  <a:pt x="464" y="1373924"/>
                </a:lnTo>
                <a:lnTo>
                  <a:pt x="2324" y="1372066"/>
                </a:lnTo>
                <a:lnTo>
                  <a:pt x="3447" y="1371600"/>
                </a:lnTo>
                <a:lnTo>
                  <a:pt x="6077" y="1371600"/>
                </a:lnTo>
                <a:lnTo>
                  <a:pt x="7200" y="1372066"/>
                </a:lnTo>
                <a:lnTo>
                  <a:pt x="9060" y="1373924"/>
                </a:lnTo>
                <a:lnTo>
                  <a:pt x="9525" y="1375048"/>
                </a:lnTo>
                <a:lnTo>
                  <a:pt x="9525" y="1387201"/>
                </a:lnTo>
                <a:lnTo>
                  <a:pt x="9060" y="1388325"/>
                </a:lnTo>
                <a:lnTo>
                  <a:pt x="7200" y="1390183"/>
                </a:lnTo>
                <a:lnTo>
                  <a:pt x="6077" y="1390650"/>
                </a:lnTo>
                <a:close/>
              </a:path>
              <a:path w="9525" h="2476500">
                <a:moveTo>
                  <a:pt x="6077" y="1333500"/>
                </a:moveTo>
                <a:lnTo>
                  <a:pt x="3447" y="1333500"/>
                </a:lnTo>
                <a:lnTo>
                  <a:pt x="2324" y="1333033"/>
                </a:lnTo>
                <a:lnTo>
                  <a:pt x="464" y="1331175"/>
                </a:lnTo>
                <a:lnTo>
                  <a:pt x="0" y="1330051"/>
                </a:lnTo>
                <a:lnTo>
                  <a:pt x="0" y="1317898"/>
                </a:lnTo>
                <a:lnTo>
                  <a:pt x="464" y="1316774"/>
                </a:lnTo>
                <a:lnTo>
                  <a:pt x="2324" y="1314916"/>
                </a:lnTo>
                <a:lnTo>
                  <a:pt x="3447" y="1314450"/>
                </a:lnTo>
                <a:lnTo>
                  <a:pt x="6077" y="1314450"/>
                </a:lnTo>
                <a:lnTo>
                  <a:pt x="7200" y="1314916"/>
                </a:lnTo>
                <a:lnTo>
                  <a:pt x="9060" y="1316774"/>
                </a:lnTo>
                <a:lnTo>
                  <a:pt x="9525" y="1317898"/>
                </a:lnTo>
                <a:lnTo>
                  <a:pt x="9525" y="1330051"/>
                </a:lnTo>
                <a:lnTo>
                  <a:pt x="9060" y="1331175"/>
                </a:lnTo>
                <a:lnTo>
                  <a:pt x="7200" y="1333033"/>
                </a:lnTo>
                <a:lnTo>
                  <a:pt x="6077" y="1333500"/>
                </a:lnTo>
                <a:close/>
              </a:path>
              <a:path w="9525" h="2476500">
                <a:moveTo>
                  <a:pt x="6077" y="1276350"/>
                </a:moveTo>
                <a:lnTo>
                  <a:pt x="3447" y="1276350"/>
                </a:lnTo>
                <a:lnTo>
                  <a:pt x="2324" y="1275883"/>
                </a:lnTo>
                <a:lnTo>
                  <a:pt x="464" y="1274025"/>
                </a:lnTo>
                <a:lnTo>
                  <a:pt x="0" y="1272901"/>
                </a:lnTo>
                <a:lnTo>
                  <a:pt x="0" y="1260748"/>
                </a:lnTo>
                <a:lnTo>
                  <a:pt x="464" y="1259624"/>
                </a:lnTo>
                <a:lnTo>
                  <a:pt x="2324" y="1257766"/>
                </a:lnTo>
                <a:lnTo>
                  <a:pt x="3447" y="1257300"/>
                </a:lnTo>
                <a:lnTo>
                  <a:pt x="6077" y="1257300"/>
                </a:lnTo>
                <a:lnTo>
                  <a:pt x="7200" y="1257766"/>
                </a:lnTo>
                <a:lnTo>
                  <a:pt x="9060" y="1259624"/>
                </a:lnTo>
                <a:lnTo>
                  <a:pt x="9525" y="1260748"/>
                </a:lnTo>
                <a:lnTo>
                  <a:pt x="9525" y="1272901"/>
                </a:lnTo>
                <a:lnTo>
                  <a:pt x="9060" y="1274025"/>
                </a:lnTo>
                <a:lnTo>
                  <a:pt x="7200" y="1275883"/>
                </a:lnTo>
                <a:lnTo>
                  <a:pt x="6077" y="1276350"/>
                </a:lnTo>
                <a:close/>
              </a:path>
              <a:path w="9525" h="2476500">
                <a:moveTo>
                  <a:pt x="6077" y="1219200"/>
                </a:moveTo>
                <a:lnTo>
                  <a:pt x="3447" y="1219200"/>
                </a:lnTo>
                <a:lnTo>
                  <a:pt x="2324" y="1218733"/>
                </a:lnTo>
                <a:lnTo>
                  <a:pt x="464" y="1216875"/>
                </a:lnTo>
                <a:lnTo>
                  <a:pt x="0" y="1215751"/>
                </a:lnTo>
                <a:lnTo>
                  <a:pt x="0" y="1203598"/>
                </a:lnTo>
                <a:lnTo>
                  <a:pt x="464" y="1202474"/>
                </a:lnTo>
                <a:lnTo>
                  <a:pt x="2324" y="1200616"/>
                </a:lnTo>
                <a:lnTo>
                  <a:pt x="3447" y="1200150"/>
                </a:lnTo>
                <a:lnTo>
                  <a:pt x="6077" y="1200150"/>
                </a:lnTo>
                <a:lnTo>
                  <a:pt x="7200" y="1200616"/>
                </a:lnTo>
                <a:lnTo>
                  <a:pt x="9060" y="1202474"/>
                </a:lnTo>
                <a:lnTo>
                  <a:pt x="9525" y="1203598"/>
                </a:lnTo>
                <a:lnTo>
                  <a:pt x="9525" y="1215751"/>
                </a:lnTo>
                <a:lnTo>
                  <a:pt x="9060" y="1216875"/>
                </a:lnTo>
                <a:lnTo>
                  <a:pt x="7200" y="1218733"/>
                </a:lnTo>
                <a:lnTo>
                  <a:pt x="6077" y="1219200"/>
                </a:lnTo>
                <a:close/>
              </a:path>
              <a:path w="9525" h="2476500">
                <a:moveTo>
                  <a:pt x="6077" y="1162050"/>
                </a:moveTo>
                <a:lnTo>
                  <a:pt x="3447" y="1162050"/>
                </a:lnTo>
                <a:lnTo>
                  <a:pt x="2324" y="1161583"/>
                </a:lnTo>
                <a:lnTo>
                  <a:pt x="464" y="1159725"/>
                </a:lnTo>
                <a:lnTo>
                  <a:pt x="0" y="1158601"/>
                </a:lnTo>
                <a:lnTo>
                  <a:pt x="0" y="1146448"/>
                </a:lnTo>
                <a:lnTo>
                  <a:pt x="464" y="1145324"/>
                </a:lnTo>
                <a:lnTo>
                  <a:pt x="2324" y="1143466"/>
                </a:lnTo>
                <a:lnTo>
                  <a:pt x="3447" y="1143000"/>
                </a:lnTo>
                <a:lnTo>
                  <a:pt x="6077" y="1143000"/>
                </a:lnTo>
                <a:lnTo>
                  <a:pt x="7200" y="1143466"/>
                </a:lnTo>
                <a:lnTo>
                  <a:pt x="9060" y="1145324"/>
                </a:lnTo>
                <a:lnTo>
                  <a:pt x="9525" y="1146448"/>
                </a:lnTo>
                <a:lnTo>
                  <a:pt x="9525" y="1158601"/>
                </a:lnTo>
                <a:lnTo>
                  <a:pt x="9060" y="1159725"/>
                </a:lnTo>
                <a:lnTo>
                  <a:pt x="7200" y="1161583"/>
                </a:lnTo>
                <a:lnTo>
                  <a:pt x="6077" y="1162050"/>
                </a:lnTo>
                <a:close/>
              </a:path>
              <a:path w="9525" h="2476500">
                <a:moveTo>
                  <a:pt x="6077" y="1104900"/>
                </a:moveTo>
                <a:lnTo>
                  <a:pt x="3447" y="1104900"/>
                </a:lnTo>
                <a:lnTo>
                  <a:pt x="2324" y="1104433"/>
                </a:lnTo>
                <a:lnTo>
                  <a:pt x="464" y="1102575"/>
                </a:lnTo>
                <a:lnTo>
                  <a:pt x="0" y="1101451"/>
                </a:lnTo>
                <a:lnTo>
                  <a:pt x="0" y="1089298"/>
                </a:lnTo>
                <a:lnTo>
                  <a:pt x="464" y="1088174"/>
                </a:lnTo>
                <a:lnTo>
                  <a:pt x="2324" y="1086316"/>
                </a:lnTo>
                <a:lnTo>
                  <a:pt x="3447" y="1085850"/>
                </a:lnTo>
                <a:lnTo>
                  <a:pt x="6077" y="1085850"/>
                </a:lnTo>
                <a:lnTo>
                  <a:pt x="7200" y="1086316"/>
                </a:lnTo>
                <a:lnTo>
                  <a:pt x="9060" y="1088174"/>
                </a:lnTo>
                <a:lnTo>
                  <a:pt x="9525" y="1089298"/>
                </a:lnTo>
                <a:lnTo>
                  <a:pt x="9525" y="1101451"/>
                </a:lnTo>
                <a:lnTo>
                  <a:pt x="9060" y="1102575"/>
                </a:lnTo>
                <a:lnTo>
                  <a:pt x="7200" y="1104433"/>
                </a:lnTo>
                <a:lnTo>
                  <a:pt x="6077" y="1104900"/>
                </a:lnTo>
                <a:close/>
              </a:path>
              <a:path w="9525" h="24765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4765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4765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4765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4765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4765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4765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4765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4765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4765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4765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4765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4765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4765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4765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4765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4765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4765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4765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50" name="object 50"/>
          <p:cNvSpPr txBox="1"/>
          <p:nvPr/>
        </p:nvSpPr>
        <p:spPr>
          <a:xfrm>
            <a:off x="5407482" y="3711575"/>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15</a:t>
            </a:r>
            <a:endParaRPr sz="900">
              <a:latin typeface="Trebuchet MS"/>
              <a:cs typeface="Trebuchet MS"/>
            </a:endParaRPr>
          </a:p>
        </p:txBody>
      </p:sp>
      <p:sp>
        <p:nvSpPr>
          <p:cNvPr id="51" name="object 51"/>
          <p:cNvSpPr/>
          <p:nvPr/>
        </p:nvSpPr>
        <p:spPr>
          <a:xfrm>
            <a:off x="960196" y="1439709"/>
            <a:ext cx="4956175" cy="2246630"/>
          </a:xfrm>
          <a:custGeom>
            <a:avLst/>
            <a:gdLst/>
            <a:ahLst/>
            <a:cxnLst/>
            <a:rect l="l" t="t" r="r" b="b"/>
            <a:pathLst>
              <a:path w="4956175" h="2246629">
                <a:moveTo>
                  <a:pt x="250939" y="1967268"/>
                </a:moveTo>
                <a:lnTo>
                  <a:pt x="0" y="1967268"/>
                </a:lnTo>
                <a:lnTo>
                  <a:pt x="0" y="2246477"/>
                </a:lnTo>
                <a:lnTo>
                  <a:pt x="250939" y="2246477"/>
                </a:lnTo>
                <a:lnTo>
                  <a:pt x="250939" y="1967268"/>
                </a:lnTo>
                <a:close/>
              </a:path>
              <a:path w="4956175" h="2246629">
                <a:moveTo>
                  <a:pt x="564616" y="1700961"/>
                </a:moveTo>
                <a:lnTo>
                  <a:pt x="313677" y="1700961"/>
                </a:lnTo>
                <a:lnTo>
                  <a:pt x="313677" y="2246477"/>
                </a:lnTo>
                <a:lnTo>
                  <a:pt x="564616" y="2246477"/>
                </a:lnTo>
                <a:lnTo>
                  <a:pt x="564616" y="1700961"/>
                </a:lnTo>
                <a:close/>
              </a:path>
              <a:path w="4956175" h="2246629">
                <a:moveTo>
                  <a:pt x="878281" y="1764728"/>
                </a:moveTo>
                <a:lnTo>
                  <a:pt x="627341" y="1764728"/>
                </a:lnTo>
                <a:lnTo>
                  <a:pt x="627341" y="2246477"/>
                </a:lnTo>
                <a:lnTo>
                  <a:pt x="878281" y="2246477"/>
                </a:lnTo>
                <a:lnTo>
                  <a:pt x="878281" y="1764728"/>
                </a:lnTo>
                <a:close/>
              </a:path>
              <a:path w="4956175" h="2246629">
                <a:moveTo>
                  <a:pt x="1191945" y="1596059"/>
                </a:moveTo>
                <a:lnTo>
                  <a:pt x="941019" y="1596059"/>
                </a:lnTo>
                <a:lnTo>
                  <a:pt x="941019" y="2246477"/>
                </a:lnTo>
                <a:lnTo>
                  <a:pt x="1191945" y="2246477"/>
                </a:lnTo>
                <a:lnTo>
                  <a:pt x="1191945" y="1596059"/>
                </a:lnTo>
                <a:close/>
              </a:path>
              <a:path w="4956175" h="2246629">
                <a:moveTo>
                  <a:pt x="1505623" y="1537233"/>
                </a:moveTo>
                <a:lnTo>
                  <a:pt x="1254683" y="1537233"/>
                </a:lnTo>
                <a:lnTo>
                  <a:pt x="1254683" y="2246477"/>
                </a:lnTo>
                <a:lnTo>
                  <a:pt x="1505623" y="2246477"/>
                </a:lnTo>
                <a:lnTo>
                  <a:pt x="1505623" y="1537233"/>
                </a:lnTo>
                <a:close/>
              </a:path>
              <a:path w="4956175" h="2246629">
                <a:moveTo>
                  <a:pt x="1819287" y="1261503"/>
                </a:moveTo>
                <a:lnTo>
                  <a:pt x="1568348" y="1261503"/>
                </a:lnTo>
                <a:lnTo>
                  <a:pt x="1568348" y="2246465"/>
                </a:lnTo>
                <a:lnTo>
                  <a:pt x="1819287" y="2246465"/>
                </a:lnTo>
                <a:lnTo>
                  <a:pt x="1819287" y="1261503"/>
                </a:lnTo>
                <a:close/>
              </a:path>
              <a:path w="4956175" h="2246629">
                <a:moveTo>
                  <a:pt x="2132952" y="560730"/>
                </a:moveTo>
                <a:lnTo>
                  <a:pt x="1882025" y="560730"/>
                </a:lnTo>
                <a:lnTo>
                  <a:pt x="1882025" y="2246465"/>
                </a:lnTo>
                <a:lnTo>
                  <a:pt x="2132952" y="2246465"/>
                </a:lnTo>
                <a:lnTo>
                  <a:pt x="2132952" y="560730"/>
                </a:lnTo>
                <a:close/>
              </a:path>
              <a:path w="4956175" h="2246629">
                <a:moveTo>
                  <a:pt x="2446629" y="849376"/>
                </a:moveTo>
                <a:lnTo>
                  <a:pt x="2195690" y="849376"/>
                </a:lnTo>
                <a:lnTo>
                  <a:pt x="2195690" y="2246465"/>
                </a:lnTo>
                <a:lnTo>
                  <a:pt x="2446629" y="2246465"/>
                </a:lnTo>
                <a:lnTo>
                  <a:pt x="2446629" y="849376"/>
                </a:lnTo>
                <a:close/>
              </a:path>
              <a:path w="4956175" h="2246629">
                <a:moveTo>
                  <a:pt x="2760294" y="881049"/>
                </a:moveTo>
                <a:lnTo>
                  <a:pt x="2509367" y="881049"/>
                </a:lnTo>
                <a:lnTo>
                  <a:pt x="2509367" y="2246465"/>
                </a:lnTo>
                <a:lnTo>
                  <a:pt x="2760294" y="2246465"/>
                </a:lnTo>
                <a:lnTo>
                  <a:pt x="2760294" y="881049"/>
                </a:lnTo>
                <a:close/>
              </a:path>
              <a:path w="4956175" h="2246629">
                <a:moveTo>
                  <a:pt x="3073971" y="569950"/>
                </a:moveTo>
                <a:lnTo>
                  <a:pt x="2823032" y="569950"/>
                </a:lnTo>
                <a:lnTo>
                  <a:pt x="2823032" y="2246465"/>
                </a:lnTo>
                <a:lnTo>
                  <a:pt x="3073971" y="2246465"/>
                </a:lnTo>
                <a:lnTo>
                  <a:pt x="3073971" y="569950"/>
                </a:lnTo>
                <a:close/>
              </a:path>
              <a:path w="4956175" h="2246629">
                <a:moveTo>
                  <a:pt x="3387636" y="930325"/>
                </a:moveTo>
                <a:lnTo>
                  <a:pt x="3136696" y="930325"/>
                </a:lnTo>
                <a:lnTo>
                  <a:pt x="3136696" y="2246465"/>
                </a:lnTo>
                <a:lnTo>
                  <a:pt x="3387636" y="2246465"/>
                </a:lnTo>
                <a:lnTo>
                  <a:pt x="3387636" y="930325"/>
                </a:lnTo>
                <a:close/>
              </a:path>
              <a:path w="4956175" h="2246629">
                <a:moveTo>
                  <a:pt x="3701300" y="864285"/>
                </a:moveTo>
                <a:lnTo>
                  <a:pt x="3450374" y="864285"/>
                </a:lnTo>
                <a:lnTo>
                  <a:pt x="3450374" y="2246465"/>
                </a:lnTo>
                <a:lnTo>
                  <a:pt x="3701300" y="2246465"/>
                </a:lnTo>
                <a:lnTo>
                  <a:pt x="3701300" y="864285"/>
                </a:lnTo>
                <a:close/>
              </a:path>
              <a:path w="4956175" h="2246629">
                <a:moveTo>
                  <a:pt x="4014965" y="929424"/>
                </a:moveTo>
                <a:lnTo>
                  <a:pt x="3764038" y="929424"/>
                </a:lnTo>
                <a:lnTo>
                  <a:pt x="3764038" y="2246465"/>
                </a:lnTo>
                <a:lnTo>
                  <a:pt x="4014965" y="2246465"/>
                </a:lnTo>
                <a:lnTo>
                  <a:pt x="4014965" y="929424"/>
                </a:lnTo>
                <a:close/>
              </a:path>
              <a:path w="4956175" h="2246629">
                <a:moveTo>
                  <a:pt x="4328642" y="0"/>
                </a:moveTo>
                <a:lnTo>
                  <a:pt x="4077716" y="0"/>
                </a:lnTo>
                <a:lnTo>
                  <a:pt x="4077716" y="2246465"/>
                </a:lnTo>
                <a:lnTo>
                  <a:pt x="4328642" y="2246465"/>
                </a:lnTo>
                <a:lnTo>
                  <a:pt x="4328642" y="0"/>
                </a:lnTo>
                <a:close/>
              </a:path>
              <a:path w="4956175" h="2246629">
                <a:moveTo>
                  <a:pt x="4642320" y="839127"/>
                </a:moveTo>
                <a:lnTo>
                  <a:pt x="4391380" y="839127"/>
                </a:lnTo>
                <a:lnTo>
                  <a:pt x="4391380" y="2246465"/>
                </a:lnTo>
                <a:lnTo>
                  <a:pt x="4642320" y="2246465"/>
                </a:lnTo>
                <a:lnTo>
                  <a:pt x="4642320" y="839127"/>
                </a:lnTo>
                <a:close/>
              </a:path>
              <a:path w="4956175" h="2246629">
                <a:moveTo>
                  <a:pt x="4955984" y="561200"/>
                </a:moveTo>
                <a:lnTo>
                  <a:pt x="4705045" y="561200"/>
                </a:lnTo>
                <a:lnTo>
                  <a:pt x="4705045" y="2246477"/>
                </a:lnTo>
                <a:lnTo>
                  <a:pt x="4955984" y="2246477"/>
                </a:lnTo>
                <a:lnTo>
                  <a:pt x="4955984" y="561200"/>
                </a:lnTo>
                <a:close/>
              </a:path>
            </a:pathLst>
          </a:custGeom>
          <a:solidFill>
            <a:srgbClr val="118CFF"/>
          </a:solidFill>
        </p:spPr>
        <p:txBody>
          <a:bodyPr wrap="square" lIns="0" tIns="0" rIns="0" bIns="0" rtlCol="0"/>
          <a:lstStyle/>
          <a:p>
            <a:endParaRPr/>
          </a:p>
        </p:txBody>
      </p:sp>
      <p:sp>
        <p:nvSpPr>
          <p:cNvPr id="52" name="object 52"/>
          <p:cNvSpPr txBox="1"/>
          <p:nvPr/>
        </p:nvSpPr>
        <p:spPr>
          <a:xfrm>
            <a:off x="844971" y="3190457"/>
            <a:ext cx="4819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$93.8683</a:t>
            </a:r>
            <a:endParaRPr sz="900">
              <a:latin typeface="Trebuchet MS"/>
              <a:cs typeface="Trebuchet MS"/>
            </a:endParaRPr>
          </a:p>
        </p:txBody>
      </p:sp>
      <p:sp>
        <p:nvSpPr>
          <p:cNvPr id="53" name="object 53"/>
          <p:cNvSpPr txBox="1"/>
          <p:nvPr/>
        </p:nvSpPr>
        <p:spPr>
          <a:xfrm>
            <a:off x="5394201" y="1784396"/>
            <a:ext cx="54356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$566.5816</a:t>
            </a:r>
            <a:endParaRPr sz="900">
              <a:latin typeface="Trebuchet MS"/>
              <a:cs typeface="Trebuchet MS"/>
            </a:endParaRPr>
          </a:p>
        </p:txBody>
      </p:sp>
      <p:sp>
        <p:nvSpPr>
          <p:cNvPr id="54" name="object 54"/>
          <p:cNvSpPr txBox="1"/>
          <p:nvPr/>
        </p:nvSpPr>
        <p:spPr>
          <a:xfrm>
            <a:off x="1197421" y="819213"/>
            <a:ext cx="4237990" cy="567055"/>
          </a:xfrm>
          <a:prstGeom prst="rect">
            <a:avLst/>
          </a:prstGeom>
        </p:spPr>
        <p:txBody>
          <a:bodyPr vert="horz" wrap="square" lIns="0" tIns="12700" rIns="0" bIns="0" rtlCol="0">
            <a:spAutoFit/>
          </a:bodyPr>
          <a:lstStyle/>
          <a:p>
            <a:pPr marL="12700">
              <a:lnSpc>
                <a:spcPct val="100000"/>
              </a:lnSpc>
              <a:spcBef>
                <a:spcPts val="100"/>
              </a:spcBef>
            </a:pPr>
            <a:r>
              <a:rPr sz="1700" spc="-120" dirty="0">
                <a:solidFill>
                  <a:srgbClr val="252423"/>
                </a:solidFill>
                <a:latin typeface="Arial"/>
                <a:cs typeface="Arial"/>
              </a:rPr>
              <a:t>avg</a:t>
            </a:r>
            <a:r>
              <a:rPr sz="1700" spc="-65" dirty="0">
                <a:solidFill>
                  <a:srgbClr val="252423"/>
                </a:solidFill>
                <a:latin typeface="Arial"/>
                <a:cs typeface="Arial"/>
              </a:rPr>
              <a:t> </a:t>
            </a:r>
            <a:r>
              <a:rPr sz="1700" spc="-60" dirty="0">
                <a:solidFill>
                  <a:srgbClr val="252423"/>
                </a:solidFill>
                <a:latin typeface="Arial"/>
                <a:cs typeface="Arial"/>
              </a:rPr>
              <a:t>pricing</a:t>
            </a:r>
            <a:r>
              <a:rPr sz="1700" spc="-65" dirty="0">
                <a:solidFill>
                  <a:srgbClr val="252423"/>
                </a:solidFill>
                <a:latin typeface="Arial"/>
                <a:cs typeface="Arial"/>
              </a:rPr>
              <a:t> </a:t>
            </a:r>
            <a:r>
              <a:rPr sz="1700" spc="-120" dirty="0">
                <a:solidFill>
                  <a:srgbClr val="252423"/>
                </a:solidFill>
                <a:latin typeface="Arial"/>
                <a:cs typeface="Arial"/>
              </a:rPr>
              <a:t>based</a:t>
            </a:r>
            <a:r>
              <a:rPr sz="1700" spc="-60" dirty="0">
                <a:solidFill>
                  <a:srgbClr val="252423"/>
                </a:solidFill>
                <a:latin typeface="Arial"/>
                <a:cs typeface="Arial"/>
              </a:rPr>
              <a:t> </a:t>
            </a:r>
            <a:r>
              <a:rPr sz="1700" spc="-120" dirty="0">
                <a:solidFill>
                  <a:srgbClr val="252423"/>
                </a:solidFill>
                <a:latin typeface="Arial"/>
                <a:cs typeface="Arial"/>
              </a:rPr>
              <a:t>on</a:t>
            </a:r>
            <a:r>
              <a:rPr sz="1700" spc="-65" dirty="0">
                <a:solidFill>
                  <a:srgbClr val="252423"/>
                </a:solidFill>
                <a:latin typeface="Arial"/>
                <a:cs typeface="Arial"/>
              </a:rPr>
              <a:t> </a:t>
            </a:r>
            <a:r>
              <a:rPr sz="1700" spc="-105" dirty="0">
                <a:solidFill>
                  <a:srgbClr val="252423"/>
                </a:solidFill>
                <a:latin typeface="Arial"/>
                <a:cs typeface="Arial"/>
              </a:rPr>
              <a:t>accommodation</a:t>
            </a:r>
            <a:r>
              <a:rPr sz="1700" spc="-65" dirty="0">
                <a:solidFill>
                  <a:srgbClr val="252423"/>
                </a:solidFill>
                <a:latin typeface="Arial"/>
                <a:cs typeface="Arial"/>
              </a:rPr>
              <a:t> </a:t>
            </a:r>
            <a:r>
              <a:rPr sz="1700" spc="-10" dirty="0">
                <a:solidFill>
                  <a:srgbClr val="252423"/>
                </a:solidFill>
                <a:latin typeface="Arial"/>
                <a:cs typeface="Arial"/>
              </a:rPr>
              <a:t>capacity</a:t>
            </a:r>
            <a:endParaRPr sz="1700">
              <a:latin typeface="Arial"/>
              <a:cs typeface="Arial"/>
            </a:endParaRPr>
          </a:p>
          <a:p>
            <a:pPr marR="5080" algn="r">
              <a:lnSpc>
                <a:spcPct val="100000"/>
              </a:lnSpc>
              <a:spcBef>
                <a:spcPts val="1140"/>
              </a:spcBef>
            </a:pPr>
            <a:r>
              <a:rPr sz="900" spc="-10" dirty="0">
                <a:solidFill>
                  <a:srgbClr val="605D5C"/>
                </a:solidFill>
                <a:latin typeface="Trebuchet MS"/>
                <a:cs typeface="Trebuchet MS"/>
              </a:rPr>
              <a:t>$755.2553</a:t>
            </a:r>
            <a:endParaRPr sz="900">
              <a:latin typeface="Trebuchet MS"/>
              <a:cs typeface="Trebuchet MS"/>
            </a:endParaRPr>
          </a:p>
        </p:txBody>
      </p:sp>
      <p:sp>
        <p:nvSpPr>
          <p:cNvPr id="55" name="object 55"/>
          <p:cNvSpPr txBox="1"/>
          <p:nvPr/>
        </p:nvSpPr>
        <p:spPr>
          <a:xfrm>
            <a:off x="2696181" y="1783924"/>
            <a:ext cx="54356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$566.7404</a:t>
            </a:r>
            <a:endParaRPr sz="900">
              <a:latin typeface="Trebuchet MS"/>
              <a:cs typeface="Trebuchet MS"/>
            </a:endParaRPr>
          </a:p>
        </p:txBody>
      </p:sp>
      <p:sp>
        <p:nvSpPr>
          <p:cNvPr id="56" name="object 56"/>
          <p:cNvSpPr txBox="1"/>
          <p:nvPr/>
        </p:nvSpPr>
        <p:spPr>
          <a:xfrm>
            <a:off x="1441503" y="2987918"/>
            <a:ext cx="54356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$161.9623</a:t>
            </a:r>
            <a:endParaRPr sz="900">
              <a:latin typeface="Trebuchet MS"/>
              <a:cs typeface="Trebuchet MS"/>
            </a:endParaRPr>
          </a:p>
        </p:txBody>
      </p:sp>
      <p:sp>
        <p:nvSpPr>
          <p:cNvPr id="57" name="object 57"/>
          <p:cNvSpPr txBox="1"/>
          <p:nvPr/>
        </p:nvSpPr>
        <p:spPr>
          <a:xfrm>
            <a:off x="5205530" y="2062325"/>
            <a:ext cx="54356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$473.1429</a:t>
            </a:r>
            <a:endParaRPr sz="900">
              <a:latin typeface="Trebuchet MS"/>
              <a:cs typeface="Trebuchet MS"/>
            </a:endParaRPr>
          </a:p>
        </p:txBody>
      </p:sp>
      <p:sp>
        <p:nvSpPr>
          <p:cNvPr id="58" name="object 58"/>
          <p:cNvSpPr txBox="1"/>
          <p:nvPr/>
        </p:nvSpPr>
        <p:spPr>
          <a:xfrm>
            <a:off x="4578191" y="2152622"/>
            <a:ext cx="54356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$442.7857</a:t>
            </a:r>
            <a:endParaRPr sz="900">
              <a:latin typeface="Trebuchet MS"/>
              <a:cs typeface="Trebuchet MS"/>
            </a:endParaRPr>
          </a:p>
        </p:txBody>
      </p:sp>
      <p:sp>
        <p:nvSpPr>
          <p:cNvPr id="59" name="object 59"/>
          <p:cNvSpPr txBox="1"/>
          <p:nvPr/>
        </p:nvSpPr>
        <p:spPr>
          <a:xfrm>
            <a:off x="3323512" y="2104254"/>
            <a:ext cx="54356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$459.0473</a:t>
            </a:r>
            <a:endParaRPr sz="900">
              <a:latin typeface="Trebuchet MS"/>
              <a:cs typeface="Trebuchet MS"/>
            </a:endParaRPr>
          </a:p>
        </p:txBody>
      </p:sp>
      <p:sp>
        <p:nvSpPr>
          <p:cNvPr id="60" name="object 60"/>
          <p:cNvSpPr txBox="1"/>
          <p:nvPr/>
        </p:nvSpPr>
        <p:spPr>
          <a:xfrm>
            <a:off x="3637181" y="1793151"/>
            <a:ext cx="54356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605D5C"/>
                </a:solidFill>
                <a:latin typeface="Trebuchet MS"/>
                <a:cs typeface="Trebuchet MS"/>
              </a:rPr>
              <a:t>$563.6384</a:t>
            </a:r>
            <a:endParaRPr sz="900">
              <a:latin typeface="Trebuchet MS"/>
              <a:cs typeface="Trebuchet MS"/>
            </a:endParaRPr>
          </a:p>
        </p:txBody>
      </p:sp>
      <p:pic>
        <p:nvPicPr>
          <p:cNvPr id="61" name="object 61"/>
          <p:cNvPicPr/>
          <p:nvPr/>
        </p:nvPicPr>
        <p:blipFill>
          <a:blip r:embed="rId2" cstate="print"/>
          <a:stretch>
            <a:fillRect/>
          </a:stretch>
        </p:blipFill>
        <p:spPr>
          <a:xfrm>
            <a:off x="2162175" y="228600"/>
            <a:ext cx="10258424" cy="1892807"/>
          </a:xfrm>
          <a:prstGeom prst="rect">
            <a:avLst/>
          </a:prstGeom>
        </p:spPr>
      </p:pic>
      <p:sp>
        <p:nvSpPr>
          <p:cNvPr id="62" name="object 62"/>
          <p:cNvSpPr txBox="1">
            <a:spLocks noGrp="1"/>
          </p:cNvSpPr>
          <p:nvPr>
            <p:ph type="title"/>
          </p:nvPr>
        </p:nvSpPr>
        <p:spPr>
          <a:xfrm>
            <a:off x="3923953" y="339725"/>
            <a:ext cx="4115435" cy="299720"/>
          </a:xfrm>
          <a:prstGeom prst="rect">
            <a:avLst/>
          </a:prstGeom>
        </p:spPr>
        <p:txBody>
          <a:bodyPr vert="horz" wrap="square" lIns="0" tIns="12700" rIns="0" bIns="0" rtlCol="0">
            <a:spAutoFit/>
          </a:bodyPr>
          <a:lstStyle/>
          <a:p>
            <a:pPr marL="12700">
              <a:lnSpc>
                <a:spcPct val="100000"/>
              </a:lnSpc>
              <a:spcBef>
                <a:spcPts val="100"/>
              </a:spcBef>
            </a:pPr>
            <a:r>
              <a:rPr sz="1800" spc="-185" dirty="0">
                <a:solidFill>
                  <a:srgbClr val="D9B300"/>
                </a:solidFill>
                <a:latin typeface="Arial Black"/>
                <a:cs typeface="Arial Black"/>
              </a:rPr>
              <a:t>PRICING</a:t>
            </a:r>
            <a:r>
              <a:rPr sz="1800" spc="-80" dirty="0">
                <a:solidFill>
                  <a:srgbClr val="D9B300"/>
                </a:solidFill>
                <a:latin typeface="Arial Black"/>
                <a:cs typeface="Arial Black"/>
              </a:rPr>
              <a:t> </a:t>
            </a:r>
            <a:r>
              <a:rPr sz="1800" spc="-110" dirty="0">
                <a:solidFill>
                  <a:srgbClr val="D9B300"/>
                </a:solidFill>
                <a:latin typeface="Arial Black"/>
                <a:cs typeface="Arial Black"/>
              </a:rPr>
              <a:t>AND</a:t>
            </a:r>
            <a:r>
              <a:rPr sz="1800" spc="-70" dirty="0">
                <a:solidFill>
                  <a:srgbClr val="D9B300"/>
                </a:solidFill>
                <a:latin typeface="Arial Black"/>
                <a:cs typeface="Arial Black"/>
              </a:rPr>
              <a:t> </a:t>
            </a:r>
            <a:r>
              <a:rPr sz="1800" spc="-235" dirty="0">
                <a:solidFill>
                  <a:srgbClr val="D9B300"/>
                </a:solidFill>
                <a:latin typeface="Arial Black"/>
                <a:cs typeface="Arial Black"/>
              </a:rPr>
              <a:t>AVAILABILTY</a:t>
            </a:r>
            <a:r>
              <a:rPr sz="1800" spc="-65" dirty="0">
                <a:solidFill>
                  <a:srgbClr val="D9B300"/>
                </a:solidFill>
                <a:latin typeface="Arial Black"/>
                <a:cs typeface="Arial Black"/>
              </a:rPr>
              <a:t> </a:t>
            </a:r>
            <a:r>
              <a:rPr sz="1800" spc="-210" dirty="0">
                <a:solidFill>
                  <a:srgbClr val="D9B300"/>
                </a:solidFill>
                <a:latin typeface="Arial Black"/>
                <a:cs typeface="Arial Black"/>
              </a:rPr>
              <a:t>ANALYSIS</a:t>
            </a:r>
            <a:endParaRPr sz="1800">
              <a:latin typeface="Arial Black"/>
              <a:cs typeface="Arial Black"/>
            </a:endParaRPr>
          </a:p>
        </p:txBody>
      </p:sp>
      <p:sp>
        <p:nvSpPr>
          <p:cNvPr id="63" name="object 63"/>
          <p:cNvSpPr txBox="1"/>
          <p:nvPr/>
        </p:nvSpPr>
        <p:spPr>
          <a:xfrm>
            <a:off x="7256665" y="815975"/>
            <a:ext cx="860425" cy="299720"/>
          </a:xfrm>
          <a:prstGeom prst="rect">
            <a:avLst/>
          </a:prstGeom>
        </p:spPr>
        <p:txBody>
          <a:bodyPr vert="horz" wrap="square" lIns="0" tIns="12700" rIns="0" bIns="0" rtlCol="0">
            <a:spAutoFit/>
          </a:bodyPr>
          <a:lstStyle/>
          <a:p>
            <a:pPr marL="12700">
              <a:lnSpc>
                <a:spcPct val="100000"/>
              </a:lnSpc>
              <a:spcBef>
                <a:spcPts val="100"/>
              </a:spcBef>
            </a:pPr>
            <a:r>
              <a:rPr sz="1800" spc="-125" dirty="0">
                <a:solidFill>
                  <a:srgbClr val="252423"/>
                </a:solidFill>
                <a:latin typeface="Arial"/>
                <a:cs typeface="Arial"/>
              </a:rPr>
              <a:t>avg</a:t>
            </a:r>
            <a:r>
              <a:rPr sz="1800" spc="-60" dirty="0">
                <a:solidFill>
                  <a:srgbClr val="252423"/>
                </a:solidFill>
                <a:latin typeface="Arial"/>
                <a:cs typeface="Arial"/>
              </a:rPr>
              <a:t> </a:t>
            </a:r>
            <a:r>
              <a:rPr sz="1800" spc="-55" dirty="0">
                <a:solidFill>
                  <a:srgbClr val="252423"/>
                </a:solidFill>
                <a:latin typeface="Arial"/>
                <a:cs typeface="Arial"/>
              </a:rPr>
              <a:t>price</a:t>
            </a:r>
            <a:endParaRPr sz="1800">
              <a:latin typeface="Arial"/>
              <a:cs typeface="Arial"/>
            </a:endParaRPr>
          </a:p>
        </p:txBody>
      </p:sp>
      <p:sp>
        <p:nvSpPr>
          <p:cNvPr id="64" name="object 64"/>
          <p:cNvSpPr txBox="1"/>
          <p:nvPr/>
        </p:nvSpPr>
        <p:spPr>
          <a:xfrm>
            <a:off x="9564241" y="815975"/>
            <a:ext cx="2531745" cy="299720"/>
          </a:xfrm>
          <a:prstGeom prst="rect">
            <a:avLst/>
          </a:prstGeom>
        </p:spPr>
        <p:txBody>
          <a:bodyPr vert="horz" wrap="square" lIns="0" tIns="12700" rIns="0" bIns="0" rtlCol="0">
            <a:spAutoFit/>
          </a:bodyPr>
          <a:lstStyle/>
          <a:p>
            <a:pPr marL="12700">
              <a:lnSpc>
                <a:spcPct val="100000"/>
              </a:lnSpc>
              <a:spcBef>
                <a:spcPts val="100"/>
              </a:spcBef>
            </a:pPr>
            <a:r>
              <a:rPr sz="1800" spc="-100" dirty="0">
                <a:solidFill>
                  <a:srgbClr val="252423"/>
                </a:solidFill>
                <a:latin typeface="Arial"/>
                <a:cs typeface="Arial"/>
              </a:rPr>
              <a:t>number</a:t>
            </a:r>
            <a:r>
              <a:rPr sz="1800" spc="-60" dirty="0">
                <a:solidFill>
                  <a:srgbClr val="252423"/>
                </a:solidFill>
                <a:latin typeface="Arial"/>
                <a:cs typeface="Arial"/>
              </a:rPr>
              <a:t> </a:t>
            </a:r>
            <a:r>
              <a:rPr sz="1800" spc="-75" dirty="0">
                <a:solidFill>
                  <a:srgbClr val="252423"/>
                </a:solidFill>
                <a:latin typeface="Arial"/>
                <a:cs typeface="Arial"/>
              </a:rPr>
              <a:t>of</a:t>
            </a:r>
            <a:r>
              <a:rPr sz="1800" spc="-60" dirty="0">
                <a:solidFill>
                  <a:srgbClr val="252423"/>
                </a:solidFill>
                <a:latin typeface="Arial"/>
                <a:cs typeface="Arial"/>
              </a:rPr>
              <a:t> </a:t>
            </a:r>
            <a:r>
              <a:rPr sz="1800" spc="-55" dirty="0">
                <a:solidFill>
                  <a:srgbClr val="252423"/>
                </a:solidFill>
                <a:latin typeface="Arial"/>
                <a:cs typeface="Arial"/>
              </a:rPr>
              <a:t>instant </a:t>
            </a:r>
            <a:r>
              <a:rPr sz="1800" spc="-85" dirty="0">
                <a:solidFill>
                  <a:srgbClr val="252423"/>
                </a:solidFill>
                <a:latin typeface="Arial"/>
                <a:cs typeface="Arial"/>
              </a:rPr>
              <a:t>bookable</a:t>
            </a:r>
            <a:endParaRPr sz="1800">
              <a:latin typeface="Arial"/>
              <a:cs typeface="Arial"/>
            </a:endParaRPr>
          </a:p>
        </p:txBody>
      </p:sp>
      <p:sp>
        <p:nvSpPr>
          <p:cNvPr id="65" name="object 65"/>
          <p:cNvSpPr txBox="1"/>
          <p:nvPr/>
        </p:nvSpPr>
        <p:spPr>
          <a:xfrm>
            <a:off x="6742177" y="1196975"/>
            <a:ext cx="4212590" cy="1116330"/>
          </a:xfrm>
          <a:prstGeom prst="rect">
            <a:avLst/>
          </a:prstGeom>
        </p:spPr>
        <p:txBody>
          <a:bodyPr vert="horz" wrap="square" lIns="0" tIns="12700" rIns="0" bIns="0" rtlCol="0">
            <a:spAutoFit/>
          </a:bodyPr>
          <a:lstStyle/>
          <a:p>
            <a:pPr marL="12700">
              <a:lnSpc>
                <a:spcPct val="100000"/>
              </a:lnSpc>
              <a:spcBef>
                <a:spcPts val="100"/>
              </a:spcBef>
              <a:tabLst>
                <a:tab pos="3975735" algn="l"/>
              </a:tabLst>
            </a:pPr>
            <a:r>
              <a:rPr sz="3600" spc="-275" dirty="0">
                <a:solidFill>
                  <a:srgbClr val="252423"/>
                </a:solidFill>
                <a:latin typeface="Arial"/>
                <a:cs typeface="Arial"/>
              </a:rPr>
              <a:t>$231.1671</a:t>
            </a:r>
            <a:r>
              <a:rPr sz="3600" dirty="0">
                <a:solidFill>
                  <a:srgbClr val="252423"/>
                </a:solidFill>
                <a:latin typeface="Arial"/>
                <a:cs typeface="Arial"/>
              </a:rPr>
              <a:t>	</a:t>
            </a:r>
            <a:r>
              <a:rPr sz="3600" spc="-310" dirty="0">
                <a:solidFill>
                  <a:srgbClr val="252423"/>
                </a:solidFill>
                <a:latin typeface="Arial"/>
                <a:cs typeface="Arial"/>
              </a:rPr>
              <a:t>2</a:t>
            </a:r>
            <a:endParaRPr sz="3600">
              <a:latin typeface="Arial"/>
              <a:cs typeface="Arial"/>
            </a:endParaRPr>
          </a:p>
          <a:p>
            <a:pPr marL="987425">
              <a:lnSpc>
                <a:spcPct val="100000"/>
              </a:lnSpc>
              <a:spcBef>
                <a:spcPts val="2230"/>
              </a:spcBef>
            </a:pPr>
            <a:r>
              <a:rPr sz="1700" spc="-120" dirty="0">
                <a:solidFill>
                  <a:srgbClr val="252423"/>
                </a:solidFill>
                <a:latin typeface="Arial"/>
                <a:cs typeface="Arial"/>
              </a:rPr>
              <a:t>avg</a:t>
            </a:r>
            <a:r>
              <a:rPr sz="1700" spc="-65" dirty="0">
                <a:solidFill>
                  <a:srgbClr val="252423"/>
                </a:solidFill>
                <a:latin typeface="Arial"/>
                <a:cs typeface="Arial"/>
              </a:rPr>
              <a:t> </a:t>
            </a:r>
            <a:r>
              <a:rPr sz="1700" spc="-60" dirty="0">
                <a:solidFill>
                  <a:srgbClr val="252423"/>
                </a:solidFill>
                <a:latin typeface="Arial"/>
                <a:cs typeface="Arial"/>
              </a:rPr>
              <a:t>pricing </a:t>
            </a:r>
            <a:r>
              <a:rPr sz="1700" spc="-120" dirty="0">
                <a:solidFill>
                  <a:srgbClr val="252423"/>
                </a:solidFill>
                <a:latin typeface="Arial"/>
                <a:cs typeface="Arial"/>
              </a:rPr>
              <a:t>based</a:t>
            </a:r>
            <a:r>
              <a:rPr sz="1700" spc="-65" dirty="0">
                <a:solidFill>
                  <a:srgbClr val="252423"/>
                </a:solidFill>
                <a:latin typeface="Arial"/>
                <a:cs typeface="Arial"/>
              </a:rPr>
              <a:t> </a:t>
            </a:r>
            <a:r>
              <a:rPr sz="1700" spc="-120" dirty="0">
                <a:solidFill>
                  <a:srgbClr val="252423"/>
                </a:solidFill>
                <a:latin typeface="Arial"/>
                <a:cs typeface="Arial"/>
              </a:rPr>
              <a:t>on</a:t>
            </a:r>
            <a:r>
              <a:rPr sz="1700" spc="-60" dirty="0">
                <a:solidFill>
                  <a:srgbClr val="252423"/>
                </a:solidFill>
                <a:latin typeface="Arial"/>
                <a:cs typeface="Arial"/>
              </a:rPr>
              <a:t> </a:t>
            </a:r>
            <a:r>
              <a:rPr sz="1700" spc="-50" dirty="0">
                <a:solidFill>
                  <a:srgbClr val="252423"/>
                </a:solidFill>
                <a:latin typeface="Arial"/>
                <a:cs typeface="Arial"/>
              </a:rPr>
              <a:t>property</a:t>
            </a:r>
            <a:r>
              <a:rPr sz="1700" spc="-60" dirty="0">
                <a:solidFill>
                  <a:srgbClr val="252423"/>
                </a:solidFill>
                <a:latin typeface="Arial"/>
                <a:cs typeface="Arial"/>
              </a:rPr>
              <a:t> </a:t>
            </a:r>
            <a:r>
              <a:rPr sz="1700" spc="-20" dirty="0">
                <a:solidFill>
                  <a:srgbClr val="252423"/>
                </a:solidFill>
                <a:latin typeface="Arial"/>
                <a:cs typeface="Arial"/>
              </a:rPr>
              <a:t>type</a:t>
            </a:r>
            <a:endParaRPr sz="17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D9B300"/>
          </a:solidFill>
        </p:spPr>
        <p:txBody>
          <a:bodyPr wrap="square" lIns="0" tIns="0" rIns="0" bIns="0" rtlCol="0"/>
          <a:lstStyle/>
          <a:p>
            <a:endParaRPr/>
          </a:p>
        </p:txBody>
      </p:sp>
      <p:grpSp>
        <p:nvGrpSpPr>
          <p:cNvPr id="4" name="object 4"/>
          <p:cNvGrpSpPr/>
          <p:nvPr/>
        </p:nvGrpSpPr>
        <p:grpSpPr>
          <a:xfrm>
            <a:off x="259079" y="365759"/>
            <a:ext cx="6864350" cy="6672580"/>
            <a:chOff x="259079" y="365759"/>
            <a:chExt cx="6864350" cy="6672580"/>
          </a:xfrm>
        </p:grpSpPr>
        <p:sp>
          <p:nvSpPr>
            <p:cNvPr id="5" name="object 5"/>
            <p:cNvSpPr/>
            <p:nvPr/>
          </p:nvSpPr>
          <p:spPr>
            <a:xfrm>
              <a:off x="259079" y="365759"/>
              <a:ext cx="6864350" cy="6672580"/>
            </a:xfrm>
            <a:custGeom>
              <a:avLst/>
              <a:gdLst/>
              <a:ahLst/>
              <a:cxnLst/>
              <a:rect l="l" t="t" r="r" b="b"/>
              <a:pathLst>
                <a:path w="6864350" h="6672580">
                  <a:moveTo>
                    <a:pt x="6864095" y="6672071"/>
                  </a:moveTo>
                  <a:lnTo>
                    <a:pt x="0" y="6672071"/>
                  </a:lnTo>
                  <a:lnTo>
                    <a:pt x="0" y="0"/>
                  </a:lnTo>
                  <a:lnTo>
                    <a:pt x="6864095" y="0"/>
                  </a:lnTo>
                  <a:lnTo>
                    <a:pt x="6864095" y="100964"/>
                  </a:lnTo>
                  <a:lnTo>
                    <a:pt x="236219" y="100964"/>
                  </a:lnTo>
                  <a:lnTo>
                    <a:pt x="223083" y="101599"/>
                  </a:lnTo>
                  <a:lnTo>
                    <a:pt x="185190" y="111114"/>
                  </a:lnTo>
                  <a:lnTo>
                    <a:pt x="151664" y="131182"/>
                  </a:lnTo>
                  <a:lnTo>
                    <a:pt x="125322" y="160215"/>
                  </a:lnTo>
                  <a:lnTo>
                    <a:pt x="108579" y="195664"/>
                  </a:lnTo>
                  <a:lnTo>
                    <a:pt x="102869" y="234314"/>
                  </a:lnTo>
                  <a:lnTo>
                    <a:pt x="102869" y="6301739"/>
                  </a:lnTo>
                  <a:lnTo>
                    <a:pt x="108579" y="6340384"/>
                  </a:lnTo>
                  <a:lnTo>
                    <a:pt x="125322" y="6375832"/>
                  </a:lnTo>
                  <a:lnTo>
                    <a:pt x="151664" y="6404880"/>
                  </a:lnTo>
                  <a:lnTo>
                    <a:pt x="185190" y="6424939"/>
                  </a:lnTo>
                  <a:lnTo>
                    <a:pt x="223083" y="6434455"/>
                  </a:lnTo>
                  <a:lnTo>
                    <a:pt x="236219" y="6435089"/>
                  </a:lnTo>
                  <a:lnTo>
                    <a:pt x="6864095" y="6435089"/>
                  </a:lnTo>
                  <a:lnTo>
                    <a:pt x="6864095" y="6672071"/>
                  </a:lnTo>
                  <a:close/>
                </a:path>
                <a:path w="6864350" h="6672580">
                  <a:moveTo>
                    <a:pt x="6864095" y="6435089"/>
                  </a:moveTo>
                  <a:lnTo>
                    <a:pt x="6494160" y="6435089"/>
                  </a:lnTo>
                  <a:lnTo>
                    <a:pt x="6507293" y="6434455"/>
                  </a:lnTo>
                  <a:lnTo>
                    <a:pt x="6520174" y="6432552"/>
                  </a:lnTo>
                  <a:lnTo>
                    <a:pt x="6557076" y="6419327"/>
                  </a:lnTo>
                  <a:lnTo>
                    <a:pt x="6588434" y="6396044"/>
                  </a:lnTo>
                  <a:lnTo>
                    <a:pt x="6611717" y="6364656"/>
                  </a:lnTo>
                  <a:lnTo>
                    <a:pt x="6624957" y="6327754"/>
                  </a:lnTo>
                  <a:lnTo>
                    <a:pt x="6627510" y="6301739"/>
                  </a:lnTo>
                  <a:lnTo>
                    <a:pt x="6627510" y="234314"/>
                  </a:lnTo>
                  <a:lnTo>
                    <a:pt x="6621775" y="195664"/>
                  </a:lnTo>
                  <a:lnTo>
                    <a:pt x="6605031" y="160215"/>
                  </a:lnTo>
                  <a:lnTo>
                    <a:pt x="6578702" y="131182"/>
                  </a:lnTo>
                  <a:lnTo>
                    <a:pt x="6545183" y="111114"/>
                  </a:lnTo>
                  <a:lnTo>
                    <a:pt x="6507293" y="101599"/>
                  </a:lnTo>
                  <a:lnTo>
                    <a:pt x="6494160" y="100964"/>
                  </a:lnTo>
                  <a:lnTo>
                    <a:pt x="6864095" y="100964"/>
                  </a:lnTo>
                  <a:lnTo>
                    <a:pt x="6864095" y="6435089"/>
                  </a:lnTo>
                  <a:close/>
                </a:path>
              </a:pathLst>
            </a:custGeom>
            <a:solidFill>
              <a:srgbClr val="252423">
                <a:alpha val="30198"/>
              </a:srgbClr>
            </a:solidFill>
          </p:spPr>
          <p:txBody>
            <a:bodyPr wrap="square" lIns="0" tIns="0" rIns="0" bIns="0" rtlCol="0"/>
            <a:lstStyle/>
            <a:p>
              <a:endParaRPr/>
            </a:p>
          </p:txBody>
        </p:sp>
        <p:sp>
          <p:nvSpPr>
            <p:cNvPr id="6" name="object 6"/>
            <p:cNvSpPr/>
            <p:nvPr/>
          </p:nvSpPr>
          <p:spPr>
            <a:xfrm>
              <a:off x="357187" y="461962"/>
              <a:ext cx="6534150" cy="6343650"/>
            </a:xfrm>
            <a:custGeom>
              <a:avLst/>
              <a:gdLst/>
              <a:ahLst/>
              <a:cxnLst/>
              <a:rect l="l" t="t" r="r" b="b"/>
              <a:pathLst>
                <a:path w="6534150" h="6343650">
                  <a:moveTo>
                    <a:pt x="6396037" y="6343650"/>
                  </a:moveTo>
                  <a:lnTo>
                    <a:pt x="138112" y="6343650"/>
                  </a:lnTo>
                  <a:lnTo>
                    <a:pt x="131327" y="6343483"/>
                  </a:lnTo>
                  <a:lnTo>
                    <a:pt x="91591" y="6335581"/>
                  </a:lnTo>
                  <a:lnTo>
                    <a:pt x="55831" y="6316463"/>
                  </a:lnTo>
                  <a:lnTo>
                    <a:pt x="27183" y="6287817"/>
                  </a:lnTo>
                  <a:lnTo>
                    <a:pt x="8069" y="6252058"/>
                  </a:lnTo>
                  <a:lnTo>
                    <a:pt x="165" y="6212322"/>
                  </a:lnTo>
                  <a:lnTo>
                    <a:pt x="0" y="6205537"/>
                  </a:lnTo>
                  <a:lnTo>
                    <a:pt x="0" y="138112"/>
                  </a:lnTo>
                  <a:lnTo>
                    <a:pt x="5945" y="98020"/>
                  </a:lnTo>
                  <a:lnTo>
                    <a:pt x="23276" y="61381"/>
                  </a:lnTo>
                  <a:lnTo>
                    <a:pt x="50493" y="31348"/>
                  </a:lnTo>
                  <a:lnTo>
                    <a:pt x="85259" y="10513"/>
                  </a:lnTo>
                  <a:lnTo>
                    <a:pt x="124574" y="663"/>
                  </a:lnTo>
                  <a:lnTo>
                    <a:pt x="138112" y="0"/>
                  </a:lnTo>
                  <a:lnTo>
                    <a:pt x="6396037" y="0"/>
                  </a:lnTo>
                  <a:lnTo>
                    <a:pt x="6436130" y="5945"/>
                  </a:lnTo>
                  <a:lnTo>
                    <a:pt x="6472770" y="23276"/>
                  </a:lnTo>
                  <a:lnTo>
                    <a:pt x="6502798" y="50493"/>
                  </a:lnTo>
                  <a:lnTo>
                    <a:pt x="6523634" y="85259"/>
                  </a:lnTo>
                  <a:lnTo>
                    <a:pt x="6533485" y="124574"/>
                  </a:lnTo>
                  <a:lnTo>
                    <a:pt x="6534150" y="138112"/>
                  </a:lnTo>
                  <a:lnTo>
                    <a:pt x="6534150" y="6205537"/>
                  </a:lnTo>
                  <a:lnTo>
                    <a:pt x="6528206" y="6245630"/>
                  </a:lnTo>
                  <a:lnTo>
                    <a:pt x="6510870" y="6282270"/>
                  </a:lnTo>
                  <a:lnTo>
                    <a:pt x="6483655" y="6312298"/>
                  </a:lnTo>
                  <a:lnTo>
                    <a:pt x="6448891" y="6333134"/>
                  </a:lnTo>
                  <a:lnTo>
                    <a:pt x="6409574" y="6342985"/>
                  </a:lnTo>
                  <a:lnTo>
                    <a:pt x="6396037" y="6343650"/>
                  </a:lnTo>
                  <a:close/>
                </a:path>
              </a:pathLst>
            </a:custGeom>
            <a:solidFill>
              <a:srgbClr val="FFFFFF"/>
            </a:solidFill>
          </p:spPr>
          <p:txBody>
            <a:bodyPr wrap="square" lIns="0" tIns="0" rIns="0" bIns="0" rtlCol="0"/>
            <a:lstStyle/>
            <a:p>
              <a:endParaRPr/>
            </a:p>
          </p:txBody>
        </p:sp>
        <p:sp>
          <p:nvSpPr>
            <p:cNvPr id="7" name="object 7"/>
            <p:cNvSpPr/>
            <p:nvPr/>
          </p:nvSpPr>
          <p:spPr>
            <a:xfrm>
              <a:off x="357187" y="461962"/>
              <a:ext cx="6534150" cy="6343650"/>
            </a:xfrm>
            <a:custGeom>
              <a:avLst/>
              <a:gdLst/>
              <a:ahLst/>
              <a:cxnLst/>
              <a:rect l="l" t="t" r="r" b="b"/>
              <a:pathLst>
                <a:path w="6534150" h="6343650">
                  <a:moveTo>
                    <a:pt x="0" y="6205537"/>
                  </a:moveTo>
                  <a:lnTo>
                    <a:pt x="0" y="138112"/>
                  </a:lnTo>
                  <a:lnTo>
                    <a:pt x="165" y="131327"/>
                  </a:lnTo>
                  <a:lnTo>
                    <a:pt x="8069" y="91591"/>
                  </a:lnTo>
                  <a:lnTo>
                    <a:pt x="27183" y="55831"/>
                  </a:lnTo>
                  <a:lnTo>
                    <a:pt x="55831" y="27183"/>
                  </a:lnTo>
                  <a:lnTo>
                    <a:pt x="91591" y="8069"/>
                  </a:lnTo>
                  <a:lnTo>
                    <a:pt x="131327" y="165"/>
                  </a:lnTo>
                  <a:lnTo>
                    <a:pt x="138112" y="0"/>
                  </a:lnTo>
                  <a:lnTo>
                    <a:pt x="6396037" y="0"/>
                  </a:lnTo>
                  <a:lnTo>
                    <a:pt x="6436130" y="5945"/>
                  </a:lnTo>
                  <a:lnTo>
                    <a:pt x="6472770" y="23276"/>
                  </a:lnTo>
                  <a:lnTo>
                    <a:pt x="6502798" y="50493"/>
                  </a:lnTo>
                  <a:lnTo>
                    <a:pt x="6523634" y="85259"/>
                  </a:lnTo>
                  <a:lnTo>
                    <a:pt x="6533485" y="124574"/>
                  </a:lnTo>
                  <a:lnTo>
                    <a:pt x="6534150" y="138112"/>
                  </a:lnTo>
                  <a:lnTo>
                    <a:pt x="6534150" y="6205537"/>
                  </a:lnTo>
                  <a:lnTo>
                    <a:pt x="6528206" y="6245630"/>
                  </a:lnTo>
                  <a:lnTo>
                    <a:pt x="6510870" y="6282270"/>
                  </a:lnTo>
                  <a:lnTo>
                    <a:pt x="6483655" y="6312298"/>
                  </a:lnTo>
                  <a:lnTo>
                    <a:pt x="6448891" y="6333134"/>
                  </a:lnTo>
                  <a:lnTo>
                    <a:pt x="6409574" y="6342985"/>
                  </a:lnTo>
                  <a:lnTo>
                    <a:pt x="6396037" y="6343650"/>
                  </a:lnTo>
                  <a:lnTo>
                    <a:pt x="138112" y="6343650"/>
                  </a:lnTo>
                  <a:lnTo>
                    <a:pt x="98020" y="6337706"/>
                  </a:lnTo>
                  <a:lnTo>
                    <a:pt x="61381" y="6320370"/>
                  </a:lnTo>
                  <a:lnTo>
                    <a:pt x="31348" y="6293155"/>
                  </a:lnTo>
                  <a:lnTo>
                    <a:pt x="10513" y="6258391"/>
                  </a:lnTo>
                  <a:lnTo>
                    <a:pt x="663" y="6219074"/>
                  </a:lnTo>
                  <a:lnTo>
                    <a:pt x="0" y="6205537"/>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449570" y="3773559"/>
            <a:ext cx="177800" cy="365125"/>
          </a:xfrm>
          <a:prstGeom prst="rect">
            <a:avLst/>
          </a:prstGeom>
        </p:spPr>
        <p:txBody>
          <a:bodyPr vert="vert270" wrap="square" lIns="0" tIns="0" rIns="0" bIns="0" rtlCol="0">
            <a:spAutoFit/>
          </a:bodyPr>
          <a:lstStyle/>
          <a:p>
            <a:pPr marL="12700">
              <a:lnSpc>
                <a:spcPts val="1275"/>
              </a:lnSpc>
            </a:pPr>
            <a:r>
              <a:rPr sz="1200" spc="-75" dirty="0">
                <a:solidFill>
                  <a:srgbClr val="252423"/>
                </a:solidFill>
                <a:latin typeface="Arial"/>
                <a:cs typeface="Arial"/>
              </a:rPr>
              <a:t>name</a:t>
            </a:r>
            <a:endParaRPr sz="1200">
              <a:latin typeface="Arial"/>
              <a:cs typeface="Arial"/>
            </a:endParaRPr>
          </a:p>
        </p:txBody>
      </p:sp>
      <p:sp>
        <p:nvSpPr>
          <p:cNvPr id="9" name="object 9"/>
          <p:cNvSpPr txBox="1"/>
          <p:nvPr/>
        </p:nvSpPr>
        <p:spPr>
          <a:xfrm>
            <a:off x="824156" y="1321497"/>
            <a:ext cx="1445895" cy="422909"/>
          </a:xfrm>
          <a:prstGeom prst="rect">
            <a:avLst/>
          </a:prstGeom>
        </p:spPr>
        <p:txBody>
          <a:bodyPr vert="horz" wrap="square" lIns="0" tIns="12700" rIns="0" bIns="0" rtlCol="0">
            <a:spAutoFit/>
          </a:bodyPr>
          <a:lstStyle/>
          <a:p>
            <a:pPr marL="12700" marR="5080">
              <a:lnSpc>
                <a:spcPct val="144800"/>
              </a:lnSpc>
              <a:spcBef>
                <a:spcPts val="100"/>
              </a:spcBef>
            </a:pPr>
            <a:r>
              <a:rPr sz="900" spc="-25" dirty="0">
                <a:solidFill>
                  <a:srgbClr val="605D5C"/>
                </a:solidFill>
                <a:latin typeface="Trebuchet MS"/>
                <a:cs typeface="Trebuchet MS"/>
              </a:rPr>
              <a:t>Rental</a:t>
            </a:r>
            <a:r>
              <a:rPr sz="900" spc="-5" dirty="0">
                <a:solidFill>
                  <a:srgbClr val="605D5C"/>
                </a:solidFill>
                <a:latin typeface="Trebuchet MS"/>
                <a:cs typeface="Trebuchet MS"/>
              </a:rPr>
              <a:t> </a:t>
            </a:r>
            <a:r>
              <a:rPr sz="900" spc="-10" dirty="0">
                <a:solidFill>
                  <a:srgbClr val="605D5C"/>
                </a:solidFill>
                <a:latin typeface="Trebuchet MS"/>
                <a:cs typeface="Trebuchet MS"/>
              </a:rPr>
              <a:t>unit</a:t>
            </a:r>
            <a:r>
              <a:rPr sz="900" dirty="0">
                <a:solidFill>
                  <a:srgbClr val="605D5C"/>
                </a:solidFill>
                <a:latin typeface="Trebuchet MS"/>
                <a:cs typeface="Trebuchet MS"/>
              </a:rPr>
              <a:t> in Melbourne </a:t>
            </a:r>
            <a:r>
              <a:rPr sz="900" spc="-130" dirty="0">
                <a:solidFill>
                  <a:srgbClr val="605D5C"/>
                </a:solidFill>
                <a:latin typeface="Trebuchet MS"/>
                <a:cs typeface="Trebuchet MS"/>
              </a:rPr>
              <a:t>·</a:t>
            </a:r>
            <a:r>
              <a:rPr sz="900" spc="-5"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Rental</a:t>
            </a:r>
            <a:r>
              <a:rPr sz="900" spc="-5" dirty="0">
                <a:solidFill>
                  <a:srgbClr val="605D5C"/>
                </a:solidFill>
                <a:latin typeface="Trebuchet MS"/>
                <a:cs typeface="Trebuchet MS"/>
              </a:rPr>
              <a:t> </a:t>
            </a:r>
            <a:r>
              <a:rPr sz="900" spc="-10" dirty="0">
                <a:solidFill>
                  <a:srgbClr val="605D5C"/>
                </a:solidFill>
                <a:latin typeface="Trebuchet MS"/>
                <a:cs typeface="Trebuchet MS"/>
              </a:rPr>
              <a:t>unit</a:t>
            </a:r>
            <a:r>
              <a:rPr sz="900" dirty="0">
                <a:solidFill>
                  <a:srgbClr val="605D5C"/>
                </a:solidFill>
                <a:latin typeface="Trebuchet MS"/>
                <a:cs typeface="Trebuchet MS"/>
              </a:rPr>
              <a:t> in Melbourne </a:t>
            </a:r>
            <a:r>
              <a:rPr sz="900" spc="-130" dirty="0">
                <a:solidFill>
                  <a:srgbClr val="605D5C"/>
                </a:solidFill>
                <a:latin typeface="Trebuchet MS"/>
                <a:cs typeface="Trebuchet MS"/>
              </a:rPr>
              <a:t>·</a:t>
            </a:r>
            <a:r>
              <a:rPr sz="900" spc="-5" dirty="0">
                <a:solidFill>
                  <a:srgbClr val="605D5C"/>
                </a:solidFill>
                <a:latin typeface="Trebuchet MS"/>
                <a:cs typeface="Trebuchet MS"/>
              </a:rPr>
              <a:t> </a:t>
            </a:r>
            <a:r>
              <a:rPr sz="900" spc="-50" dirty="0">
                <a:solidFill>
                  <a:srgbClr val="605D5C"/>
                </a:solidFill>
                <a:latin typeface="Trebuchet MS"/>
                <a:cs typeface="Trebuchet MS"/>
              </a:rPr>
              <a:t>…</a:t>
            </a:r>
            <a:endParaRPr sz="900">
              <a:latin typeface="Trebuchet MS"/>
              <a:cs typeface="Trebuchet MS"/>
            </a:endParaRPr>
          </a:p>
        </p:txBody>
      </p:sp>
      <p:sp>
        <p:nvSpPr>
          <p:cNvPr id="10" name="object 10"/>
          <p:cNvSpPr txBox="1"/>
          <p:nvPr/>
        </p:nvSpPr>
        <p:spPr>
          <a:xfrm>
            <a:off x="759120" y="5889696"/>
            <a:ext cx="1511300" cy="621665"/>
          </a:xfrm>
          <a:prstGeom prst="rect">
            <a:avLst/>
          </a:prstGeom>
        </p:spPr>
        <p:txBody>
          <a:bodyPr vert="horz" wrap="square" lIns="0" tIns="12700" rIns="0" bIns="0" rtlCol="0">
            <a:spAutoFit/>
          </a:bodyPr>
          <a:lstStyle/>
          <a:p>
            <a:pPr marL="12700" marR="5080" indent="3175" algn="just">
              <a:lnSpc>
                <a:spcPct val="144800"/>
              </a:lnSpc>
              <a:spcBef>
                <a:spcPts val="100"/>
              </a:spcBef>
            </a:pP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St </a:t>
            </a:r>
            <a:r>
              <a:rPr sz="900" spc="-20" dirty="0">
                <a:solidFill>
                  <a:srgbClr val="605D5C"/>
                </a:solidFill>
                <a:latin typeface="Trebuchet MS"/>
                <a:cs typeface="Trebuchet MS"/>
              </a:rPr>
              <a:t>Kilda</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40" dirty="0">
                <a:solidFill>
                  <a:srgbClr val="605D5C"/>
                </a:solidFill>
                <a:latin typeface="UKIJ CJK"/>
                <a:cs typeface="UKIJ CJK"/>
              </a:rPr>
              <a:t>★</a:t>
            </a:r>
            <a:r>
              <a:rPr sz="900" spc="-40" dirty="0">
                <a:solidFill>
                  <a:srgbClr val="605D5C"/>
                </a:solidFill>
                <a:latin typeface="Trebuchet MS"/>
                <a:cs typeface="Trebuchet MS"/>
              </a:rPr>
              <a:t>Ne…</a:t>
            </a:r>
            <a:r>
              <a:rPr sz="900" spc="10" dirty="0">
                <a:solidFill>
                  <a:srgbClr val="605D5C"/>
                </a:solidFill>
                <a:latin typeface="Trebuchet MS"/>
                <a:cs typeface="Trebuchet MS"/>
              </a:rPr>
              <a:t>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15" dirty="0">
                <a:solidFill>
                  <a:srgbClr val="605D5C"/>
                </a:solidFill>
                <a:latin typeface="Trebuchet MS"/>
                <a:cs typeface="Trebuchet MS"/>
              </a:rPr>
              <a:t>Carlton</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5" dirty="0">
                <a:solidFill>
                  <a:srgbClr val="605D5C"/>
                </a:solidFill>
                <a:latin typeface="Trebuchet MS"/>
                <a:cs typeface="Trebuchet MS"/>
              </a:rPr>
              <a:t>2</a:t>
            </a:r>
            <a:r>
              <a:rPr sz="900" spc="-25" dirty="0">
                <a:solidFill>
                  <a:srgbClr val="605D5C"/>
                </a:solidFill>
                <a:latin typeface="Trebuchet MS"/>
                <a:cs typeface="Trebuchet MS"/>
              </a:rPr>
              <a:t> </a:t>
            </a:r>
            <a:r>
              <a:rPr sz="900" dirty="0">
                <a:solidFill>
                  <a:srgbClr val="605D5C"/>
                </a:solidFill>
                <a:latin typeface="Trebuchet MS"/>
                <a:cs typeface="Trebuchet MS"/>
              </a:rPr>
              <a:t>be…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5" dirty="0">
                <a:solidFill>
                  <a:srgbClr val="605D5C"/>
                </a:solidFill>
                <a:latin typeface="Trebuchet MS"/>
                <a:cs typeface="Trebuchet MS"/>
              </a:rPr>
              <a:t>Docklands</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110" dirty="0">
                <a:solidFill>
                  <a:srgbClr val="605D5C"/>
                </a:solidFill>
                <a:latin typeface="UKIJ CJK"/>
                <a:cs typeface="UKIJ CJK"/>
              </a:rPr>
              <a:t>★</a:t>
            </a:r>
            <a:r>
              <a:rPr sz="900" spc="-110" dirty="0">
                <a:solidFill>
                  <a:srgbClr val="605D5C"/>
                </a:solidFill>
                <a:latin typeface="Trebuchet MS"/>
                <a:cs typeface="Trebuchet MS"/>
              </a:rPr>
              <a:t>…</a:t>
            </a:r>
            <a:endParaRPr sz="900">
              <a:latin typeface="Trebuchet MS"/>
              <a:cs typeface="Trebuchet MS"/>
            </a:endParaRPr>
          </a:p>
        </p:txBody>
      </p:sp>
      <p:sp>
        <p:nvSpPr>
          <p:cNvPr id="11" name="object 11"/>
          <p:cNvSpPr/>
          <p:nvPr/>
        </p:nvSpPr>
        <p:spPr>
          <a:xfrm>
            <a:off x="2343150" y="5167607"/>
            <a:ext cx="282575" cy="152400"/>
          </a:xfrm>
          <a:custGeom>
            <a:avLst/>
            <a:gdLst/>
            <a:ahLst/>
            <a:cxnLst/>
            <a:rect l="l" t="t" r="r" b="b"/>
            <a:pathLst>
              <a:path w="282575" h="152400">
                <a:moveTo>
                  <a:pt x="282321" y="152400"/>
                </a:moveTo>
                <a:lnTo>
                  <a:pt x="0" y="152400"/>
                </a:lnTo>
                <a:lnTo>
                  <a:pt x="0" y="0"/>
                </a:lnTo>
                <a:lnTo>
                  <a:pt x="282321" y="0"/>
                </a:lnTo>
                <a:lnTo>
                  <a:pt x="282321" y="152400"/>
                </a:lnTo>
                <a:close/>
              </a:path>
            </a:pathLst>
          </a:custGeom>
          <a:solidFill>
            <a:srgbClr val="118CFF"/>
          </a:solidFill>
        </p:spPr>
        <p:txBody>
          <a:bodyPr wrap="square" lIns="0" tIns="0" rIns="0" bIns="0" rtlCol="0"/>
          <a:lstStyle/>
          <a:p>
            <a:endParaRPr/>
          </a:p>
        </p:txBody>
      </p:sp>
      <p:sp>
        <p:nvSpPr>
          <p:cNvPr id="12" name="object 12"/>
          <p:cNvSpPr/>
          <p:nvPr/>
        </p:nvSpPr>
        <p:spPr>
          <a:xfrm>
            <a:off x="2343150" y="5564847"/>
            <a:ext cx="260985" cy="152400"/>
          </a:xfrm>
          <a:custGeom>
            <a:avLst/>
            <a:gdLst/>
            <a:ahLst/>
            <a:cxnLst/>
            <a:rect l="l" t="t" r="r" b="b"/>
            <a:pathLst>
              <a:path w="260985" h="152400">
                <a:moveTo>
                  <a:pt x="260604" y="152400"/>
                </a:moveTo>
                <a:lnTo>
                  <a:pt x="0" y="152400"/>
                </a:lnTo>
                <a:lnTo>
                  <a:pt x="0" y="0"/>
                </a:lnTo>
                <a:lnTo>
                  <a:pt x="260604" y="0"/>
                </a:lnTo>
                <a:lnTo>
                  <a:pt x="260604" y="152400"/>
                </a:lnTo>
                <a:close/>
              </a:path>
            </a:pathLst>
          </a:custGeom>
          <a:solidFill>
            <a:srgbClr val="118CFF"/>
          </a:solidFill>
        </p:spPr>
        <p:txBody>
          <a:bodyPr wrap="square" lIns="0" tIns="0" rIns="0" bIns="0" rtlCol="0"/>
          <a:lstStyle/>
          <a:p>
            <a:endParaRPr/>
          </a:p>
        </p:txBody>
      </p:sp>
      <p:sp>
        <p:nvSpPr>
          <p:cNvPr id="13" name="object 13"/>
          <p:cNvSpPr/>
          <p:nvPr/>
        </p:nvSpPr>
        <p:spPr>
          <a:xfrm>
            <a:off x="2343150" y="5763463"/>
            <a:ext cx="260985" cy="152400"/>
          </a:xfrm>
          <a:custGeom>
            <a:avLst/>
            <a:gdLst/>
            <a:ahLst/>
            <a:cxnLst/>
            <a:rect l="l" t="t" r="r" b="b"/>
            <a:pathLst>
              <a:path w="260985" h="152400">
                <a:moveTo>
                  <a:pt x="260604" y="152400"/>
                </a:moveTo>
                <a:lnTo>
                  <a:pt x="0" y="152400"/>
                </a:lnTo>
                <a:lnTo>
                  <a:pt x="0" y="0"/>
                </a:lnTo>
                <a:lnTo>
                  <a:pt x="260604" y="0"/>
                </a:lnTo>
                <a:lnTo>
                  <a:pt x="260604" y="152400"/>
                </a:lnTo>
                <a:close/>
              </a:path>
            </a:pathLst>
          </a:custGeom>
          <a:solidFill>
            <a:srgbClr val="118CFF"/>
          </a:solidFill>
        </p:spPr>
        <p:txBody>
          <a:bodyPr wrap="square" lIns="0" tIns="0" rIns="0" bIns="0" rtlCol="0"/>
          <a:lstStyle/>
          <a:p>
            <a:endParaRPr/>
          </a:p>
        </p:txBody>
      </p:sp>
      <p:grpSp>
        <p:nvGrpSpPr>
          <p:cNvPr id="14" name="object 14"/>
          <p:cNvGrpSpPr/>
          <p:nvPr/>
        </p:nvGrpSpPr>
        <p:grpSpPr>
          <a:xfrm>
            <a:off x="2343150" y="1592513"/>
            <a:ext cx="2541270" cy="4919345"/>
            <a:chOff x="2343150" y="1592513"/>
            <a:chExt cx="2541270" cy="4919345"/>
          </a:xfrm>
        </p:grpSpPr>
        <p:sp>
          <p:nvSpPr>
            <p:cNvPr id="15" name="object 15"/>
            <p:cNvSpPr/>
            <p:nvPr/>
          </p:nvSpPr>
          <p:spPr>
            <a:xfrm>
              <a:off x="2343150" y="1592516"/>
              <a:ext cx="478155" cy="4919345"/>
            </a:xfrm>
            <a:custGeom>
              <a:avLst/>
              <a:gdLst/>
              <a:ahLst/>
              <a:cxnLst/>
              <a:rect l="l" t="t" r="r" b="b"/>
              <a:pathLst>
                <a:path w="478155" h="4919345">
                  <a:moveTo>
                    <a:pt x="238887" y="4766792"/>
                  </a:moveTo>
                  <a:lnTo>
                    <a:pt x="0" y="4766792"/>
                  </a:lnTo>
                  <a:lnTo>
                    <a:pt x="0" y="4919192"/>
                  </a:lnTo>
                  <a:lnTo>
                    <a:pt x="238887" y="4919192"/>
                  </a:lnTo>
                  <a:lnTo>
                    <a:pt x="238887" y="4766792"/>
                  </a:lnTo>
                  <a:close/>
                </a:path>
                <a:path w="478155" h="4919345">
                  <a:moveTo>
                    <a:pt x="238887" y="4568177"/>
                  </a:moveTo>
                  <a:lnTo>
                    <a:pt x="0" y="4568177"/>
                  </a:lnTo>
                  <a:lnTo>
                    <a:pt x="0" y="4720577"/>
                  </a:lnTo>
                  <a:lnTo>
                    <a:pt x="238887" y="4720577"/>
                  </a:lnTo>
                  <a:lnTo>
                    <a:pt x="238887" y="4568177"/>
                  </a:lnTo>
                  <a:close/>
                </a:path>
                <a:path w="478155" h="4919345">
                  <a:moveTo>
                    <a:pt x="260604" y="4369562"/>
                  </a:moveTo>
                  <a:lnTo>
                    <a:pt x="0" y="4369562"/>
                  </a:lnTo>
                  <a:lnTo>
                    <a:pt x="0" y="4521962"/>
                  </a:lnTo>
                  <a:lnTo>
                    <a:pt x="260604" y="4521962"/>
                  </a:lnTo>
                  <a:lnTo>
                    <a:pt x="260604" y="4369562"/>
                  </a:lnTo>
                  <a:close/>
                </a:path>
                <a:path w="478155" h="4919345">
                  <a:moveTo>
                    <a:pt x="260604" y="3773716"/>
                  </a:moveTo>
                  <a:lnTo>
                    <a:pt x="0" y="3773716"/>
                  </a:lnTo>
                  <a:lnTo>
                    <a:pt x="0" y="3926116"/>
                  </a:lnTo>
                  <a:lnTo>
                    <a:pt x="260604" y="3926116"/>
                  </a:lnTo>
                  <a:lnTo>
                    <a:pt x="260604" y="3773716"/>
                  </a:lnTo>
                  <a:close/>
                </a:path>
                <a:path w="478155" h="4919345">
                  <a:moveTo>
                    <a:pt x="282321" y="3376485"/>
                  </a:moveTo>
                  <a:lnTo>
                    <a:pt x="0" y="3376485"/>
                  </a:lnTo>
                  <a:lnTo>
                    <a:pt x="0" y="3528885"/>
                  </a:lnTo>
                  <a:lnTo>
                    <a:pt x="282321" y="3528885"/>
                  </a:lnTo>
                  <a:lnTo>
                    <a:pt x="282321" y="3376485"/>
                  </a:lnTo>
                  <a:close/>
                </a:path>
                <a:path w="478155" h="4919345">
                  <a:moveTo>
                    <a:pt x="282321" y="3177870"/>
                  </a:moveTo>
                  <a:lnTo>
                    <a:pt x="0" y="3177870"/>
                  </a:lnTo>
                  <a:lnTo>
                    <a:pt x="0" y="3330270"/>
                  </a:lnTo>
                  <a:lnTo>
                    <a:pt x="282321" y="3330270"/>
                  </a:lnTo>
                  <a:lnTo>
                    <a:pt x="282321" y="3177870"/>
                  </a:lnTo>
                  <a:close/>
                </a:path>
                <a:path w="478155" h="4919345">
                  <a:moveTo>
                    <a:pt x="282321" y="2979255"/>
                  </a:moveTo>
                  <a:lnTo>
                    <a:pt x="0" y="2979255"/>
                  </a:lnTo>
                  <a:lnTo>
                    <a:pt x="0" y="3131655"/>
                  </a:lnTo>
                  <a:lnTo>
                    <a:pt x="282321" y="3131655"/>
                  </a:lnTo>
                  <a:lnTo>
                    <a:pt x="282321" y="2979255"/>
                  </a:lnTo>
                  <a:close/>
                </a:path>
                <a:path w="478155" h="4919345">
                  <a:moveTo>
                    <a:pt x="282321" y="2780639"/>
                  </a:moveTo>
                  <a:lnTo>
                    <a:pt x="0" y="2780639"/>
                  </a:lnTo>
                  <a:lnTo>
                    <a:pt x="0" y="2933039"/>
                  </a:lnTo>
                  <a:lnTo>
                    <a:pt x="282321" y="2933039"/>
                  </a:lnTo>
                  <a:lnTo>
                    <a:pt x="282321" y="2780639"/>
                  </a:lnTo>
                  <a:close/>
                </a:path>
                <a:path w="478155" h="4919345">
                  <a:moveTo>
                    <a:pt x="282321" y="2582024"/>
                  </a:moveTo>
                  <a:lnTo>
                    <a:pt x="0" y="2582024"/>
                  </a:lnTo>
                  <a:lnTo>
                    <a:pt x="0" y="2734424"/>
                  </a:lnTo>
                  <a:lnTo>
                    <a:pt x="282321" y="2734424"/>
                  </a:lnTo>
                  <a:lnTo>
                    <a:pt x="282321" y="2582024"/>
                  </a:lnTo>
                  <a:close/>
                </a:path>
                <a:path w="478155" h="4919345">
                  <a:moveTo>
                    <a:pt x="304038" y="2383409"/>
                  </a:moveTo>
                  <a:lnTo>
                    <a:pt x="0" y="2383409"/>
                  </a:lnTo>
                  <a:lnTo>
                    <a:pt x="0" y="2535809"/>
                  </a:lnTo>
                  <a:lnTo>
                    <a:pt x="304038" y="2535809"/>
                  </a:lnTo>
                  <a:lnTo>
                    <a:pt x="304038" y="2383409"/>
                  </a:lnTo>
                  <a:close/>
                </a:path>
                <a:path w="478155" h="4919345">
                  <a:moveTo>
                    <a:pt x="325755" y="2184781"/>
                  </a:moveTo>
                  <a:lnTo>
                    <a:pt x="0" y="2184781"/>
                  </a:lnTo>
                  <a:lnTo>
                    <a:pt x="0" y="2337181"/>
                  </a:lnTo>
                  <a:lnTo>
                    <a:pt x="325755" y="2337181"/>
                  </a:lnTo>
                  <a:lnTo>
                    <a:pt x="325755" y="2184781"/>
                  </a:lnTo>
                  <a:close/>
                </a:path>
                <a:path w="478155" h="4919345">
                  <a:moveTo>
                    <a:pt x="325755" y="1986165"/>
                  </a:moveTo>
                  <a:lnTo>
                    <a:pt x="0" y="1986165"/>
                  </a:lnTo>
                  <a:lnTo>
                    <a:pt x="0" y="2138565"/>
                  </a:lnTo>
                  <a:lnTo>
                    <a:pt x="325755" y="2138565"/>
                  </a:lnTo>
                  <a:lnTo>
                    <a:pt x="325755" y="1986165"/>
                  </a:lnTo>
                  <a:close/>
                </a:path>
                <a:path w="478155" h="4919345">
                  <a:moveTo>
                    <a:pt x="347472" y="1787550"/>
                  </a:moveTo>
                  <a:lnTo>
                    <a:pt x="0" y="1787550"/>
                  </a:lnTo>
                  <a:lnTo>
                    <a:pt x="0" y="1939950"/>
                  </a:lnTo>
                  <a:lnTo>
                    <a:pt x="347472" y="1939950"/>
                  </a:lnTo>
                  <a:lnTo>
                    <a:pt x="347472" y="1787550"/>
                  </a:lnTo>
                  <a:close/>
                </a:path>
                <a:path w="478155" h="4919345">
                  <a:moveTo>
                    <a:pt x="369189" y="1588935"/>
                  </a:moveTo>
                  <a:lnTo>
                    <a:pt x="0" y="1588935"/>
                  </a:lnTo>
                  <a:lnTo>
                    <a:pt x="0" y="1741335"/>
                  </a:lnTo>
                  <a:lnTo>
                    <a:pt x="369189" y="1741335"/>
                  </a:lnTo>
                  <a:lnTo>
                    <a:pt x="369189" y="1588935"/>
                  </a:lnTo>
                  <a:close/>
                </a:path>
                <a:path w="478155" h="4919345">
                  <a:moveTo>
                    <a:pt x="369189" y="1390319"/>
                  </a:moveTo>
                  <a:lnTo>
                    <a:pt x="0" y="1390319"/>
                  </a:lnTo>
                  <a:lnTo>
                    <a:pt x="0" y="1542719"/>
                  </a:lnTo>
                  <a:lnTo>
                    <a:pt x="369189" y="1542719"/>
                  </a:lnTo>
                  <a:lnTo>
                    <a:pt x="369189" y="1390319"/>
                  </a:lnTo>
                  <a:close/>
                </a:path>
                <a:path w="478155" h="4919345">
                  <a:moveTo>
                    <a:pt x="412623" y="1191704"/>
                  </a:moveTo>
                  <a:lnTo>
                    <a:pt x="0" y="1191704"/>
                  </a:lnTo>
                  <a:lnTo>
                    <a:pt x="0" y="1344104"/>
                  </a:lnTo>
                  <a:lnTo>
                    <a:pt x="412623" y="1344104"/>
                  </a:lnTo>
                  <a:lnTo>
                    <a:pt x="412623" y="1191704"/>
                  </a:lnTo>
                  <a:close/>
                </a:path>
                <a:path w="478155" h="4919345">
                  <a:moveTo>
                    <a:pt x="412623" y="993089"/>
                  </a:moveTo>
                  <a:lnTo>
                    <a:pt x="0" y="993089"/>
                  </a:lnTo>
                  <a:lnTo>
                    <a:pt x="0" y="1145489"/>
                  </a:lnTo>
                  <a:lnTo>
                    <a:pt x="412623" y="1145489"/>
                  </a:lnTo>
                  <a:lnTo>
                    <a:pt x="412623" y="993089"/>
                  </a:lnTo>
                  <a:close/>
                </a:path>
                <a:path w="478155" h="4919345">
                  <a:moveTo>
                    <a:pt x="412623" y="794473"/>
                  </a:moveTo>
                  <a:lnTo>
                    <a:pt x="0" y="794473"/>
                  </a:lnTo>
                  <a:lnTo>
                    <a:pt x="0" y="946873"/>
                  </a:lnTo>
                  <a:lnTo>
                    <a:pt x="412623" y="946873"/>
                  </a:lnTo>
                  <a:lnTo>
                    <a:pt x="412623" y="794473"/>
                  </a:lnTo>
                  <a:close/>
                </a:path>
                <a:path w="478155" h="4919345">
                  <a:moveTo>
                    <a:pt x="456057" y="595858"/>
                  </a:moveTo>
                  <a:lnTo>
                    <a:pt x="0" y="595858"/>
                  </a:lnTo>
                  <a:lnTo>
                    <a:pt x="0" y="748258"/>
                  </a:lnTo>
                  <a:lnTo>
                    <a:pt x="456057" y="748258"/>
                  </a:lnTo>
                  <a:lnTo>
                    <a:pt x="456057" y="595858"/>
                  </a:lnTo>
                  <a:close/>
                </a:path>
                <a:path w="478155" h="4919345">
                  <a:moveTo>
                    <a:pt x="456057" y="397230"/>
                  </a:moveTo>
                  <a:lnTo>
                    <a:pt x="0" y="397230"/>
                  </a:lnTo>
                  <a:lnTo>
                    <a:pt x="0" y="549630"/>
                  </a:lnTo>
                  <a:lnTo>
                    <a:pt x="456057" y="549630"/>
                  </a:lnTo>
                  <a:lnTo>
                    <a:pt x="456057" y="397230"/>
                  </a:lnTo>
                  <a:close/>
                </a:path>
                <a:path w="478155" h="4919345">
                  <a:moveTo>
                    <a:pt x="477774" y="198615"/>
                  </a:moveTo>
                  <a:lnTo>
                    <a:pt x="0" y="198615"/>
                  </a:lnTo>
                  <a:lnTo>
                    <a:pt x="0" y="351015"/>
                  </a:lnTo>
                  <a:lnTo>
                    <a:pt x="477774" y="351015"/>
                  </a:lnTo>
                  <a:lnTo>
                    <a:pt x="477774" y="198615"/>
                  </a:lnTo>
                  <a:close/>
                </a:path>
                <a:path w="478155" h="4919345">
                  <a:moveTo>
                    <a:pt x="477774" y="0"/>
                  </a:moveTo>
                  <a:lnTo>
                    <a:pt x="0" y="0"/>
                  </a:lnTo>
                  <a:lnTo>
                    <a:pt x="0" y="152400"/>
                  </a:lnTo>
                  <a:lnTo>
                    <a:pt x="477774" y="152400"/>
                  </a:lnTo>
                  <a:lnTo>
                    <a:pt x="477774" y="0"/>
                  </a:lnTo>
                  <a:close/>
                </a:path>
              </a:pathLst>
            </a:custGeom>
            <a:solidFill>
              <a:srgbClr val="118CFF"/>
            </a:solidFill>
          </p:spPr>
          <p:txBody>
            <a:bodyPr wrap="square" lIns="0" tIns="0" rIns="0" bIns="0" rtlCol="0"/>
            <a:lstStyle/>
            <a:p>
              <a:endParaRPr/>
            </a:p>
          </p:txBody>
        </p:sp>
        <p:sp>
          <p:nvSpPr>
            <p:cNvPr id="16" name="object 16"/>
            <p:cNvSpPr/>
            <p:nvPr/>
          </p:nvSpPr>
          <p:spPr>
            <a:xfrm>
              <a:off x="2582037" y="1592516"/>
              <a:ext cx="868680" cy="4919345"/>
            </a:xfrm>
            <a:custGeom>
              <a:avLst/>
              <a:gdLst/>
              <a:ahLst/>
              <a:cxnLst/>
              <a:rect l="l" t="t" r="r" b="b"/>
              <a:pathLst>
                <a:path w="868679" h="4919345">
                  <a:moveTo>
                    <a:pt x="238887" y="4766792"/>
                  </a:moveTo>
                  <a:lnTo>
                    <a:pt x="0" y="4766792"/>
                  </a:lnTo>
                  <a:lnTo>
                    <a:pt x="0" y="4919192"/>
                  </a:lnTo>
                  <a:lnTo>
                    <a:pt x="238887" y="4919192"/>
                  </a:lnTo>
                  <a:lnTo>
                    <a:pt x="238887" y="4766792"/>
                  </a:lnTo>
                  <a:close/>
                </a:path>
                <a:path w="868679" h="4919345">
                  <a:moveTo>
                    <a:pt x="238887" y="4568177"/>
                  </a:moveTo>
                  <a:lnTo>
                    <a:pt x="0" y="4568177"/>
                  </a:lnTo>
                  <a:lnTo>
                    <a:pt x="0" y="4720577"/>
                  </a:lnTo>
                  <a:lnTo>
                    <a:pt x="238887" y="4720577"/>
                  </a:lnTo>
                  <a:lnTo>
                    <a:pt x="238887" y="4568177"/>
                  </a:lnTo>
                  <a:close/>
                </a:path>
                <a:path w="868679" h="4919345">
                  <a:moveTo>
                    <a:pt x="260604" y="4369562"/>
                  </a:moveTo>
                  <a:lnTo>
                    <a:pt x="21717" y="4369562"/>
                  </a:lnTo>
                  <a:lnTo>
                    <a:pt x="21717" y="4521962"/>
                  </a:lnTo>
                  <a:lnTo>
                    <a:pt x="260604" y="4521962"/>
                  </a:lnTo>
                  <a:lnTo>
                    <a:pt x="260604" y="4369562"/>
                  </a:lnTo>
                  <a:close/>
                </a:path>
                <a:path w="868679" h="4919345">
                  <a:moveTo>
                    <a:pt x="260604" y="3773716"/>
                  </a:moveTo>
                  <a:lnTo>
                    <a:pt x="21717" y="3773716"/>
                  </a:lnTo>
                  <a:lnTo>
                    <a:pt x="21717" y="3926116"/>
                  </a:lnTo>
                  <a:lnTo>
                    <a:pt x="260604" y="3926116"/>
                  </a:lnTo>
                  <a:lnTo>
                    <a:pt x="260604" y="3773716"/>
                  </a:lnTo>
                  <a:close/>
                </a:path>
                <a:path w="868679" h="4919345">
                  <a:moveTo>
                    <a:pt x="325755" y="3177870"/>
                  </a:moveTo>
                  <a:lnTo>
                    <a:pt x="43434" y="3177870"/>
                  </a:lnTo>
                  <a:lnTo>
                    <a:pt x="43434" y="3330270"/>
                  </a:lnTo>
                  <a:lnTo>
                    <a:pt x="325755" y="3330270"/>
                  </a:lnTo>
                  <a:lnTo>
                    <a:pt x="325755" y="3177870"/>
                  </a:lnTo>
                  <a:close/>
                </a:path>
                <a:path w="868679" h="4919345">
                  <a:moveTo>
                    <a:pt x="369189" y="2979255"/>
                  </a:moveTo>
                  <a:lnTo>
                    <a:pt x="43434" y="2979255"/>
                  </a:lnTo>
                  <a:lnTo>
                    <a:pt x="43434" y="3131655"/>
                  </a:lnTo>
                  <a:lnTo>
                    <a:pt x="369189" y="3131655"/>
                  </a:lnTo>
                  <a:lnTo>
                    <a:pt x="369189" y="2979255"/>
                  </a:lnTo>
                  <a:close/>
                </a:path>
                <a:path w="868679" h="4919345">
                  <a:moveTo>
                    <a:pt x="390906" y="3376485"/>
                  </a:moveTo>
                  <a:lnTo>
                    <a:pt x="43434" y="3376485"/>
                  </a:lnTo>
                  <a:lnTo>
                    <a:pt x="43434" y="3528885"/>
                  </a:lnTo>
                  <a:lnTo>
                    <a:pt x="390906" y="3528885"/>
                  </a:lnTo>
                  <a:lnTo>
                    <a:pt x="390906" y="3376485"/>
                  </a:lnTo>
                  <a:close/>
                </a:path>
                <a:path w="868679" h="4919345">
                  <a:moveTo>
                    <a:pt x="390906" y="2582024"/>
                  </a:moveTo>
                  <a:lnTo>
                    <a:pt x="43434" y="2582024"/>
                  </a:lnTo>
                  <a:lnTo>
                    <a:pt x="43434" y="2734424"/>
                  </a:lnTo>
                  <a:lnTo>
                    <a:pt x="390906" y="2734424"/>
                  </a:lnTo>
                  <a:lnTo>
                    <a:pt x="390906" y="2582024"/>
                  </a:lnTo>
                  <a:close/>
                </a:path>
                <a:path w="868679" h="4919345">
                  <a:moveTo>
                    <a:pt x="412623" y="2780639"/>
                  </a:moveTo>
                  <a:lnTo>
                    <a:pt x="43434" y="2780639"/>
                  </a:lnTo>
                  <a:lnTo>
                    <a:pt x="43434" y="2933039"/>
                  </a:lnTo>
                  <a:lnTo>
                    <a:pt x="412623" y="2933039"/>
                  </a:lnTo>
                  <a:lnTo>
                    <a:pt x="412623" y="2780639"/>
                  </a:lnTo>
                  <a:close/>
                </a:path>
                <a:path w="868679" h="4919345">
                  <a:moveTo>
                    <a:pt x="412623" y="2184781"/>
                  </a:moveTo>
                  <a:lnTo>
                    <a:pt x="86868" y="2184781"/>
                  </a:lnTo>
                  <a:lnTo>
                    <a:pt x="86868" y="2337181"/>
                  </a:lnTo>
                  <a:lnTo>
                    <a:pt x="412623" y="2337181"/>
                  </a:lnTo>
                  <a:lnTo>
                    <a:pt x="412623" y="2184781"/>
                  </a:lnTo>
                  <a:close/>
                </a:path>
                <a:path w="868679" h="4919345">
                  <a:moveTo>
                    <a:pt x="456057" y="2383409"/>
                  </a:moveTo>
                  <a:lnTo>
                    <a:pt x="65151" y="2383409"/>
                  </a:lnTo>
                  <a:lnTo>
                    <a:pt x="65151" y="2535809"/>
                  </a:lnTo>
                  <a:lnTo>
                    <a:pt x="456057" y="2535809"/>
                  </a:lnTo>
                  <a:lnTo>
                    <a:pt x="456057" y="2383409"/>
                  </a:lnTo>
                  <a:close/>
                </a:path>
                <a:path w="868679" h="4919345">
                  <a:moveTo>
                    <a:pt x="521208" y="1986165"/>
                  </a:moveTo>
                  <a:lnTo>
                    <a:pt x="86868" y="1986165"/>
                  </a:lnTo>
                  <a:lnTo>
                    <a:pt x="86868" y="2138565"/>
                  </a:lnTo>
                  <a:lnTo>
                    <a:pt x="521208" y="2138565"/>
                  </a:lnTo>
                  <a:lnTo>
                    <a:pt x="521208" y="1986165"/>
                  </a:lnTo>
                  <a:close/>
                </a:path>
                <a:path w="868679" h="4919345">
                  <a:moveTo>
                    <a:pt x="564642" y="1588935"/>
                  </a:moveTo>
                  <a:lnTo>
                    <a:pt x="130302" y="1588935"/>
                  </a:lnTo>
                  <a:lnTo>
                    <a:pt x="130302" y="1741335"/>
                  </a:lnTo>
                  <a:lnTo>
                    <a:pt x="564642" y="1741335"/>
                  </a:lnTo>
                  <a:lnTo>
                    <a:pt x="564642" y="1588935"/>
                  </a:lnTo>
                  <a:close/>
                </a:path>
                <a:path w="868679" h="4919345">
                  <a:moveTo>
                    <a:pt x="586359" y="1390319"/>
                  </a:moveTo>
                  <a:lnTo>
                    <a:pt x="130302" y="1390319"/>
                  </a:lnTo>
                  <a:lnTo>
                    <a:pt x="130302" y="1542719"/>
                  </a:lnTo>
                  <a:lnTo>
                    <a:pt x="586359" y="1542719"/>
                  </a:lnTo>
                  <a:lnTo>
                    <a:pt x="586359" y="1390319"/>
                  </a:lnTo>
                  <a:close/>
                </a:path>
                <a:path w="868679" h="4919345">
                  <a:moveTo>
                    <a:pt x="586359" y="1191704"/>
                  </a:moveTo>
                  <a:lnTo>
                    <a:pt x="173736" y="1191704"/>
                  </a:lnTo>
                  <a:lnTo>
                    <a:pt x="173736" y="1344104"/>
                  </a:lnTo>
                  <a:lnTo>
                    <a:pt x="586359" y="1344104"/>
                  </a:lnTo>
                  <a:lnTo>
                    <a:pt x="586359" y="1191704"/>
                  </a:lnTo>
                  <a:close/>
                </a:path>
                <a:path w="868679" h="4919345">
                  <a:moveTo>
                    <a:pt x="608076" y="1787550"/>
                  </a:moveTo>
                  <a:lnTo>
                    <a:pt x="108585" y="1787550"/>
                  </a:lnTo>
                  <a:lnTo>
                    <a:pt x="108585" y="1939950"/>
                  </a:lnTo>
                  <a:lnTo>
                    <a:pt x="608076" y="1939950"/>
                  </a:lnTo>
                  <a:lnTo>
                    <a:pt x="608076" y="1787550"/>
                  </a:lnTo>
                  <a:close/>
                </a:path>
                <a:path w="868679" h="4919345">
                  <a:moveTo>
                    <a:pt x="716661" y="794473"/>
                  </a:moveTo>
                  <a:lnTo>
                    <a:pt x="173736" y="794473"/>
                  </a:lnTo>
                  <a:lnTo>
                    <a:pt x="173736" y="946873"/>
                  </a:lnTo>
                  <a:lnTo>
                    <a:pt x="716661" y="946873"/>
                  </a:lnTo>
                  <a:lnTo>
                    <a:pt x="716661" y="794473"/>
                  </a:lnTo>
                  <a:close/>
                </a:path>
                <a:path w="868679" h="4919345">
                  <a:moveTo>
                    <a:pt x="716661" y="397230"/>
                  </a:moveTo>
                  <a:lnTo>
                    <a:pt x="217170" y="397230"/>
                  </a:lnTo>
                  <a:lnTo>
                    <a:pt x="217170" y="549630"/>
                  </a:lnTo>
                  <a:lnTo>
                    <a:pt x="716661" y="549630"/>
                  </a:lnTo>
                  <a:lnTo>
                    <a:pt x="716661" y="397230"/>
                  </a:lnTo>
                  <a:close/>
                </a:path>
                <a:path w="868679" h="4919345">
                  <a:moveTo>
                    <a:pt x="760095" y="595858"/>
                  </a:moveTo>
                  <a:lnTo>
                    <a:pt x="217170" y="595858"/>
                  </a:lnTo>
                  <a:lnTo>
                    <a:pt x="217170" y="748258"/>
                  </a:lnTo>
                  <a:lnTo>
                    <a:pt x="760095" y="748258"/>
                  </a:lnTo>
                  <a:lnTo>
                    <a:pt x="760095" y="595858"/>
                  </a:lnTo>
                  <a:close/>
                </a:path>
                <a:path w="868679" h="4919345">
                  <a:moveTo>
                    <a:pt x="760095" y="198615"/>
                  </a:moveTo>
                  <a:lnTo>
                    <a:pt x="238887" y="198615"/>
                  </a:lnTo>
                  <a:lnTo>
                    <a:pt x="238887" y="351015"/>
                  </a:lnTo>
                  <a:lnTo>
                    <a:pt x="760095" y="351015"/>
                  </a:lnTo>
                  <a:lnTo>
                    <a:pt x="760095" y="198615"/>
                  </a:lnTo>
                  <a:close/>
                </a:path>
                <a:path w="868679" h="4919345">
                  <a:moveTo>
                    <a:pt x="803529" y="993089"/>
                  </a:moveTo>
                  <a:lnTo>
                    <a:pt x="173736" y="993089"/>
                  </a:lnTo>
                  <a:lnTo>
                    <a:pt x="173736" y="1145489"/>
                  </a:lnTo>
                  <a:lnTo>
                    <a:pt x="803529" y="1145489"/>
                  </a:lnTo>
                  <a:lnTo>
                    <a:pt x="803529" y="993089"/>
                  </a:lnTo>
                  <a:close/>
                </a:path>
                <a:path w="868679" h="4919345">
                  <a:moveTo>
                    <a:pt x="868680" y="0"/>
                  </a:moveTo>
                  <a:lnTo>
                    <a:pt x="238887" y="0"/>
                  </a:lnTo>
                  <a:lnTo>
                    <a:pt x="238887" y="152400"/>
                  </a:lnTo>
                  <a:lnTo>
                    <a:pt x="868680" y="152400"/>
                  </a:lnTo>
                  <a:lnTo>
                    <a:pt x="868680" y="0"/>
                  </a:lnTo>
                  <a:close/>
                </a:path>
              </a:pathLst>
            </a:custGeom>
            <a:solidFill>
              <a:srgbClr val="12239D"/>
            </a:solidFill>
          </p:spPr>
          <p:txBody>
            <a:bodyPr wrap="square" lIns="0" tIns="0" rIns="0" bIns="0" rtlCol="0"/>
            <a:lstStyle/>
            <a:p>
              <a:endParaRPr/>
            </a:p>
          </p:txBody>
        </p:sp>
        <p:sp>
          <p:nvSpPr>
            <p:cNvPr id="17" name="object 17"/>
            <p:cNvSpPr/>
            <p:nvPr/>
          </p:nvSpPr>
          <p:spPr>
            <a:xfrm>
              <a:off x="2820924" y="1592516"/>
              <a:ext cx="1259840" cy="4919345"/>
            </a:xfrm>
            <a:custGeom>
              <a:avLst/>
              <a:gdLst/>
              <a:ahLst/>
              <a:cxnLst/>
              <a:rect l="l" t="t" r="r" b="b"/>
              <a:pathLst>
                <a:path w="1259839" h="4919345">
                  <a:moveTo>
                    <a:pt x="260604" y="4568177"/>
                  </a:moveTo>
                  <a:lnTo>
                    <a:pt x="0" y="4568177"/>
                  </a:lnTo>
                  <a:lnTo>
                    <a:pt x="0" y="4720577"/>
                  </a:lnTo>
                  <a:lnTo>
                    <a:pt x="260604" y="4720577"/>
                  </a:lnTo>
                  <a:lnTo>
                    <a:pt x="260604" y="4568177"/>
                  </a:lnTo>
                  <a:close/>
                </a:path>
                <a:path w="1259839" h="4919345">
                  <a:moveTo>
                    <a:pt x="282321" y="4766792"/>
                  </a:moveTo>
                  <a:lnTo>
                    <a:pt x="0" y="4766792"/>
                  </a:lnTo>
                  <a:lnTo>
                    <a:pt x="0" y="4919192"/>
                  </a:lnTo>
                  <a:lnTo>
                    <a:pt x="282321" y="4919192"/>
                  </a:lnTo>
                  <a:lnTo>
                    <a:pt x="282321" y="4766792"/>
                  </a:lnTo>
                  <a:close/>
                </a:path>
                <a:path w="1259839" h="4919345">
                  <a:moveTo>
                    <a:pt x="282321" y="3773716"/>
                  </a:moveTo>
                  <a:lnTo>
                    <a:pt x="21717" y="3773716"/>
                  </a:lnTo>
                  <a:lnTo>
                    <a:pt x="21717" y="3926116"/>
                  </a:lnTo>
                  <a:lnTo>
                    <a:pt x="282321" y="3926116"/>
                  </a:lnTo>
                  <a:lnTo>
                    <a:pt x="282321" y="3773716"/>
                  </a:lnTo>
                  <a:close/>
                </a:path>
                <a:path w="1259839" h="4919345">
                  <a:moveTo>
                    <a:pt x="347472" y="4369562"/>
                  </a:moveTo>
                  <a:lnTo>
                    <a:pt x="21717" y="4369562"/>
                  </a:lnTo>
                  <a:lnTo>
                    <a:pt x="21717" y="4521962"/>
                  </a:lnTo>
                  <a:lnTo>
                    <a:pt x="347472" y="4521962"/>
                  </a:lnTo>
                  <a:lnTo>
                    <a:pt x="347472" y="4369562"/>
                  </a:lnTo>
                  <a:close/>
                </a:path>
                <a:path w="1259839" h="4919345">
                  <a:moveTo>
                    <a:pt x="369189" y="3972331"/>
                  </a:moveTo>
                  <a:lnTo>
                    <a:pt x="65151" y="3972331"/>
                  </a:lnTo>
                  <a:lnTo>
                    <a:pt x="65151" y="4124731"/>
                  </a:lnTo>
                  <a:lnTo>
                    <a:pt x="369189" y="4124731"/>
                  </a:lnTo>
                  <a:lnTo>
                    <a:pt x="369189" y="3972331"/>
                  </a:lnTo>
                  <a:close/>
                </a:path>
                <a:path w="1259839" h="4919345">
                  <a:moveTo>
                    <a:pt x="390906" y="3575100"/>
                  </a:moveTo>
                  <a:lnTo>
                    <a:pt x="86868" y="3575100"/>
                  </a:lnTo>
                  <a:lnTo>
                    <a:pt x="86868" y="3727500"/>
                  </a:lnTo>
                  <a:lnTo>
                    <a:pt x="390906" y="3727500"/>
                  </a:lnTo>
                  <a:lnTo>
                    <a:pt x="390906" y="3575100"/>
                  </a:lnTo>
                  <a:close/>
                </a:path>
                <a:path w="1259839" h="4919345">
                  <a:moveTo>
                    <a:pt x="390906" y="3177870"/>
                  </a:moveTo>
                  <a:lnTo>
                    <a:pt x="86868" y="3177870"/>
                  </a:lnTo>
                  <a:lnTo>
                    <a:pt x="86868" y="3330270"/>
                  </a:lnTo>
                  <a:lnTo>
                    <a:pt x="390906" y="3330270"/>
                  </a:lnTo>
                  <a:lnTo>
                    <a:pt x="390906" y="3177870"/>
                  </a:lnTo>
                  <a:close/>
                </a:path>
                <a:path w="1259839" h="4919345">
                  <a:moveTo>
                    <a:pt x="434340" y="2979255"/>
                  </a:moveTo>
                  <a:lnTo>
                    <a:pt x="130302" y="2979255"/>
                  </a:lnTo>
                  <a:lnTo>
                    <a:pt x="130302" y="3131655"/>
                  </a:lnTo>
                  <a:lnTo>
                    <a:pt x="434340" y="3131655"/>
                  </a:lnTo>
                  <a:lnTo>
                    <a:pt x="434340" y="2979255"/>
                  </a:lnTo>
                  <a:close/>
                </a:path>
                <a:path w="1259839" h="4919345">
                  <a:moveTo>
                    <a:pt x="456057" y="4170946"/>
                  </a:moveTo>
                  <a:lnTo>
                    <a:pt x="86868" y="4170946"/>
                  </a:lnTo>
                  <a:lnTo>
                    <a:pt x="86868" y="4323346"/>
                  </a:lnTo>
                  <a:lnTo>
                    <a:pt x="456057" y="4323346"/>
                  </a:lnTo>
                  <a:lnTo>
                    <a:pt x="456057" y="4170946"/>
                  </a:lnTo>
                  <a:close/>
                </a:path>
                <a:path w="1259839" h="4919345">
                  <a:moveTo>
                    <a:pt x="521208" y="3376485"/>
                  </a:moveTo>
                  <a:lnTo>
                    <a:pt x="152019" y="3376485"/>
                  </a:lnTo>
                  <a:lnTo>
                    <a:pt x="152019" y="3528885"/>
                  </a:lnTo>
                  <a:lnTo>
                    <a:pt x="521208" y="3528885"/>
                  </a:lnTo>
                  <a:lnTo>
                    <a:pt x="521208" y="3376485"/>
                  </a:lnTo>
                  <a:close/>
                </a:path>
                <a:path w="1259839" h="4919345">
                  <a:moveTo>
                    <a:pt x="521208" y="2582024"/>
                  </a:moveTo>
                  <a:lnTo>
                    <a:pt x="152019" y="2582024"/>
                  </a:lnTo>
                  <a:lnTo>
                    <a:pt x="152019" y="2734424"/>
                  </a:lnTo>
                  <a:lnTo>
                    <a:pt x="521208" y="2734424"/>
                  </a:lnTo>
                  <a:lnTo>
                    <a:pt x="521208" y="2582024"/>
                  </a:lnTo>
                  <a:close/>
                </a:path>
                <a:path w="1259839" h="4919345">
                  <a:moveTo>
                    <a:pt x="542925" y="2184781"/>
                  </a:moveTo>
                  <a:lnTo>
                    <a:pt x="173736" y="2184781"/>
                  </a:lnTo>
                  <a:lnTo>
                    <a:pt x="173736" y="2337181"/>
                  </a:lnTo>
                  <a:lnTo>
                    <a:pt x="542925" y="2337181"/>
                  </a:lnTo>
                  <a:lnTo>
                    <a:pt x="542925" y="2184781"/>
                  </a:lnTo>
                  <a:close/>
                </a:path>
                <a:path w="1259839" h="4919345">
                  <a:moveTo>
                    <a:pt x="564642" y="2780639"/>
                  </a:moveTo>
                  <a:lnTo>
                    <a:pt x="173736" y="2780639"/>
                  </a:lnTo>
                  <a:lnTo>
                    <a:pt x="173736" y="2933039"/>
                  </a:lnTo>
                  <a:lnTo>
                    <a:pt x="564642" y="2933039"/>
                  </a:lnTo>
                  <a:lnTo>
                    <a:pt x="564642" y="2780639"/>
                  </a:lnTo>
                  <a:close/>
                </a:path>
                <a:path w="1259839" h="4919345">
                  <a:moveTo>
                    <a:pt x="651510" y="2383409"/>
                  </a:moveTo>
                  <a:lnTo>
                    <a:pt x="217170" y="2383409"/>
                  </a:lnTo>
                  <a:lnTo>
                    <a:pt x="217170" y="2535809"/>
                  </a:lnTo>
                  <a:lnTo>
                    <a:pt x="651510" y="2535809"/>
                  </a:lnTo>
                  <a:lnTo>
                    <a:pt x="651510" y="2383409"/>
                  </a:lnTo>
                  <a:close/>
                </a:path>
                <a:path w="1259839" h="4919345">
                  <a:moveTo>
                    <a:pt x="781812" y="1588935"/>
                  </a:moveTo>
                  <a:lnTo>
                    <a:pt x="325755" y="1588935"/>
                  </a:lnTo>
                  <a:lnTo>
                    <a:pt x="325755" y="1741335"/>
                  </a:lnTo>
                  <a:lnTo>
                    <a:pt x="781812" y="1741335"/>
                  </a:lnTo>
                  <a:lnTo>
                    <a:pt x="781812" y="1588935"/>
                  </a:lnTo>
                  <a:close/>
                </a:path>
                <a:path w="1259839" h="4919345">
                  <a:moveTo>
                    <a:pt x="803529" y="1986165"/>
                  </a:moveTo>
                  <a:lnTo>
                    <a:pt x="282321" y="1986165"/>
                  </a:lnTo>
                  <a:lnTo>
                    <a:pt x="282321" y="2138565"/>
                  </a:lnTo>
                  <a:lnTo>
                    <a:pt x="803529" y="2138565"/>
                  </a:lnTo>
                  <a:lnTo>
                    <a:pt x="803529" y="1986165"/>
                  </a:lnTo>
                  <a:close/>
                </a:path>
                <a:path w="1259839" h="4919345">
                  <a:moveTo>
                    <a:pt x="846963" y="1191704"/>
                  </a:moveTo>
                  <a:lnTo>
                    <a:pt x="347472" y="1191704"/>
                  </a:lnTo>
                  <a:lnTo>
                    <a:pt x="347472" y="1344104"/>
                  </a:lnTo>
                  <a:lnTo>
                    <a:pt x="846963" y="1344104"/>
                  </a:lnTo>
                  <a:lnTo>
                    <a:pt x="846963" y="1191704"/>
                  </a:lnTo>
                  <a:close/>
                </a:path>
                <a:path w="1259839" h="4919345">
                  <a:moveTo>
                    <a:pt x="890397" y="1787550"/>
                  </a:moveTo>
                  <a:lnTo>
                    <a:pt x="369189" y="1787550"/>
                  </a:lnTo>
                  <a:lnTo>
                    <a:pt x="369189" y="1939950"/>
                  </a:lnTo>
                  <a:lnTo>
                    <a:pt x="890397" y="1939950"/>
                  </a:lnTo>
                  <a:lnTo>
                    <a:pt x="890397" y="1787550"/>
                  </a:lnTo>
                  <a:close/>
                </a:path>
                <a:path w="1259839" h="4919345">
                  <a:moveTo>
                    <a:pt x="933831" y="1390319"/>
                  </a:moveTo>
                  <a:lnTo>
                    <a:pt x="347472" y="1390319"/>
                  </a:lnTo>
                  <a:lnTo>
                    <a:pt x="347472" y="1542719"/>
                  </a:lnTo>
                  <a:lnTo>
                    <a:pt x="933831" y="1542719"/>
                  </a:lnTo>
                  <a:lnTo>
                    <a:pt x="933831" y="1390319"/>
                  </a:lnTo>
                  <a:close/>
                </a:path>
                <a:path w="1259839" h="4919345">
                  <a:moveTo>
                    <a:pt x="977265" y="397230"/>
                  </a:moveTo>
                  <a:lnTo>
                    <a:pt x="477774" y="397230"/>
                  </a:lnTo>
                  <a:lnTo>
                    <a:pt x="477774" y="549630"/>
                  </a:lnTo>
                  <a:lnTo>
                    <a:pt x="977265" y="549630"/>
                  </a:lnTo>
                  <a:lnTo>
                    <a:pt x="977265" y="397230"/>
                  </a:lnTo>
                  <a:close/>
                </a:path>
                <a:path w="1259839" h="4919345">
                  <a:moveTo>
                    <a:pt x="1064133" y="595858"/>
                  </a:moveTo>
                  <a:lnTo>
                    <a:pt x="521208" y="595858"/>
                  </a:lnTo>
                  <a:lnTo>
                    <a:pt x="521208" y="748258"/>
                  </a:lnTo>
                  <a:lnTo>
                    <a:pt x="1064133" y="748258"/>
                  </a:lnTo>
                  <a:lnTo>
                    <a:pt x="1064133" y="595858"/>
                  </a:lnTo>
                  <a:close/>
                </a:path>
                <a:path w="1259839" h="4919345">
                  <a:moveTo>
                    <a:pt x="1085850" y="198615"/>
                  </a:moveTo>
                  <a:lnTo>
                    <a:pt x="521208" y="198615"/>
                  </a:lnTo>
                  <a:lnTo>
                    <a:pt x="521208" y="351015"/>
                  </a:lnTo>
                  <a:lnTo>
                    <a:pt x="1085850" y="351015"/>
                  </a:lnTo>
                  <a:lnTo>
                    <a:pt x="1085850" y="198615"/>
                  </a:lnTo>
                  <a:close/>
                </a:path>
                <a:path w="1259839" h="4919345">
                  <a:moveTo>
                    <a:pt x="1107567" y="794473"/>
                  </a:moveTo>
                  <a:lnTo>
                    <a:pt x="477774" y="794473"/>
                  </a:lnTo>
                  <a:lnTo>
                    <a:pt x="477774" y="946873"/>
                  </a:lnTo>
                  <a:lnTo>
                    <a:pt x="1107567" y="946873"/>
                  </a:lnTo>
                  <a:lnTo>
                    <a:pt x="1107567" y="794473"/>
                  </a:lnTo>
                  <a:close/>
                </a:path>
                <a:path w="1259839" h="4919345">
                  <a:moveTo>
                    <a:pt x="1194435" y="0"/>
                  </a:moveTo>
                  <a:lnTo>
                    <a:pt x="629793" y="0"/>
                  </a:lnTo>
                  <a:lnTo>
                    <a:pt x="629793" y="152400"/>
                  </a:lnTo>
                  <a:lnTo>
                    <a:pt x="1194435" y="152400"/>
                  </a:lnTo>
                  <a:lnTo>
                    <a:pt x="1194435" y="0"/>
                  </a:lnTo>
                  <a:close/>
                </a:path>
                <a:path w="1259839" h="4919345">
                  <a:moveTo>
                    <a:pt x="1259586" y="993089"/>
                  </a:moveTo>
                  <a:lnTo>
                    <a:pt x="564642" y="993089"/>
                  </a:lnTo>
                  <a:lnTo>
                    <a:pt x="564642" y="1145489"/>
                  </a:lnTo>
                  <a:lnTo>
                    <a:pt x="1259586" y="1145489"/>
                  </a:lnTo>
                  <a:lnTo>
                    <a:pt x="1259586" y="993089"/>
                  </a:lnTo>
                  <a:close/>
                </a:path>
              </a:pathLst>
            </a:custGeom>
            <a:solidFill>
              <a:srgbClr val="E66B37"/>
            </a:solidFill>
          </p:spPr>
          <p:txBody>
            <a:bodyPr wrap="square" lIns="0" tIns="0" rIns="0" bIns="0" rtlCol="0"/>
            <a:lstStyle/>
            <a:p>
              <a:endParaRPr/>
            </a:p>
          </p:txBody>
        </p:sp>
        <p:sp>
          <p:nvSpPr>
            <p:cNvPr id="18" name="object 18"/>
            <p:cNvSpPr/>
            <p:nvPr/>
          </p:nvSpPr>
          <p:spPr>
            <a:xfrm>
              <a:off x="3081528" y="1592516"/>
              <a:ext cx="1802764" cy="4919345"/>
            </a:xfrm>
            <a:custGeom>
              <a:avLst/>
              <a:gdLst/>
              <a:ahLst/>
              <a:cxnLst/>
              <a:rect l="l" t="t" r="r" b="b"/>
              <a:pathLst>
                <a:path w="1802764" h="4919345">
                  <a:moveTo>
                    <a:pt x="282321" y="4766792"/>
                  </a:moveTo>
                  <a:lnTo>
                    <a:pt x="21717" y="4766792"/>
                  </a:lnTo>
                  <a:lnTo>
                    <a:pt x="21717" y="4919192"/>
                  </a:lnTo>
                  <a:lnTo>
                    <a:pt x="282321" y="4919192"/>
                  </a:lnTo>
                  <a:lnTo>
                    <a:pt x="282321" y="4766792"/>
                  </a:lnTo>
                  <a:close/>
                </a:path>
                <a:path w="1802764" h="4919345">
                  <a:moveTo>
                    <a:pt x="282321" y="3773716"/>
                  </a:moveTo>
                  <a:lnTo>
                    <a:pt x="21717" y="3773716"/>
                  </a:lnTo>
                  <a:lnTo>
                    <a:pt x="21717" y="3926116"/>
                  </a:lnTo>
                  <a:lnTo>
                    <a:pt x="282321" y="3926116"/>
                  </a:lnTo>
                  <a:lnTo>
                    <a:pt x="282321" y="3773716"/>
                  </a:lnTo>
                  <a:close/>
                </a:path>
                <a:path w="1802764" h="4919345">
                  <a:moveTo>
                    <a:pt x="369189" y="4568177"/>
                  </a:moveTo>
                  <a:lnTo>
                    <a:pt x="0" y="4568177"/>
                  </a:lnTo>
                  <a:lnTo>
                    <a:pt x="0" y="4720577"/>
                  </a:lnTo>
                  <a:lnTo>
                    <a:pt x="369189" y="4720577"/>
                  </a:lnTo>
                  <a:lnTo>
                    <a:pt x="369189" y="4568177"/>
                  </a:lnTo>
                  <a:close/>
                </a:path>
                <a:path w="1802764" h="4919345">
                  <a:moveTo>
                    <a:pt x="434340" y="4369562"/>
                  </a:moveTo>
                  <a:lnTo>
                    <a:pt x="86868" y="4369562"/>
                  </a:lnTo>
                  <a:lnTo>
                    <a:pt x="86868" y="4521962"/>
                  </a:lnTo>
                  <a:lnTo>
                    <a:pt x="434340" y="4521962"/>
                  </a:lnTo>
                  <a:lnTo>
                    <a:pt x="434340" y="4369562"/>
                  </a:lnTo>
                  <a:close/>
                </a:path>
                <a:path w="1802764" h="4919345">
                  <a:moveTo>
                    <a:pt x="434340" y="3177870"/>
                  </a:moveTo>
                  <a:lnTo>
                    <a:pt x="130302" y="3177870"/>
                  </a:lnTo>
                  <a:lnTo>
                    <a:pt x="130302" y="3330270"/>
                  </a:lnTo>
                  <a:lnTo>
                    <a:pt x="434340" y="3330270"/>
                  </a:lnTo>
                  <a:lnTo>
                    <a:pt x="434340" y="3177870"/>
                  </a:lnTo>
                  <a:close/>
                </a:path>
                <a:path w="1802764" h="4919345">
                  <a:moveTo>
                    <a:pt x="477774" y="3575100"/>
                  </a:moveTo>
                  <a:lnTo>
                    <a:pt x="130302" y="3575100"/>
                  </a:lnTo>
                  <a:lnTo>
                    <a:pt x="130302" y="3727500"/>
                  </a:lnTo>
                  <a:lnTo>
                    <a:pt x="477774" y="3727500"/>
                  </a:lnTo>
                  <a:lnTo>
                    <a:pt x="477774" y="3575100"/>
                  </a:lnTo>
                  <a:close/>
                </a:path>
                <a:path w="1802764" h="4919345">
                  <a:moveTo>
                    <a:pt x="542925" y="2979255"/>
                  </a:moveTo>
                  <a:lnTo>
                    <a:pt x="173736" y="2979255"/>
                  </a:lnTo>
                  <a:lnTo>
                    <a:pt x="173736" y="3131655"/>
                  </a:lnTo>
                  <a:lnTo>
                    <a:pt x="542925" y="3131655"/>
                  </a:lnTo>
                  <a:lnTo>
                    <a:pt x="542925" y="2979255"/>
                  </a:lnTo>
                  <a:close/>
                </a:path>
                <a:path w="1802764" h="4919345">
                  <a:moveTo>
                    <a:pt x="586359" y="3972331"/>
                  </a:moveTo>
                  <a:lnTo>
                    <a:pt x="108585" y="3972331"/>
                  </a:lnTo>
                  <a:lnTo>
                    <a:pt x="108585" y="4124731"/>
                  </a:lnTo>
                  <a:lnTo>
                    <a:pt x="586359" y="4124731"/>
                  </a:lnTo>
                  <a:lnTo>
                    <a:pt x="586359" y="3972331"/>
                  </a:lnTo>
                  <a:close/>
                </a:path>
                <a:path w="1802764" h="4919345">
                  <a:moveTo>
                    <a:pt x="673227" y="2582024"/>
                  </a:moveTo>
                  <a:lnTo>
                    <a:pt x="260604" y="2582024"/>
                  </a:lnTo>
                  <a:lnTo>
                    <a:pt x="260604" y="2734424"/>
                  </a:lnTo>
                  <a:lnTo>
                    <a:pt x="673227" y="2734424"/>
                  </a:lnTo>
                  <a:lnTo>
                    <a:pt x="673227" y="2582024"/>
                  </a:lnTo>
                  <a:close/>
                </a:path>
                <a:path w="1802764" h="4919345">
                  <a:moveTo>
                    <a:pt x="716661" y="3376485"/>
                  </a:moveTo>
                  <a:lnTo>
                    <a:pt x="260604" y="3376485"/>
                  </a:lnTo>
                  <a:lnTo>
                    <a:pt x="260604" y="3528885"/>
                  </a:lnTo>
                  <a:lnTo>
                    <a:pt x="716661" y="3528885"/>
                  </a:lnTo>
                  <a:lnTo>
                    <a:pt x="716661" y="3376485"/>
                  </a:lnTo>
                  <a:close/>
                </a:path>
                <a:path w="1802764" h="4919345">
                  <a:moveTo>
                    <a:pt x="716661" y="2780639"/>
                  </a:moveTo>
                  <a:lnTo>
                    <a:pt x="304038" y="2780639"/>
                  </a:lnTo>
                  <a:lnTo>
                    <a:pt x="304038" y="2933039"/>
                  </a:lnTo>
                  <a:lnTo>
                    <a:pt x="716661" y="2933039"/>
                  </a:lnTo>
                  <a:lnTo>
                    <a:pt x="716661" y="2780639"/>
                  </a:lnTo>
                  <a:close/>
                </a:path>
                <a:path w="1802764" h="4919345">
                  <a:moveTo>
                    <a:pt x="738378" y="2184781"/>
                  </a:moveTo>
                  <a:lnTo>
                    <a:pt x="282321" y="2184781"/>
                  </a:lnTo>
                  <a:lnTo>
                    <a:pt x="282321" y="2337181"/>
                  </a:lnTo>
                  <a:lnTo>
                    <a:pt x="738378" y="2337181"/>
                  </a:lnTo>
                  <a:lnTo>
                    <a:pt x="738378" y="2184781"/>
                  </a:lnTo>
                  <a:close/>
                </a:path>
                <a:path w="1802764" h="4919345">
                  <a:moveTo>
                    <a:pt x="760095" y="4170946"/>
                  </a:moveTo>
                  <a:lnTo>
                    <a:pt x="195453" y="4170946"/>
                  </a:lnTo>
                  <a:lnTo>
                    <a:pt x="195453" y="4323346"/>
                  </a:lnTo>
                  <a:lnTo>
                    <a:pt x="760095" y="4323346"/>
                  </a:lnTo>
                  <a:lnTo>
                    <a:pt x="760095" y="4170946"/>
                  </a:lnTo>
                  <a:close/>
                </a:path>
                <a:path w="1802764" h="4919345">
                  <a:moveTo>
                    <a:pt x="933831" y="2383409"/>
                  </a:moveTo>
                  <a:lnTo>
                    <a:pt x="390906" y="2383409"/>
                  </a:lnTo>
                  <a:lnTo>
                    <a:pt x="390906" y="2535809"/>
                  </a:lnTo>
                  <a:lnTo>
                    <a:pt x="933831" y="2535809"/>
                  </a:lnTo>
                  <a:lnTo>
                    <a:pt x="933831" y="2383409"/>
                  </a:lnTo>
                  <a:close/>
                </a:path>
                <a:path w="1802764" h="4919345">
                  <a:moveTo>
                    <a:pt x="1129284" y="1986165"/>
                  </a:moveTo>
                  <a:lnTo>
                    <a:pt x="542925" y="1986165"/>
                  </a:lnTo>
                  <a:lnTo>
                    <a:pt x="542925" y="2138565"/>
                  </a:lnTo>
                  <a:lnTo>
                    <a:pt x="1129284" y="2138565"/>
                  </a:lnTo>
                  <a:lnTo>
                    <a:pt x="1129284" y="1986165"/>
                  </a:lnTo>
                  <a:close/>
                </a:path>
                <a:path w="1802764" h="4919345">
                  <a:moveTo>
                    <a:pt x="1129284" y="1191704"/>
                  </a:moveTo>
                  <a:lnTo>
                    <a:pt x="586359" y="1191704"/>
                  </a:lnTo>
                  <a:lnTo>
                    <a:pt x="586359" y="1344104"/>
                  </a:lnTo>
                  <a:lnTo>
                    <a:pt x="1129284" y="1344104"/>
                  </a:lnTo>
                  <a:lnTo>
                    <a:pt x="1129284" y="1191704"/>
                  </a:lnTo>
                  <a:close/>
                </a:path>
                <a:path w="1802764" h="4919345">
                  <a:moveTo>
                    <a:pt x="1172718" y="1588935"/>
                  </a:moveTo>
                  <a:lnTo>
                    <a:pt x="521208" y="1588935"/>
                  </a:lnTo>
                  <a:lnTo>
                    <a:pt x="521208" y="1741335"/>
                  </a:lnTo>
                  <a:lnTo>
                    <a:pt x="1172718" y="1741335"/>
                  </a:lnTo>
                  <a:lnTo>
                    <a:pt x="1172718" y="1588935"/>
                  </a:lnTo>
                  <a:close/>
                </a:path>
                <a:path w="1802764" h="4919345">
                  <a:moveTo>
                    <a:pt x="1433322" y="397230"/>
                  </a:moveTo>
                  <a:lnTo>
                    <a:pt x="716661" y="397230"/>
                  </a:lnTo>
                  <a:lnTo>
                    <a:pt x="716661" y="549630"/>
                  </a:lnTo>
                  <a:lnTo>
                    <a:pt x="1433322" y="549630"/>
                  </a:lnTo>
                  <a:lnTo>
                    <a:pt x="1433322" y="397230"/>
                  </a:lnTo>
                  <a:close/>
                </a:path>
                <a:path w="1802764" h="4919345">
                  <a:moveTo>
                    <a:pt x="1455039" y="1390319"/>
                  </a:moveTo>
                  <a:lnTo>
                    <a:pt x="673227" y="1390319"/>
                  </a:lnTo>
                  <a:lnTo>
                    <a:pt x="673227" y="1542719"/>
                  </a:lnTo>
                  <a:lnTo>
                    <a:pt x="1455039" y="1542719"/>
                  </a:lnTo>
                  <a:lnTo>
                    <a:pt x="1455039" y="1390319"/>
                  </a:lnTo>
                  <a:close/>
                </a:path>
                <a:path w="1802764" h="4919345">
                  <a:moveTo>
                    <a:pt x="1498473" y="595858"/>
                  </a:moveTo>
                  <a:lnTo>
                    <a:pt x="803529" y="595858"/>
                  </a:lnTo>
                  <a:lnTo>
                    <a:pt x="803529" y="748258"/>
                  </a:lnTo>
                  <a:lnTo>
                    <a:pt x="1498473" y="748258"/>
                  </a:lnTo>
                  <a:lnTo>
                    <a:pt x="1498473" y="595858"/>
                  </a:lnTo>
                  <a:close/>
                </a:path>
                <a:path w="1802764" h="4919345">
                  <a:moveTo>
                    <a:pt x="1498473" y="198615"/>
                  </a:moveTo>
                  <a:lnTo>
                    <a:pt x="825246" y="198615"/>
                  </a:lnTo>
                  <a:lnTo>
                    <a:pt x="825246" y="351015"/>
                  </a:lnTo>
                  <a:lnTo>
                    <a:pt x="1498473" y="351015"/>
                  </a:lnTo>
                  <a:lnTo>
                    <a:pt x="1498473" y="198615"/>
                  </a:lnTo>
                  <a:close/>
                </a:path>
                <a:path w="1802764" h="4919345">
                  <a:moveTo>
                    <a:pt x="1563624" y="794473"/>
                  </a:moveTo>
                  <a:lnTo>
                    <a:pt x="846963" y="794473"/>
                  </a:lnTo>
                  <a:lnTo>
                    <a:pt x="846963" y="946873"/>
                  </a:lnTo>
                  <a:lnTo>
                    <a:pt x="1563624" y="946873"/>
                  </a:lnTo>
                  <a:lnTo>
                    <a:pt x="1563624" y="794473"/>
                  </a:lnTo>
                  <a:close/>
                </a:path>
                <a:path w="1802764" h="4919345">
                  <a:moveTo>
                    <a:pt x="1585341" y="1787550"/>
                  </a:moveTo>
                  <a:lnTo>
                    <a:pt x="629793" y="1787550"/>
                  </a:lnTo>
                  <a:lnTo>
                    <a:pt x="629793" y="1939950"/>
                  </a:lnTo>
                  <a:lnTo>
                    <a:pt x="1585341" y="1939950"/>
                  </a:lnTo>
                  <a:lnTo>
                    <a:pt x="1585341" y="1787550"/>
                  </a:lnTo>
                  <a:close/>
                </a:path>
                <a:path w="1802764" h="4919345">
                  <a:moveTo>
                    <a:pt x="1650492" y="0"/>
                  </a:moveTo>
                  <a:lnTo>
                    <a:pt x="933831" y="0"/>
                  </a:lnTo>
                  <a:lnTo>
                    <a:pt x="933831" y="152400"/>
                  </a:lnTo>
                  <a:lnTo>
                    <a:pt x="1650492" y="152400"/>
                  </a:lnTo>
                  <a:lnTo>
                    <a:pt x="1650492" y="0"/>
                  </a:lnTo>
                  <a:close/>
                </a:path>
                <a:path w="1802764" h="4919345">
                  <a:moveTo>
                    <a:pt x="1802511" y="993089"/>
                  </a:moveTo>
                  <a:lnTo>
                    <a:pt x="998982" y="993089"/>
                  </a:lnTo>
                  <a:lnTo>
                    <a:pt x="998982" y="1145489"/>
                  </a:lnTo>
                  <a:lnTo>
                    <a:pt x="1802511" y="1145489"/>
                  </a:lnTo>
                  <a:lnTo>
                    <a:pt x="1802511" y="993089"/>
                  </a:lnTo>
                  <a:close/>
                </a:path>
              </a:pathLst>
            </a:custGeom>
            <a:solidFill>
              <a:srgbClr val="6A007B"/>
            </a:solidFill>
          </p:spPr>
          <p:txBody>
            <a:bodyPr wrap="square" lIns="0" tIns="0" rIns="0" bIns="0" rtlCol="0"/>
            <a:lstStyle/>
            <a:p>
              <a:endParaRPr/>
            </a:p>
          </p:txBody>
        </p:sp>
      </p:grpSp>
      <p:sp>
        <p:nvSpPr>
          <p:cNvPr id="19" name="object 19"/>
          <p:cNvSpPr txBox="1"/>
          <p:nvPr/>
        </p:nvSpPr>
        <p:spPr>
          <a:xfrm>
            <a:off x="2343150" y="1393896"/>
            <a:ext cx="608330" cy="152400"/>
          </a:xfrm>
          <a:prstGeom prst="rect">
            <a:avLst/>
          </a:prstGeom>
          <a:solidFill>
            <a:srgbClr val="118CFF"/>
          </a:solidFill>
        </p:spPr>
        <p:txBody>
          <a:bodyPr vert="horz" wrap="square" lIns="0" tIns="1905" rIns="0" bIns="0" rtlCol="0">
            <a:spAutoFit/>
          </a:bodyPr>
          <a:lstStyle/>
          <a:p>
            <a:pPr algn="ctr">
              <a:lnSpc>
                <a:spcPct val="100000"/>
              </a:lnSpc>
              <a:spcBef>
                <a:spcPts val="15"/>
              </a:spcBef>
            </a:pPr>
            <a:r>
              <a:rPr sz="900" spc="-25" dirty="0">
                <a:solidFill>
                  <a:srgbClr val="FFFFFF"/>
                </a:solidFill>
                <a:latin typeface="Trebuchet MS"/>
                <a:cs typeface="Trebuchet MS"/>
              </a:rPr>
              <a:t>28</a:t>
            </a:r>
            <a:endParaRPr sz="900">
              <a:latin typeface="Trebuchet MS"/>
              <a:cs typeface="Trebuchet MS"/>
            </a:endParaRPr>
          </a:p>
        </p:txBody>
      </p:sp>
      <p:sp>
        <p:nvSpPr>
          <p:cNvPr id="20" name="object 20"/>
          <p:cNvSpPr txBox="1"/>
          <p:nvPr/>
        </p:nvSpPr>
        <p:spPr>
          <a:xfrm>
            <a:off x="2507722" y="1581747"/>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22</a:t>
            </a:r>
            <a:endParaRPr sz="900">
              <a:latin typeface="Trebuchet MS"/>
              <a:cs typeface="Trebuchet MS"/>
            </a:endParaRPr>
          </a:p>
        </p:txBody>
      </p:sp>
      <p:sp>
        <p:nvSpPr>
          <p:cNvPr id="21" name="object 21"/>
          <p:cNvSpPr txBox="1"/>
          <p:nvPr/>
        </p:nvSpPr>
        <p:spPr>
          <a:xfrm>
            <a:off x="2951226" y="1393896"/>
            <a:ext cx="651510" cy="152400"/>
          </a:xfrm>
          <a:prstGeom prst="rect">
            <a:avLst/>
          </a:prstGeom>
          <a:solidFill>
            <a:srgbClr val="12239D"/>
          </a:solidFill>
        </p:spPr>
        <p:txBody>
          <a:bodyPr vert="horz" wrap="square" lIns="0" tIns="1905" rIns="0" bIns="0" rtlCol="0">
            <a:spAutoFit/>
          </a:bodyPr>
          <a:lstStyle/>
          <a:p>
            <a:pPr algn="ctr">
              <a:lnSpc>
                <a:spcPct val="100000"/>
              </a:lnSpc>
              <a:spcBef>
                <a:spcPts val="15"/>
              </a:spcBef>
            </a:pPr>
            <a:r>
              <a:rPr sz="900" spc="-25" dirty="0">
                <a:solidFill>
                  <a:srgbClr val="FFFFFF"/>
                </a:solidFill>
                <a:latin typeface="Trebuchet MS"/>
                <a:cs typeface="Trebuchet MS"/>
              </a:rPr>
              <a:t>30</a:t>
            </a:r>
            <a:endParaRPr sz="900">
              <a:latin typeface="Trebuchet MS"/>
              <a:cs typeface="Trebuchet MS"/>
            </a:endParaRPr>
          </a:p>
        </p:txBody>
      </p:sp>
      <p:sp>
        <p:nvSpPr>
          <p:cNvPr id="22" name="object 22"/>
          <p:cNvSpPr txBox="1"/>
          <p:nvPr/>
        </p:nvSpPr>
        <p:spPr>
          <a:xfrm>
            <a:off x="3061498" y="1581747"/>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29</a:t>
            </a:r>
            <a:endParaRPr sz="900">
              <a:latin typeface="Trebuchet MS"/>
              <a:cs typeface="Trebuchet MS"/>
            </a:endParaRPr>
          </a:p>
        </p:txBody>
      </p:sp>
      <p:graphicFrame>
        <p:nvGraphicFramePr>
          <p:cNvPr id="23" name="object 23"/>
          <p:cNvGraphicFramePr>
            <a:graphicFrameLocks noGrp="1"/>
          </p:cNvGraphicFramePr>
          <p:nvPr/>
        </p:nvGraphicFramePr>
        <p:xfrm>
          <a:off x="805106" y="1752096"/>
          <a:ext cx="2369184" cy="1006475"/>
        </p:xfrm>
        <a:graphic>
          <a:graphicData uri="http://schemas.openxmlformats.org/drawingml/2006/table">
            <a:tbl>
              <a:tblPr firstRow="1" bandRow="1">
                <a:tableStyleId>{2D5ABB26-0587-4C30-8999-92F81FD0307C}</a:tableStyleId>
              </a:tblPr>
              <a:tblGrid>
                <a:gridCol w="1537970">
                  <a:extLst>
                    <a:ext uri="{9D8B030D-6E8A-4147-A177-3AD203B41FA5}">
                      <a16:colId xmlns:a16="http://schemas.microsoft.com/office/drawing/2014/main" val="20000"/>
                    </a:ext>
                  </a:extLst>
                </a:gridCol>
                <a:gridCol w="499109">
                  <a:extLst>
                    <a:ext uri="{9D8B030D-6E8A-4147-A177-3AD203B41FA5}">
                      <a16:colId xmlns:a16="http://schemas.microsoft.com/office/drawing/2014/main" val="20001"/>
                    </a:ext>
                  </a:extLst>
                </a:gridCol>
                <a:gridCol w="332105">
                  <a:extLst>
                    <a:ext uri="{9D8B030D-6E8A-4147-A177-3AD203B41FA5}">
                      <a16:colId xmlns:a16="http://schemas.microsoft.com/office/drawing/2014/main" val="20002"/>
                    </a:ext>
                  </a:extLst>
                </a:gridCol>
              </a:tblGrid>
              <a:tr h="213995">
                <a:tc>
                  <a:txBody>
                    <a:bodyPr/>
                    <a:lstStyle/>
                    <a:p>
                      <a:pPr marL="31750">
                        <a:lnSpc>
                          <a:spcPct val="100000"/>
                        </a:lnSpc>
                        <a:spcBef>
                          <a:spcPts val="320"/>
                        </a:spcBef>
                      </a:pPr>
                      <a:r>
                        <a:rPr sz="900" spc="-25" dirty="0">
                          <a:solidFill>
                            <a:srgbClr val="605D5C"/>
                          </a:solidFill>
                          <a:latin typeface="Trebuchet MS"/>
                          <a:cs typeface="Trebuchet MS"/>
                        </a:rPr>
                        <a:t>Rental</a:t>
                      </a:r>
                      <a:r>
                        <a:rPr sz="900" spc="-5" dirty="0">
                          <a:solidFill>
                            <a:srgbClr val="605D5C"/>
                          </a:solidFill>
                          <a:latin typeface="Trebuchet MS"/>
                          <a:cs typeface="Trebuchet MS"/>
                        </a:rPr>
                        <a:t> </a:t>
                      </a:r>
                      <a:r>
                        <a:rPr sz="900" spc="-10" dirty="0">
                          <a:solidFill>
                            <a:srgbClr val="605D5C"/>
                          </a:solidFill>
                          <a:latin typeface="Trebuchet MS"/>
                          <a:cs typeface="Trebuchet MS"/>
                        </a:rPr>
                        <a:t>unit</a:t>
                      </a:r>
                      <a:r>
                        <a:rPr sz="900" dirty="0">
                          <a:solidFill>
                            <a:srgbClr val="605D5C"/>
                          </a:solidFill>
                          <a:latin typeface="Trebuchet MS"/>
                          <a:cs typeface="Trebuchet MS"/>
                        </a:rPr>
                        <a:t> in Melbourne </a:t>
                      </a:r>
                      <a:r>
                        <a:rPr sz="900" spc="-130" dirty="0">
                          <a:solidFill>
                            <a:srgbClr val="605D5C"/>
                          </a:solidFill>
                          <a:latin typeface="Trebuchet MS"/>
                          <a:cs typeface="Trebuchet MS"/>
                        </a:rPr>
                        <a:t>·</a:t>
                      </a:r>
                      <a:r>
                        <a:rPr sz="900" spc="-5" dirty="0">
                          <a:solidFill>
                            <a:srgbClr val="605D5C"/>
                          </a:solidFill>
                          <a:latin typeface="Trebuchet MS"/>
                          <a:cs typeface="Trebuchet MS"/>
                        </a:rPr>
                        <a:t> </a:t>
                      </a:r>
                      <a:r>
                        <a:rPr sz="900" spc="-50" dirty="0">
                          <a:solidFill>
                            <a:srgbClr val="605D5C"/>
                          </a:solidFill>
                          <a:latin typeface="Trebuchet MS"/>
                          <a:cs typeface="Trebuchet MS"/>
                        </a:rPr>
                        <a:t>…</a:t>
                      </a:r>
                      <a:endParaRPr sz="900">
                        <a:latin typeface="Trebuchet MS"/>
                        <a:cs typeface="Trebuchet MS"/>
                      </a:endParaRPr>
                    </a:p>
                  </a:txBody>
                  <a:tcPr marL="0" marR="0" marT="40640" marB="0">
                    <a:solidFill>
                      <a:srgbClr val="D9B300"/>
                    </a:solidFill>
                  </a:tcPr>
                </a:tc>
                <a:tc>
                  <a:txBody>
                    <a:bodyPr/>
                    <a:lstStyle/>
                    <a:p>
                      <a:pPr marR="13970" algn="ctr">
                        <a:lnSpc>
                          <a:spcPct val="100000"/>
                        </a:lnSpc>
                        <a:spcBef>
                          <a:spcPts val="320"/>
                        </a:spcBef>
                      </a:pPr>
                      <a:r>
                        <a:rPr sz="900" spc="-25" dirty="0">
                          <a:solidFill>
                            <a:srgbClr val="FFFFFF"/>
                          </a:solidFill>
                          <a:latin typeface="Trebuchet MS"/>
                          <a:cs typeface="Trebuchet MS"/>
                        </a:rPr>
                        <a:t>22</a:t>
                      </a:r>
                      <a:endParaRPr sz="900">
                        <a:latin typeface="Trebuchet MS"/>
                        <a:cs typeface="Trebuchet MS"/>
                      </a:endParaRPr>
                    </a:p>
                  </a:txBody>
                  <a:tcPr marL="0" marR="0" marT="40640" marB="0">
                    <a:solidFill>
                      <a:srgbClr val="118CFF"/>
                    </a:solidFill>
                  </a:tcPr>
                </a:tc>
                <a:tc>
                  <a:txBody>
                    <a:bodyPr/>
                    <a:lstStyle/>
                    <a:p>
                      <a:pPr marL="145415" algn="ctr">
                        <a:lnSpc>
                          <a:spcPct val="100000"/>
                        </a:lnSpc>
                        <a:spcBef>
                          <a:spcPts val="320"/>
                        </a:spcBef>
                      </a:pPr>
                      <a:r>
                        <a:rPr sz="900" spc="-25" dirty="0">
                          <a:solidFill>
                            <a:srgbClr val="FFFFFF"/>
                          </a:solidFill>
                          <a:latin typeface="Trebuchet MS"/>
                          <a:cs typeface="Trebuchet MS"/>
                        </a:rPr>
                        <a:t>24</a:t>
                      </a:r>
                      <a:endParaRPr sz="900">
                        <a:latin typeface="Trebuchet MS"/>
                        <a:cs typeface="Trebuchet MS"/>
                      </a:endParaRPr>
                    </a:p>
                  </a:txBody>
                  <a:tcPr marL="0" marR="0" marT="40640" marB="0">
                    <a:solidFill>
                      <a:srgbClr val="12239D"/>
                    </a:solidFill>
                  </a:tcPr>
                </a:tc>
                <a:extLst>
                  <a:ext uri="{0D108BD9-81ED-4DB2-BD59-A6C34878D82A}">
                    <a16:rowId xmlns:a16="http://schemas.microsoft.com/office/drawing/2014/main" val="10000"/>
                  </a:ext>
                </a:extLst>
              </a:tr>
              <a:tr h="198120">
                <a:tc>
                  <a:txBody>
                    <a:bodyPr/>
                    <a:lstStyle/>
                    <a:p>
                      <a:pPr marL="31750">
                        <a:lnSpc>
                          <a:spcPct val="100000"/>
                        </a:lnSpc>
                        <a:spcBef>
                          <a:spcPts val="195"/>
                        </a:spcBef>
                      </a:pPr>
                      <a:r>
                        <a:rPr sz="900" spc="-25" dirty="0">
                          <a:solidFill>
                            <a:srgbClr val="605D5C"/>
                          </a:solidFill>
                          <a:latin typeface="Trebuchet MS"/>
                          <a:cs typeface="Trebuchet MS"/>
                        </a:rPr>
                        <a:t>Rental</a:t>
                      </a:r>
                      <a:r>
                        <a:rPr sz="900" spc="-5" dirty="0">
                          <a:solidFill>
                            <a:srgbClr val="605D5C"/>
                          </a:solidFill>
                          <a:latin typeface="Trebuchet MS"/>
                          <a:cs typeface="Trebuchet MS"/>
                        </a:rPr>
                        <a:t> </a:t>
                      </a:r>
                      <a:r>
                        <a:rPr sz="900" spc="-10" dirty="0">
                          <a:solidFill>
                            <a:srgbClr val="605D5C"/>
                          </a:solidFill>
                          <a:latin typeface="Trebuchet MS"/>
                          <a:cs typeface="Trebuchet MS"/>
                        </a:rPr>
                        <a:t>unit</a:t>
                      </a:r>
                      <a:r>
                        <a:rPr sz="900" dirty="0">
                          <a:solidFill>
                            <a:srgbClr val="605D5C"/>
                          </a:solidFill>
                          <a:latin typeface="Trebuchet MS"/>
                          <a:cs typeface="Trebuchet MS"/>
                        </a:rPr>
                        <a:t> in Melbourne </a:t>
                      </a:r>
                      <a:r>
                        <a:rPr sz="900" spc="-130" dirty="0">
                          <a:solidFill>
                            <a:srgbClr val="605D5C"/>
                          </a:solidFill>
                          <a:latin typeface="Trebuchet MS"/>
                          <a:cs typeface="Trebuchet MS"/>
                        </a:rPr>
                        <a:t>·</a:t>
                      </a:r>
                      <a:r>
                        <a:rPr sz="900" spc="-5" dirty="0">
                          <a:solidFill>
                            <a:srgbClr val="605D5C"/>
                          </a:solidFill>
                          <a:latin typeface="Trebuchet MS"/>
                          <a:cs typeface="Trebuchet MS"/>
                        </a:rPr>
                        <a:t> </a:t>
                      </a:r>
                      <a:r>
                        <a:rPr sz="900" spc="-50" dirty="0">
                          <a:solidFill>
                            <a:srgbClr val="605D5C"/>
                          </a:solidFill>
                          <a:latin typeface="Trebuchet MS"/>
                          <a:cs typeface="Trebuchet MS"/>
                        </a:rPr>
                        <a:t>…</a:t>
                      </a:r>
                      <a:endParaRPr sz="900">
                        <a:latin typeface="Trebuchet MS"/>
                        <a:cs typeface="Trebuchet MS"/>
                      </a:endParaRPr>
                    </a:p>
                  </a:txBody>
                  <a:tcPr marL="0" marR="0" marT="24765" marB="0">
                    <a:solidFill>
                      <a:srgbClr val="D9B300"/>
                    </a:solidFill>
                  </a:tcPr>
                </a:tc>
                <a:tc>
                  <a:txBody>
                    <a:bodyPr/>
                    <a:lstStyle/>
                    <a:p>
                      <a:pPr marR="35560" algn="ctr">
                        <a:lnSpc>
                          <a:spcPct val="100000"/>
                        </a:lnSpc>
                        <a:spcBef>
                          <a:spcPts val="195"/>
                        </a:spcBef>
                      </a:pPr>
                      <a:r>
                        <a:rPr sz="900" spc="-25" dirty="0">
                          <a:solidFill>
                            <a:srgbClr val="FFFFFF"/>
                          </a:solidFill>
                          <a:latin typeface="Trebuchet MS"/>
                          <a:cs typeface="Trebuchet MS"/>
                        </a:rPr>
                        <a:t>21</a:t>
                      </a:r>
                      <a:endParaRPr sz="900">
                        <a:latin typeface="Trebuchet MS"/>
                        <a:cs typeface="Trebuchet MS"/>
                      </a:endParaRPr>
                    </a:p>
                  </a:txBody>
                  <a:tcPr marL="0" marR="0" marT="24765" marB="0">
                    <a:solidFill>
                      <a:srgbClr val="118CFF"/>
                    </a:solidFill>
                  </a:tcPr>
                </a:tc>
                <a:tc>
                  <a:txBody>
                    <a:bodyPr/>
                    <a:lstStyle/>
                    <a:p>
                      <a:pPr marL="80010" algn="ctr">
                        <a:lnSpc>
                          <a:spcPct val="100000"/>
                        </a:lnSpc>
                        <a:spcBef>
                          <a:spcPts val="195"/>
                        </a:spcBef>
                      </a:pPr>
                      <a:r>
                        <a:rPr sz="900" spc="-25" dirty="0">
                          <a:solidFill>
                            <a:srgbClr val="FFFFFF"/>
                          </a:solidFill>
                          <a:latin typeface="Trebuchet MS"/>
                          <a:cs typeface="Trebuchet MS"/>
                        </a:rPr>
                        <a:t>23</a:t>
                      </a:r>
                      <a:endParaRPr sz="900">
                        <a:latin typeface="Trebuchet MS"/>
                        <a:cs typeface="Trebuchet MS"/>
                      </a:endParaRPr>
                    </a:p>
                  </a:txBody>
                  <a:tcPr marL="0" marR="0" marT="24765" marB="0">
                    <a:solidFill>
                      <a:srgbClr val="12239D"/>
                    </a:solidFill>
                  </a:tcPr>
                </a:tc>
                <a:extLst>
                  <a:ext uri="{0D108BD9-81ED-4DB2-BD59-A6C34878D82A}">
                    <a16:rowId xmlns:a16="http://schemas.microsoft.com/office/drawing/2014/main" val="10001"/>
                  </a:ext>
                </a:extLst>
              </a:tr>
              <a:tr h="198120">
                <a:tc>
                  <a:txBody>
                    <a:bodyPr/>
                    <a:lstStyle/>
                    <a:p>
                      <a:pPr marL="41910">
                        <a:lnSpc>
                          <a:spcPct val="100000"/>
                        </a:lnSpc>
                        <a:spcBef>
                          <a:spcPts val="195"/>
                        </a:spcBef>
                      </a:pPr>
                      <a:r>
                        <a:rPr sz="900" spc="-25" dirty="0">
                          <a:solidFill>
                            <a:srgbClr val="605D5C"/>
                          </a:solidFill>
                          <a:latin typeface="Trebuchet MS"/>
                          <a:cs typeface="Trebuchet MS"/>
                        </a:rPr>
                        <a:t>Rental</a:t>
                      </a:r>
                      <a:r>
                        <a:rPr sz="900" spc="-20" dirty="0">
                          <a:solidFill>
                            <a:srgbClr val="605D5C"/>
                          </a:solidFill>
                          <a:latin typeface="Trebuchet MS"/>
                          <a:cs typeface="Trebuchet MS"/>
                        </a:rPr>
                        <a:t> </a:t>
                      </a:r>
                      <a:r>
                        <a:rPr sz="900" spc="-10" dirty="0">
                          <a:solidFill>
                            <a:srgbClr val="605D5C"/>
                          </a:solidFill>
                          <a:latin typeface="Trebuchet MS"/>
                          <a:cs typeface="Trebuchet MS"/>
                        </a:rPr>
                        <a:t>unit</a:t>
                      </a:r>
                      <a:r>
                        <a:rPr sz="900" spc="-20" dirty="0">
                          <a:solidFill>
                            <a:srgbClr val="605D5C"/>
                          </a:solidFill>
                          <a:latin typeface="Trebuchet MS"/>
                          <a:cs typeface="Trebuchet MS"/>
                        </a:rPr>
                        <a:t> </a:t>
                      </a:r>
                      <a:r>
                        <a:rPr sz="900" dirty="0">
                          <a:solidFill>
                            <a:srgbClr val="605D5C"/>
                          </a:solidFill>
                          <a:latin typeface="Trebuchet MS"/>
                          <a:cs typeface="Trebuchet MS"/>
                        </a:rPr>
                        <a:t>in</a:t>
                      </a:r>
                      <a:r>
                        <a:rPr sz="900" spc="-15" dirty="0">
                          <a:solidFill>
                            <a:srgbClr val="605D5C"/>
                          </a:solidFill>
                          <a:latin typeface="Trebuchet MS"/>
                          <a:cs typeface="Trebuchet MS"/>
                        </a:rPr>
                        <a:t> </a:t>
                      </a:r>
                      <a:r>
                        <a:rPr sz="900" dirty="0">
                          <a:solidFill>
                            <a:srgbClr val="605D5C"/>
                          </a:solidFill>
                          <a:latin typeface="Trebuchet MS"/>
                          <a:cs typeface="Trebuchet MS"/>
                        </a:rPr>
                        <a:t>Southbank</a:t>
                      </a:r>
                      <a:r>
                        <a:rPr sz="900" spc="-20" dirty="0">
                          <a:solidFill>
                            <a:srgbClr val="605D5C"/>
                          </a:solidFill>
                          <a:latin typeface="Trebuchet MS"/>
                          <a:cs typeface="Trebuchet MS"/>
                        </a:rPr>
                        <a:t> </a:t>
                      </a:r>
                      <a:r>
                        <a:rPr sz="900" spc="-130" dirty="0">
                          <a:solidFill>
                            <a:srgbClr val="605D5C"/>
                          </a:solidFill>
                          <a:latin typeface="Trebuchet MS"/>
                          <a:cs typeface="Trebuchet MS"/>
                        </a:rPr>
                        <a:t>·</a:t>
                      </a:r>
                      <a:r>
                        <a:rPr sz="900" spc="-15" dirty="0">
                          <a:solidFill>
                            <a:srgbClr val="605D5C"/>
                          </a:solidFill>
                          <a:latin typeface="Trebuchet MS"/>
                          <a:cs typeface="Trebuchet MS"/>
                        </a:rPr>
                        <a:t> </a:t>
                      </a:r>
                      <a:r>
                        <a:rPr sz="900" spc="-50" dirty="0">
                          <a:solidFill>
                            <a:srgbClr val="605D5C"/>
                          </a:solidFill>
                          <a:latin typeface="Trebuchet MS"/>
                          <a:cs typeface="Trebuchet MS"/>
                        </a:rPr>
                        <a:t>…</a:t>
                      </a:r>
                      <a:endParaRPr sz="900">
                        <a:latin typeface="Trebuchet MS"/>
                        <a:cs typeface="Trebuchet MS"/>
                      </a:endParaRPr>
                    </a:p>
                  </a:txBody>
                  <a:tcPr marL="0" marR="0" marT="24765" marB="0">
                    <a:solidFill>
                      <a:srgbClr val="D9B300"/>
                    </a:solidFill>
                  </a:tcPr>
                </a:tc>
                <a:tc>
                  <a:txBody>
                    <a:bodyPr/>
                    <a:lstStyle/>
                    <a:p>
                      <a:pPr marR="35560" algn="ctr">
                        <a:lnSpc>
                          <a:spcPct val="100000"/>
                        </a:lnSpc>
                        <a:spcBef>
                          <a:spcPts val="195"/>
                        </a:spcBef>
                      </a:pPr>
                      <a:r>
                        <a:rPr sz="900" spc="-25" dirty="0">
                          <a:solidFill>
                            <a:srgbClr val="FFFFFF"/>
                          </a:solidFill>
                          <a:latin typeface="Trebuchet MS"/>
                          <a:cs typeface="Trebuchet MS"/>
                        </a:rPr>
                        <a:t>21</a:t>
                      </a:r>
                      <a:endParaRPr sz="900">
                        <a:latin typeface="Trebuchet MS"/>
                        <a:cs typeface="Trebuchet MS"/>
                      </a:endParaRPr>
                    </a:p>
                  </a:txBody>
                  <a:tcPr marL="0" marR="0" marT="24765" marB="0">
                    <a:solidFill>
                      <a:srgbClr val="118CFF"/>
                    </a:solidFill>
                  </a:tcPr>
                </a:tc>
                <a:tc>
                  <a:txBody>
                    <a:bodyPr/>
                    <a:lstStyle/>
                    <a:p>
                      <a:pPr marL="123189" algn="ctr">
                        <a:lnSpc>
                          <a:spcPct val="100000"/>
                        </a:lnSpc>
                        <a:spcBef>
                          <a:spcPts val="195"/>
                        </a:spcBef>
                      </a:pPr>
                      <a:r>
                        <a:rPr sz="900" spc="-25" dirty="0">
                          <a:solidFill>
                            <a:srgbClr val="FFFFFF"/>
                          </a:solidFill>
                          <a:latin typeface="Trebuchet MS"/>
                          <a:cs typeface="Trebuchet MS"/>
                        </a:rPr>
                        <a:t>25</a:t>
                      </a:r>
                      <a:endParaRPr sz="900">
                        <a:latin typeface="Trebuchet MS"/>
                        <a:cs typeface="Trebuchet MS"/>
                      </a:endParaRPr>
                    </a:p>
                  </a:txBody>
                  <a:tcPr marL="0" marR="0" marT="24765" marB="0">
                    <a:solidFill>
                      <a:srgbClr val="12239D"/>
                    </a:solidFill>
                  </a:tcPr>
                </a:tc>
                <a:extLst>
                  <a:ext uri="{0D108BD9-81ED-4DB2-BD59-A6C34878D82A}">
                    <a16:rowId xmlns:a16="http://schemas.microsoft.com/office/drawing/2014/main" val="10002"/>
                  </a:ext>
                </a:extLst>
              </a:tr>
              <a:tr h="198120">
                <a:tc>
                  <a:txBody>
                    <a:bodyPr/>
                    <a:lstStyle/>
                    <a:p>
                      <a:pPr marL="31750">
                        <a:lnSpc>
                          <a:spcPct val="100000"/>
                        </a:lnSpc>
                        <a:spcBef>
                          <a:spcPts val="195"/>
                        </a:spcBef>
                      </a:pPr>
                      <a:r>
                        <a:rPr sz="900" spc="-25" dirty="0">
                          <a:solidFill>
                            <a:srgbClr val="605D5C"/>
                          </a:solidFill>
                          <a:latin typeface="Trebuchet MS"/>
                          <a:cs typeface="Trebuchet MS"/>
                        </a:rPr>
                        <a:t>Rental</a:t>
                      </a:r>
                      <a:r>
                        <a:rPr sz="900" spc="-5" dirty="0">
                          <a:solidFill>
                            <a:srgbClr val="605D5C"/>
                          </a:solidFill>
                          <a:latin typeface="Trebuchet MS"/>
                          <a:cs typeface="Trebuchet MS"/>
                        </a:rPr>
                        <a:t> </a:t>
                      </a:r>
                      <a:r>
                        <a:rPr sz="900" spc="-10" dirty="0">
                          <a:solidFill>
                            <a:srgbClr val="605D5C"/>
                          </a:solidFill>
                          <a:latin typeface="Trebuchet MS"/>
                          <a:cs typeface="Trebuchet MS"/>
                        </a:rPr>
                        <a:t>unit</a:t>
                      </a:r>
                      <a:r>
                        <a:rPr sz="900" dirty="0">
                          <a:solidFill>
                            <a:srgbClr val="605D5C"/>
                          </a:solidFill>
                          <a:latin typeface="Trebuchet MS"/>
                          <a:cs typeface="Trebuchet MS"/>
                        </a:rPr>
                        <a:t> in Melbourne </a:t>
                      </a:r>
                      <a:r>
                        <a:rPr sz="900" spc="-130" dirty="0">
                          <a:solidFill>
                            <a:srgbClr val="605D5C"/>
                          </a:solidFill>
                          <a:latin typeface="Trebuchet MS"/>
                          <a:cs typeface="Trebuchet MS"/>
                        </a:rPr>
                        <a:t>·</a:t>
                      </a:r>
                      <a:r>
                        <a:rPr sz="900" spc="-5" dirty="0">
                          <a:solidFill>
                            <a:srgbClr val="605D5C"/>
                          </a:solidFill>
                          <a:latin typeface="Trebuchet MS"/>
                          <a:cs typeface="Trebuchet MS"/>
                        </a:rPr>
                        <a:t> </a:t>
                      </a:r>
                      <a:r>
                        <a:rPr sz="900" spc="-50" dirty="0">
                          <a:solidFill>
                            <a:srgbClr val="605D5C"/>
                          </a:solidFill>
                          <a:latin typeface="Trebuchet MS"/>
                          <a:cs typeface="Trebuchet MS"/>
                        </a:rPr>
                        <a:t>…</a:t>
                      </a:r>
                      <a:endParaRPr sz="900">
                        <a:latin typeface="Trebuchet MS"/>
                        <a:cs typeface="Trebuchet MS"/>
                      </a:endParaRPr>
                    </a:p>
                  </a:txBody>
                  <a:tcPr marL="0" marR="0" marT="24765" marB="0">
                    <a:solidFill>
                      <a:srgbClr val="D9B300"/>
                    </a:solidFill>
                  </a:tcPr>
                </a:tc>
                <a:tc>
                  <a:txBody>
                    <a:bodyPr/>
                    <a:lstStyle/>
                    <a:p>
                      <a:pPr marR="78740" algn="ctr">
                        <a:lnSpc>
                          <a:spcPct val="100000"/>
                        </a:lnSpc>
                        <a:spcBef>
                          <a:spcPts val="195"/>
                        </a:spcBef>
                      </a:pPr>
                      <a:r>
                        <a:rPr sz="900" spc="-25" dirty="0">
                          <a:solidFill>
                            <a:srgbClr val="FFFFFF"/>
                          </a:solidFill>
                          <a:latin typeface="Trebuchet MS"/>
                          <a:cs typeface="Trebuchet MS"/>
                        </a:rPr>
                        <a:t>19</a:t>
                      </a:r>
                      <a:endParaRPr sz="900">
                        <a:latin typeface="Trebuchet MS"/>
                        <a:cs typeface="Trebuchet MS"/>
                      </a:endParaRPr>
                    </a:p>
                  </a:txBody>
                  <a:tcPr marL="0" marR="0" marT="24765" marB="0">
                    <a:solidFill>
                      <a:srgbClr val="118CFF"/>
                    </a:solidFill>
                  </a:tcPr>
                </a:tc>
                <a:tc>
                  <a:txBody>
                    <a:bodyPr/>
                    <a:lstStyle/>
                    <a:p>
                      <a:pPr marL="36830" algn="ctr">
                        <a:lnSpc>
                          <a:spcPct val="100000"/>
                        </a:lnSpc>
                        <a:spcBef>
                          <a:spcPts val="195"/>
                        </a:spcBef>
                      </a:pPr>
                      <a:r>
                        <a:rPr sz="900" spc="-25" dirty="0">
                          <a:solidFill>
                            <a:srgbClr val="FFFFFF"/>
                          </a:solidFill>
                          <a:latin typeface="Trebuchet MS"/>
                          <a:cs typeface="Trebuchet MS"/>
                        </a:rPr>
                        <a:t>25</a:t>
                      </a:r>
                      <a:endParaRPr sz="900">
                        <a:latin typeface="Trebuchet MS"/>
                        <a:cs typeface="Trebuchet MS"/>
                      </a:endParaRPr>
                    </a:p>
                  </a:txBody>
                  <a:tcPr marL="0" marR="0" marT="24765" marB="0">
                    <a:solidFill>
                      <a:srgbClr val="12239D"/>
                    </a:solidFill>
                  </a:tcPr>
                </a:tc>
                <a:extLst>
                  <a:ext uri="{0D108BD9-81ED-4DB2-BD59-A6C34878D82A}">
                    <a16:rowId xmlns:a16="http://schemas.microsoft.com/office/drawing/2014/main" val="10003"/>
                  </a:ext>
                </a:extLst>
              </a:tr>
              <a:tr h="198120">
                <a:tc>
                  <a:txBody>
                    <a:bodyPr/>
                    <a:lstStyle/>
                    <a:p>
                      <a:pPr marL="31750">
                        <a:lnSpc>
                          <a:spcPct val="100000"/>
                        </a:lnSpc>
                        <a:spcBef>
                          <a:spcPts val="195"/>
                        </a:spcBef>
                      </a:pPr>
                      <a:r>
                        <a:rPr sz="900" spc="-25" dirty="0">
                          <a:solidFill>
                            <a:srgbClr val="605D5C"/>
                          </a:solidFill>
                          <a:latin typeface="Trebuchet MS"/>
                          <a:cs typeface="Trebuchet MS"/>
                        </a:rPr>
                        <a:t>Rental</a:t>
                      </a:r>
                      <a:r>
                        <a:rPr sz="900" spc="-5" dirty="0">
                          <a:solidFill>
                            <a:srgbClr val="605D5C"/>
                          </a:solidFill>
                          <a:latin typeface="Trebuchet MS"/>
                          <a:cs typeface="Trebuchet MS"/>
                        </a:rPr>
                        <a:t> </a:t>
                      </a:r>
                      <a:r>
                        <a:rPr sz="900" spc="-10" dirty="0">
                          <a:solidFill>
                            <a:srgbClr val="605D5C"/>
                          </a:solidFill>
                          <a:latin typeface="Trebuchet MS"/>
                          <a:cs typeface="Trebuchet MS"/>
                        </a:rPr>
                        <a:t>unit</a:t>
                      </a:r>
                      <a:r>
                        <a:rPr sz="900" dirty="0">
                          <a:solidFill>
                            <a:srgbClr val="605D5C"/>
                          </a:solidFill>
                          <a:latin typeface="Trebuchet MS"/>
                          <a:cs typeface="Trebuchet MS"/>
                        </a:rPr>
                        <a:t> in Melbourne </a:t>
                      </a:r>
                      <a:r>
                        <a:rPr sz="900" spc="-130" dirty="0">
                          <a:solidFill>
                            <a:srgbClr val="605D5C"/>
                          </a:solidFill>
                          <a:latin typeface="Trebuchet MS"/>
                          <a:cs typeface="Trebuchet MS"/>
                        </a:rPr>
                        <a:t>·</a:t>
                      </a:r>
                      <a:r>
                        <a:rPr sz="900" spc="-5" dirty="0">
                          <a:solidFill>
                            <a:srgbClr val="605D5C"/>
                          </a:solidFill>
                          <a:latin typeface="Trebuchet MS"/>
                          <a:cs typeface="Trebuchet MS"/>
                        </a:rPr>
                        <a:t> </a:t>
                      </a:r>
                      <a:r>
                        <a:rPr sz="900" spc="-50" dirty="0">
                          <a:solidFill>
                            <a:srgbClr val="605D5C"/>
                          </a:solidFill>
                          <a:latin typeface="Trebuchet MS"/>
                          <a:cs typeface="Trebuchet MS"/>
                        </a:rPr>
                        <a:t>…</a:t>
                      </a:r>
                      <a:endParaRPr sz="900">
                        <a:latin typeface="Trebuchet MS"/>
                        <a:cs typeface="Trebuchet MS"/>
                      </a:endParaRPr>
                    </a:p>
                  </a:txBody>
                  <a:tcPr marL="0" marR="0" marT="24765" marB="0">
                    <a:solidFill>
                      <a:srgbClr val="D9B300"/>
                    </a:solidFill>
                  </a:tcPr>
                </a:tc>
                <a:tc>
                  <a:txBody>
                    <a:bodyPr/>
                    <a:lstStyle/>
                    <a:p>
                      <a:pPr marR="78740" algn="ctr">
                        <a:lnSpc>
                          <a:spcPct val="100000"/>
                        </a:lnSpc>
                        <a:spcBef>
                          <a:spcPts val="195"/>
                        </a:spcBef>
                      </a:pPr>
                      <a:r>
                        <a:rPr sz="900" spc="-25" dirty="0">
                          <a:solidFill>
                            <a:srgbClr val="FFFFFF"/>
                          </a:solidFill>
                          <a:latin typeface="Trebuchet MS"/>
                          <a:cs typeface="Trebuchet MS"/>
                        </a:rPr>
                        <a:t>19</a:t>
                      </a:r>
                      <a:endParaRPr sz="900">
                        <a:latin typeface="Trebuchet MS"/>
                        <a:cs typeface="Trebuchet MS"/>
                      </a:endParaRPr>
                    </a:p>
                  </a:txBody>
                  <a:tcPr marL="0" marR="0" marT="24765" marB="0">
                    <a:solidFill>
                      <a:srgbClr val="118CFF"/>
                    </a:solidFill>
                  </a:tcPr>
                </a:tc>
                <a:tc>
                  <a:txBody>
                    <a:bodyPr/>
                    <a:lstStyle/>
                    <a:p>
                      <a:pPr marL="123189" algn="ctr">
                        <a:lnSpc>
                          <a:spcPct val="100000"/>
                        </a:lnSpc>
                        <a:spcBef>
                          <a:spcPts val="195"/>
                        </a:spcBef>
                      </a:pPr>
                      <a:r>
                        <a:rPr sz="900" spc="-25" dirty="0">
                          <a:solidFill>
                            <a:srgbClr val="FFFFFF"/>
                          </a:solidFill>
                          <a:latin typeface="Trebuchet MS"/>
                          <a:cs typeface="Trebuchet MS"/>
                        </a:rPr>
                        <a:t>29</a:t>
                      </a:r>
                      <a:endParaRPr sz="900">
                        <a:latin typeface="Trebuchet MS"/>
                        <a:cs typeface="Trebuchet MS"/>
                      </a:endParaRPr>
                    </a:p>
                  </a:txBody>
                  <a:tcPr marL="0" marR="0" marT="24765" marB="0">
                    <a:solidFill>
                      <a:srgbClr val="12239D"/>
                    </a:solidFill>
                  </a:tcPr>
                </a:tc>
                <a:extLst>
                  <a:ext uri="{0D108BD9-81ED-4DB2-BD59-A6C34878D82A}">
                    <a16:rowId xmlns:a16="http://schemas.microsoft.com/office/drawing/2014/main" val="10004"/>
                  </a:ext>
                </a:extLst>
              </a:tr>
            </a:tbl>
          </a:graphicData>
        </a:graphic>
      </p:graphicFrame>
      <p:sp>
        <p:nvSpPr>
          <p:cNvPr id="24" name="object 24"/>
          <p:cNvSpPr txBox="1"/>
          <p:nvPr/>
        </p:nvSpPr>
        <p:spPr>
          <a:xfrm>
            <a:off x="2887771" y="2773448"/>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19</a:t>
            </a:r>
            <a:endParaRPr sz="900">
              <a:latin typeface="Trebuchet MS"/>
              <a:cs typeface="Trebuchet MS"/>
            </a:endParaRPr>
          </a:p>
        </p:txBody>
      </p:sp>
      <p:sp>
        <p:nvSpPr>
          <p:cNvPr id="25" name="object 25"/>
          <p:cNvSpPr txBox="1"/>
          <p:nvPr/>
        </p:nvSpPr>
        <p:spPr>
          <a:xfrm>
            <a:off x="2866054" y="2972068"/>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21</a:t>
            </a:r>
            <a:endParaRPr sz="900">
              <a:latin typeface="Trebuchet MS"/>
              <a:cs typeface="Trebuchet MS"/>
            </a:endParaRPr>
          </a:p>
        </p:txBody>
      </p:sp>
      <p:sp>
        <p:nvSpPr>
          <p:cNvPr id="26" name="object 26"/>
          <p:cNvSpPr txBox="1"/>
          <p:nvPr/>
        </p:nvSpPr>
        <p:spPr>
          <a:xfrm>
            <a:off x="2855194" y="3170676"/>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20</a:t>
            </a:r>
            <a:endParaRPr sz="900">
              <a:latin typeface="Trebuchet MS"/>
              <a:cs typeface="Trebuchet MS"/>
            </a:endParaRPr>
          </a:p>
        </p:txBody>
      </p:sp>
      <p:sp>
        <p:nvSpPr>
          <p:cNvPr id="27" name="object 27"/>
          <p:cNvSpPr txBox="1"/>
          <p:nvPr/>
        </p:nvSpPr>
        <p:spPr>
          <a:xfrm>
            <a:off x="2866054" y="3369283"/>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23</a:t>
            </a:r>
            <a:endParaRPr sz="900">
              <a:latin typeface="Trebuchet MS"/>
              <a:cs typeface="Trebuchet MS"/>
            </a:endParaRPr>
          </a:p>
        </p:txBody>
      </p:sp>
      <p:sp>
        <p:nvSpPr>
          <p:cNvPr id="28" name="object 28"/>
          <p:cNvSpPr txBox="1"/>
          <p:nvPr/>
        </p:nvSpPr>
        <p:spPr>
          <a:xfrm>
            <a:off x="759863" y="2711988"/>
            <a:ext cx="2200910" cy="2409190"/>
          </a:xfrm>
          <a:prstGeom prst="rect">
            <a:avLst/>
          </a:prstGeom>
        </p:spPr>
        <p:txBody>
          <a:bodyPr vert="horz" wrap="square" lIns="0" tIns="12700" rIns="0" bIns="0" rtlCol="0">
            <a:spAutoFit/>
          </a:bodyPr>
          <a:lstStyle/>
          <a:p>
            <a:pPr marL="15240" marR="341630" indent="71755" algn="just">
              <a:lnSpc>
                <a:spcPct val="144800"/>
              </a:lnSpc>
              <a:spcBef>
                <a:spcPts val="100"/>
              </a:spcBef>
            </a:pP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5" dirty="0">
                <a:solidFill>
                  <a:srgbClr val="605D5C"/>
                </a:solidFill>
                <a:latin typeface="Trebuchet MS"/>
                <a:cs typeface="Trebuchet MS"/>
              </a:rPr>
              <a:t>Southbank</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10" dirty="0">
                <a:solidFill>
                  <a:srgbClr val="605D5C"/>
                </a:solidFill>
                <a:latin typeface="Trebuchet MS"/>
                <a:cs typeface="Trebuchet MS"/>
              </a:rPr>
              <a:t>…</a:t>
            </a:r>
            <a:r>
              <a:rPr sz="900" spc="1565" dirty="0">
                <a:solidFill>
                  <a:srgbClr val="605D5C"/>
                </a:solidFill>
                <a:latin typeface="Trebuchet MS"/>
                <a:cs typeface="Trebuchet MS"/>
              </a:rPr>
              <a:t> </a:t>
            </a:r>
            <a:r>
              <a:rPr sz="900" spc="-35" dirty="0">
                <a:solidFill>
                  <a:srgbClr val="FFFFFF"/>
                </a:solidFill>
                <a:latin typeface="Trebuchet MS"/>
                <a:cs typeface="Trebuchet MS"/>
              </a:rPr>
              <a:t>19</a:t>
            </a:r>
            <a:r>
              <a:rPr sz="900" spc="5" dirty="0">
                <a:solidFill>
                  <a:srgbClr val="FFFFFF"/>
                </a:solidFill>
                <a:latin typeface="Trebuchet MS"/>
                <a:cs typeface="Trebuchet MS"/>
              </a:rPr>
              <a:t>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15" dirty="0">
                <a:solidFill>
                  <a:srgbClr val="605D5C"/>
                </a:solidFill>
                <a:latin typeface="Trebuchet MS"/>
                <a:cs typeface="Trebuchet MS"/>
              </a:rPr>
              <a:t>Melbourne</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dirty="0">
                <a:solidFill>
                  <a:srgbClr val="605D5C"/>
                </a:solidFill>
                <a:latin typeface="Trebuchet MS"/>
                <a:cs typeface="Trebuchet MS"/>
              </a:rPr>
              <a:t>2…</a:t>
            </a:r>
            <a:r>
              <a:rPr sz="900" spc="1390" dirty="0">
                <a:solidFill>
                  <a:srgbClr val="605D5C"/>
                </a:solidFill>
                <a:latin typeface="Trebuchet MS"/>
                <a:cs typeface="Trebuchet MS"/>
              </a:rPr>
              <a:t> </a:t>
            </a:r>
            <a:r>
              <a:rPr sz="900" spc="5" dirty="0">
                <a:solidFill>
                  <a:srgbClr val="FFFFFF"/>
                </a:solidFill>
                <a:latin typeface="Trebuchet MS"/>
                <a:cs typeface="Trebuchet MS"/>
              </a:rPr>
              <a:t>17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St </a:t>
            </a:r>
            <a:r>
              <a:rPr sz="900" spc="-20" dirty="0">
                <a:solidFill>
                  <a:srgbClr val="605D5C"/>
                </a:solidFill>
                <a:latin typeface="Trebuchet MS"/>
                <a:cs typeface="Trebuchet MS"/>
              </a:rPr>
              <a:t>Kilda</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5" dirty="0">
                <a:solidFill>
                  <a:srgbClr val="605D5C"/>
                </a:solidFill>
                <a:latin typeface="Trebuchet MS"/>
                <a:cs typeface="Trebuchet MS"/>
              </a:rPr>
              <a:t>1</a:t>
            </a:r>
            <a:r>
              <a:rPr sz="900" spc="-25" dirty="0">
                <a:solidFill>
                  <a:srgbClr val="605D5C"/>
                </a:solidFill>
                <a:latin typeface="Trebuchet MS"/>
                <a:cs typeface="Trebuchet MS"/>
              </a:rPr>
              <a:t> </a:t>
            </a:r>
            <a:r>
              <a:rPr sz="900" dirty="0">
                <a:solidFill>
                  <a:srgbClr val="605D5C"/>
                </a:solidFill>
                <a:latin typeface="Trebuchet MS"/>
                <a:cs typeface="Trebuchet MS"/>
              </a:rPr>
              <a:t>be…</a:t>
            </a:r>
            <a:r>
              <a:rPr sz="900" spc="1390" dirty="0">
                <a:solidFill>
                  <a:srgbClr val="605D5C"/>
                </a:solidFill>
                <a:latin typeface="Trebuchet MS"/>
                <a:cs typeface="Trebuchet MS"/>
              </a:rPr>
              <a:t> </a:t>
            </a:r>
            <a:r>
              <a:rPr sz="900" spc="5" dirty="0">
                <a:solidFill>
                  <a:srgbClr val="FFFFFF"/>
                </a:solidFill>
                <a:latin typeface="Trebuchet MS"/>
                <a:cs typeface="Trebuchet MS"/>
              </a:rPr>
              <a:t>17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15" dirty="0">
                <a:solidFill>
                  <a:srgbClr val="605D5C"/>
                </a:solidFill>
                <a:latin typeface="Trebuchet MS"/>
                <a:cs typeface="Trebuchet MS"/>
              </a:rPr>
              <a:t>Melbourne</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dirty="0">
                <a:solidFill>
                  <a:srgbClr val="605D5C"/>
                </a:solidFill>
                <a:latin typeface="Trebuchet MS"/>
                <a:cs typeface="Trebuchet MS"/>
              </a:rPr>
              <a:t>1…</a:t>
            </a:r>
            <a:r>
              <a:rPr sz="900" spc="1305" dirty="0">
                <a:solidFill>
                  <a:srgbClr val="605D5C"/>
                </a:solidFill>
                <a:latin typeface="Trebuchet MS"/>
                <a:cs typeface="Trebuchet MS"/>
              </a:rPr>
              <a:t> </a:t>
            </a:r>
            <a:r>
              <a:rPr sz="900" spc="5" dirty="0">
                <a:solidFill>
                  <a:srgbClr val="FFFFFF"/>
                </a:solidFill>
                <a:latin typeface="Trebuchet MS"/>
                <a:cs typeface="Trebuchet MS"/>
              </a:rPr>
              <a:t>16</a:t>
            </a:r>
            <a:endParaRPr sz="900">
              <a:latin typeface="Trebuchet MS"/>
              <a:cs typeface="Trebuchet MS"/>
            </a:endParaRPr>
          </a:p>
          <a:p>
            <a:pPr marL="53975" marR="5080" indent="22225" algn="just">
              <a:lnSpc>
                <a:spcPct val="144700"/>
              </a:lnSpc>
            </a:pP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15" dirty="0">
                <a:solidFill>
                  <a:srgbClr val="605D5C"/>
                </a:solidFill>
                <a:latin typeface="Trebuchet MS"/>
                <a:cs typeface="Trebuchet MS"/>
              </a:rPr>
              <a:t>Melbourne</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10" dirty="0">
                <a:solidFill>
                  <a:srgbClr val="605D5C"/>
                </a:solidFill>
                <a:latin typeface="Trebuchet MS"/>
                <a:cs typeface="Trebuchet MS"/>
              </a:rPr>
              <a:t>…</a:t>
            </a:r>
            <a:r>
              <a:rPr sz="900" spc="1215" dirty="0">
                <a:solidFill>
                  <a:srgbClr val="605D5C"/>
                </a:solidFill>
                <a:latin typeface="Trebuchet MS"/>
                <a:cs typeface="Trebuchet MS"/>
              </a:rPr>
              <a:t> </a:t>
            </a:r>
            <a:r>
              <a:rPr sz="900" spc="5" dirty="0">
                <a:solidFill>
                  <a:srgbClr val="FFFFFF"/>
                </a:solidFill>
                <a:latin typeface="Trebuchet MS"/>
                <a:cs typeface="Trebuchet MS"/>
              </a:rPr>
              <a:t>15</a:t>
            </a:r>
            <a:r>
              <a:rPr sz="900" spc="1770" dirty="0">
                <a:solidFill>
                  <a:srgbClr val="FFFFFF"/>
                </a:solidFill>
                <a:latin typeface="Trebuchet MS"/>
                <a:cs typeface="Trebuchet MS"/>
              </a:rPr>
              <a:t> </a:t>
            </a:r>
            <a:r>
              <a:rPr sz="900" spc="-40" dirty="0">
                <a:solidFill>
                  <a:srgbClr val="FFFFFF"/>
                </a:solidFill>
                <a:latin typeface="Trebuchet MS"/>
                <a:cs typeface="Trebuchet MS"/>
              </a:rPr>
              <a:t>20</a:t>
            </a:r>
            <a:r>
              <a:rPr sz="900" spc="5" dirty="0">
                <a:solidFill>
                  <a:srgbClr val="FFFFFF"/>
                </a:solidFill>
                <a:latin typeface="Trebuchet MS"/>
                <a:cs typeface="Trebuchet MS"/>
              </a:rPr>
              <a:t>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5" dirty="0">
                <a:solidFill>
                  <a:srgbClr val="605D5C"/>
                </a:solidFill>
                <a:latin typeface="Trebuchet MS"/>
                <a:cs typeface="Trebuchet MS"/>
              </a:rPr>
              <a:t>South</a:t>
            </a:r>
            <a:r>
              <a:rPr sz="900" spc="-25" dirty="0">
                <a:solidFill>
                  <a:srgbClr val="605D5C"/>
                </a:solidFill>
                <a:latin typeface="Trebuchet MS"/>
                <a:cs typeface="Trebuchet MS"/>
              </a:rPr>
              <a:t> </a:t>
            </a:r>
            <a:r>
              <a:rPr sz="900" spc="-45" dirty="0">
                <a:solidFill>
                  <a:srgbClr val="605D5C"/>
                </a:solidFill>
                <a:latin typeface="Trebuchet MS"/>
                <a:cs typeface="Trebuchet MS"/>
              </a:rPr>
              <a:t>Yarra</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10" dirty="0">
                <a:solidFill>
                  <a:srgbClr val="605D5C"/>
                </a:solidFill>
                <a:latin typeface="Trebuchet MS"/>
                <a:cs typeface="Trebuchet MS"/>
              </a:rPr>
              <a:t>…</a:t>
            </a:r>
            <a:endParaRPr sz="900">
              <a:latin typeface="Trebuchet MS"/>
              <a:cs typeface="Trebuchet MS"/>
            </a:endParaRPr>
          </a:p>
          <a:p>
            <a:pPr marL="19685" marR="695325" indent="-7620" algn="just">
              <a:lnSpc>
                <a:spcPct val="144800"/>
              </a:lnSpc>
            </a:pP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St </a:t>
            </a:r>
            <a:r>
              <a:rPr sz="900" spc="-20" dirty="0">
                <a:solidFill>
                  <a:srgbClr val="605D5C"/>
                </a:solidFill>
                <a:latin typeface="Trebuchet MS"/>
                <a:cs typeface="Trebuchet MS"/>
              </a:rPr>
              <a:t>Kilda</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55" dirty="0">
                <a:solidFill>
                  <a:srgbClr val="605D5C"/>
                </a:solidFill>
                <a:latin typeface="UKIJ CJK"/>
                <a:cs typeface="UKIJ CJK"/>
              </a:rPr>
              <a:t>★</a:t>
            </a:r>
            <a:r>
              <a:rPr sz="900" spc="-55" dirty="0">
                <a:solidFill>
                  <a:srgbClr val="605D5C"/>
                </a:solidFill>
                <a:latin typeface="Trebuchet MS"/>
                <a:cs typeface="Trebuchet MS"/>
              </a:rPr>
              <a:t>5.0…</a:t>
            </a:r>
            <a:r>
              <a:rPr sz="900" spc="-20" dirty="0">
                <a:solidFill>
                  <a:srgbClr val="605D5C"/>
                </a:solidFill>
                <a:latin typeface="Trebuchet MS"/>
                <a:cs typeface="Trebuchet MS"/>
              </a:rPr>
              <a:t>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Fitzroy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70" dirty="0">
                <a:solidFill>
                  <a:srgbClr val="605D5C"/>
                </a:solidFill>
                <a:latin typeface="UKIJ CJK"/>
                <a:cs typeface="UKIJ CJK"/>
              </a:rPr>
              <a:t>★</a:t>
            </a:r>
            <a:r>
              <a:rPr sz="900" spc="-70" dirty="0">
                <a:solidFill>
                  <a:srgbClr val="605D5C"/>
                </a:solidFill>
                <a:latin typeface="Trebuchet MS"/>
                <a:cs typeface="Trebuchet MS"/>
              </a:rPr>
              <a:t>5.0</a:t>
            </a:r>
            <a:r>
              <a:rPr sz="900" spc="-25" dirty="0">
                <a:solidFill>
                  <a:srgbClr val="605D5C"/>
                </a:solidFill>
                <a:latin typeface="Trebuchet MS"/>
                <a:cs typeface="Trebuchet MS"/>
              </a:rPr>
              <a:t> </a:t>
            </a:r>
            <a:r>
              <a:rPr sz="900" spc="-70" dirty="0">
                <a:solidFill>
                  <a:srgbClr val="605D5C"/>
                </a:solidFill>
                <a:latin typeface="Trebuchet MS"/>
                <a:cs typeface="Trebuchet MS"/>
              </a:rPr>
              <a:t>…</a:t>
            </a:r>
            <a:r>
              <a:rPr sz="900" spc="-5" dirty="0">
                <a:solidFill>
                  <a:srgbClr val="605D5C"/>
                </a:solidFill>
                <a:latin typeface="Trebuchet MS"/>
                <a:cs typeface="Trebuchet MS"/>
              </a:rPr>
              <a:t>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15" dirty="0">
                <a:solidFill>
                  <a:srgbClr val="605D5C"/>
                </a:solidFill>
                <a:latin typeface="Trebuchet MS"/>
                <a:cs typeface="Trebuchet MS"/>
              </a:rPr>
              <a:t>Melbourne</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10" dirty="0">
                <a:solidFill>
                  <a:srgbClr val="605D5C"/>
                </a:solidFill>
                <a:latin typeface="Trebuchet MS"/>
                <a:cs typeface="Trebuchet MS"/>
              </a:rPr>
              <a:t>…</a:t>
            </a:r>
            <a:r>
              <a:rPr sz="900" spc="-5" dirty="0">
                <a:solidFill>
                  <a:srgbClr val="605D5C"/>
                </a:solidFill>
                <a:latin typeface="Trebuchet MS"/>
                <a:cs typeface="Trebuchet MS"/>
              </a:rPr>
              <a:t>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5" dirty="0">
                <a:solidFill>
                  <a:srgbClr val="605D5C"/>
                </a:solidFill>
                <a:latin typeface="Trebuchet MS"/>
                <a:cs typeface="Trebuchet MS"/>
              </a:rPr>
              <a:t>Southbank</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10" dirty="0">
                <a:solidFill>
                  <a:srgbClr val="605D5C"/>
                </a:solidFill>
                <a:latin typeface="Trebuchet MS"/>
                <a:cs typeface="Trebuchet MS"/>
              </a:rPr>
              <a:t>…</a:t>
            </a:r>
            <a:r>
              <a:rPr sz="900" spc="-5" dirty="0">
                <a:solidFill>
                  <a:srgbClr val="605D5C"/>
                </a:solidFill>
                <a:latin typeface="Trebuchet MS"/>
                <a:cs typeface="Trebuchet MS"/>
              </a:rPr>
              <a:t>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5" dirty="0">
                <a:solidFill>
                  <a:srgbClr val="605D5C"/>
                </a:solidFill>
                <a:latin typeface="Trebuchet MS"/>
                <a:cs typeface="Trebuchet MS"/>
              </a:rPr>
              <a:t>Southbank</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10" dirty="0">
                <a:solidFill>
                  <a:srgbClr val="605D5C"/>
                </a:solidFill>
                <a:latin typeface="Trebuchet MS"/>
                <a:cs typeface="Trebuchet MS"/>
              </a:rPr>
              <a:t>…</a:t>
            </a:r>
            <a:r>
              <a:rPr sz="900" spc="-5" dirty="0">
                <a:solidFill>
                  <a:srgbClr val="605D5C"/>
                </a:solidFill>
                <a:latin typeface="Trebuchet MS"/>
                <a:cs typeface="Trebuchet MS"/>
              </a:rPr>
              <a:t> </a:t>
            </a:r>
            <a:r>
              <a:rPr sz="900" spc="-25" dirty="0">
                <a:solidFill>
                  <a:srgbClr val="605D5C"/>
                </a:solidFill>
                <a:latin typeface="Trebuchet MS"/>
                <a:cs typeface="Trebuchet MS"/>
              </a:rPr>
              <a:t>Rental </a:t>
            </a:r>
            <a:r>
              <a:rPr sz="900" spc="-20" dirty="0">
                <a:solidFill>
                  <a:srgbClr val="605D5C"/>
                </a:solidFill>
                <a:latin typeface="Trebuchet MS"/>
                <a:cs typeface="Trebuchet MS"/>
              </a:rPr>
              <a:t>unit</a:t>
            </a:r>
            <a:r>
              <a:rPr sz="900" spc="-25" dirty="0">
                <a:solidFill>
                  <a:srgbClr val="605D5C"/>
                </a:solidFill>
                <a:latin typeface="Trebuchet MS"/>
                <a:cs typeface="Trebuchet MS"/>
              </a:rPr>
              <a:t> </a:t>
            </a:r>
            <a:r>
              <a:rPr sz="900" spc="-15" dirty="0">
                <a:solidFill>
                  <a:srgbClr val="605D5C"/>
                </a:solidFill>
                <a:latin typeface="Trebuchet MS"/>
                <a:cs typeface="Trebuchet MS"/>
              </a:rPr>
              <a:t>in</a:t>
            </a:r>
            <a:r>
              <a:rPr sz="900" spc="-25" dirty="0">
                <a:solidFill>
                  <a:srgbClr val="605D5C"/>
                </a:solidFill>
                <a:latin typeface="Trebuchet MS"/>
                <a:cs typeface="Trebuchet MS"/>
              </a:rPr>
              <a:t> </a:t>
            </a:r>
            <a:r>
              <a:rPr sz="900" spc="5" dirty="0">
                <a:solidFill>
                  <a:srgbClr val="605D5C"/>
                </a:solidFill>
                <a:latin typeface="Trebuchet MS"/>
                <a:cs typeface="Trebuchet MS"/>
              </a:rPr>
              <a:t>Southbank</a:t>
            </a:r>
            <a:r>
              <a:rPr sz="900" spc="-25" dirty="0">
                <a:solidFill>
                  <a:srgbClr val="605D5C"/>
                </a:solidFill>
                <a:latin typeface="Trebuchet MS"/>
                <a:cs typeface="Trebuchet MS"/>
              </a:rPr>
              <a:t> </a:t>
            </a:r>
            <a:r>
              <a:rPr sz="900" spc="-130" dirty="0">
                <a:solidFill>
                  <a:srgbClr val="605D5C"/>
                </a:solidFill>
                <a:latin typeface="Trebuchet MS"/>
                <a:cs typeface="Trebuchet MS"/>
              </a:rPr>
              <a:t>·</a:t>
            </a:r>
            <a:r>
              <a:rPr sz="900" spc="-25" dirty="0">
                <a:solidFill>
                  <a:srgbClr val="605D5C"/>
                </a:solidFill>
                <a:latin typeface="Trebuchet MS"/>
                <a:cs typeface="Trebuchet MS"/>
              </a:rPr>
              <a:t> </a:t>
            </a:r>
            <a:r>
              <a:rPr sz="900" spc="-10" dirty="0">
                <a:solidFill>
                  <a:srgbClr val="605D5C"/>
                </a:solidFill>
                <a:latin typeface="Trebuchet MS"/>
                <a:cs typeface="Trebuchet MS"/>
              </a:rPr>
              <a:t>…</a:t>
            </a:r>
            <a:endParaRPr sz="900">
              <a:latin typeface="Trebuchet MS"/>
              <a:cs typeface="Trebuchet MS"/>
            </a:endParaRPr>
          </a:p>
        </p:txBody>
      </p:sp>
      <p:sp>
        <p:nvSpPr>
          <p:cNvPr id="29" name="object 29"/>
          <p:cNvSpPr txBox="1"/>
          <p:nvPr/>
        </p:nvSpPr>
        <p:spPr>
          <a:xfrm>
            <a:off x="2420854" y="3965137"/>
            <a:ext cx="496570" cy="162560"/>
          </a:xfrm>
          <a:prstGeom prst="rect">
            <a:avLst/>
          </a:prstGeom>
        </p:spPr>
        <p:txBody>
          <a:bodyPr vert="horz" wrap="square" lIns="0" tIns="12700" rIns="0" bIns="0" rtlCol="0">
            <a:spAutoFit/>
          </a:bodyPr>
          <a:lstStyle/>
          <a:p>
            <a:pPr marL="12700">
              <a:lnSpc>
                <a:spcPct val="100000"/>
              </a:lnSpc>
              <a:spcBef>
                <a:spcPts val="100"/>
              </a:spcBef>
              <a:tabLst>
                <a:tab pos="360045" algn="l"/>
              </a:tabLst>
            </a:pPr>
            <a:r>
              <a:rPr sz="900" spc="-25" dirty="0">
                <a:solidFill>
                  <a:srgbClr val="FFFFFF"/>
                </a:solidFill>
                <a:latin typeface="Trebuchet MS"/>
                <a:cs typeface="Trebuchet MS"/>
              </a:rPr>
              <a:t>14</a:t>
            </a:r>
            <a:r>
              <a:rPr sz="900" dirty="0">
                <a:solidFill>
                  <a:srgbClr val="FFFFFF"/>
                </a:solidFill>
                <a:latin typeface="Trebuchet MS"/>
                <a:cs typeface="Trebuchet MS"/>
              </a:rPr>
              <a:t>	</a:t>
            </a:r>
            <a:r>
              <a:rPr sz="900" spc="-25" dirty="0">
                <a:solidFill>
                  <a:srgbClr val="FFFFFF"/>
                </a:solidFill>
                <a:latin typeface="Trebuchet MS"/>
                <a:cs typeface="Trebuchet MS"/>
              </a:rPr>
              <a:t>18</a:t>
            </a:r>
            <a:endParaRPr sz="900">
              <a:latin typeface="Trebuchet MS"/>
              <a:cs typeface="Trebuchet MS"/>
            </a:endParaRPr>
          </a:p>
        </p:txBody>
      </p:sp>
      <p:sp>
        <p:nvSpPr>
          <p:cNvPr id="30" name="object 30"/>
          <p:cNvSpPr txBox="1"/>
          <p:nvPr/>
        </p:nvSpPr>
        <p:spPr>
          <a:xfrm>
            <a:off x="2409997" y="4362383"/>
            <a:ext cx="474980" cy="162560"/>
          </a:xfrm>
          <a:prstGeom prst="rect">
            <a:avLst/>
          </a:prstGeom>
        </p:spPr>
        <p:txBody>
          <a:bodyPr vert="horz" wrap="square" lIns="0" tIns="12700" rIns="0" bIns="0" rtlCol="0">
            <a:spAutoFit/>
          </a:bodyPr>
          <a:lstStyle/>
          <a:p>
            <a:pPr marL="12700">
              <a:lnSpc>
                <a:spcPct val="100000"/>
              </a:lnSpc>
              <a:spcBef>
                <a:spcPts val="100"/>
              </a:spcBef>
              <a:tabLst>
                <a:tab pos="337820" algn="l"/>
              </a:tabLst>
            </a:pPr>
            <a:r>
              <a:rPr sz="900" spc="-25" dirty="0">
                <a:solidFill>
                  <a:srgbClr val="FFFFFF"/>
                </a:solidFill>
                <a:latin typeface="Trebuchet MS"/>
                <a:cs typeface="Trebuchet MS"/>
              </a:rPr>
              <a:t>13</a:t>
            </a:r>
            <a:r>
              <a:rPr sz="900" dirty="0">
                <a:solidFill>
                  <a:srgbClr val="FFFFFF"/>
                </a:solidFill>
                <a:latin typeface="Trebuchet MS"/>
                <a:cs typeface="Trebuchet MS"/>
              </a:rPr>
              <a:t>	</a:t>
            </a:r>
            <a:r>
              <a:rPr sz="900" spc="-25" dirty="0">
                <a:solidFill>
                  <a:srgbClr val="FFFFFF"/>
                </a:solidFill>
                <a:latin typeface="Trebuchet MS"/>
                <a:cs typeface="Trebuchet MS"/>
              </a:rPr>
              <a:t>17</a:t>
            </a:r>
            <a:endParaRPr sz="900">
              <a:latin typeface="Trebuchet MS"/>
              <a:cs typeface="Trebuchet MS"/>
            </a:endParaRPr>
          </a:p>
        </p:txBody>
      </p:sp>
      <p:graphicFrame>
        <p:nvGraphicFramePr>
          <p:cNvPr id="31" name="object 31"/>
          <p:cNvGraphicFramePr>
            <a:graphicFrameLocks noGrp="1"/>
          </p:cNvGraphicFramePr>
          <p:nvPr/>
        </p:nvGraphicFramePr>
        <p:xfrm>
          <a:off x="743499" y="5144499"/>
          <a:ext cx="2163443" cy="792480"/>
        </p:xfrm>
        <a:graphic>
          <a:graphicData uri="http://schemas.openxmlformats.org/drawingml/2006/table">
            <a:tbl>
              <a:tblPr firstRow="1" bandRow="1">
                <a:tableStyleId>{2D5ABB26-0587-4C30-8999-92F81FD0307C}</a:tableStyleId>
              </a:tblPr>
              <a:tblGrid>
                <a:gridCol w="1599565">
                  <a:extLst>
                    <a:ext uri="{9D8B030D-6E8A-4147-A177-3AD203B41FA5}">
                      <a16:colId xmlns:a16="http://schemas.microsoft.com/office/drawing/2014/main" val="20000"/>
                    </a:ext>
                  </a:extLst>
                </a:gridCol>
                <a:gridCol w="260349">
                  <a:extLst>
                    <a:ext uri="{9D8B030D-6E8A-4147-A177-3AD203B41FA5}">
                      <a16:colId xmlns:a16="http://schemas.microsoft.com/office/drawing/2014/main" val="20001"/>
                    </a:ext>
                  </a:extLst>
                </a:gridCol>
                <a:gridCol w="238760">
                  <a:extLst>
                    <a:ext uri="{9D8B030D-6E8A-4147-A177-3AD203B41FA5}">
                      <a16:colId xmlns:a16="http://schemas.microsoft.com/office/drawing/2014/main" val="20002"/>
                    </a:ext>
                  </a:extLst>
                </a:gridCol>
                <a:gridCol w="64769">
                  <a:extLst>
                    <a:ext uri="{9D8B030D-6E8A-4147-A177-3AD203B41FA5}">
                      <a16:colId xmlns:a16="http://schemas.microsoft.com/office/drawing/2014/main" val="20003"/>
                    </a:ext>
                  </a:extLst>
                </a:gridCol>
              </a:tblGrid>
              <a:tr h="198120">
                <a:tc>
                  <a:txBody>
                    <a:bodyPr/>
                    <a:lstStyle/>
                    <a:p>
                      <a:pPr marR="78105" algn="r">
                        <a:lnSpc>
                          <a:spcPct val="100000"/>
                        </a:lnSpc>
                        <a:spcBef>
                          <a:spcPts val="195"/>
                        </a:spcBef>
                      </a:pPr>
                      <a:r>
                        <a:rPr sz="900" spc="-25" dirty="0">
                          <a:solidFill>
                            <a:srgbClr val="605D5C"/>
                          </a:solidFill>
                          <a:latin typeface="Trebuchet MS"/>
                          <a:cs typeface="Trebuchet MS"/>
                        </a:rPr>
                        <a:t>Rental</a:t>
                      </a:r>
                      <a:r>
                        <a:rPr sz="900" spc="-20" dirty="0">
                          <a:solidFill>
                            <a:srgbClr val="605D5C"/>
                          </a:solidFill>
                          <a:latin typeface="Trebuchet MS"/>
                          <a:cs typeface="Trebuchet MS"/>
                        </a:rPr>
                        <a:t> </a:t>
                      </a:r>
                      <a:r>
                        <a:rPr sz="900" spc="-10" dirty="0">
                          <a:solidFill>
                            <a:srgbClr val="605D5C"/>
                          </a:solidFill>
                          <a:latin typeface="Trebuchet MS"/>
                          <a:cs typeface="Trebuchet MS"/>
                        </a:rPr>
                        <a:t>unit</a:t>
                      </a:r>
                      <a:r>
                        <a:rPr sz="900" spc="-20" dirty="0">
                          <a:solidFill>
                            <a:srgbClr val="605D5C"/>
                          </a:solidFill>
                          <a:latin typeface="Trebuchet MS"/>
                          <a:cs typeface="Trebuchet MS"/>
                        </a:rPr>
                        <a:t> </a:t>
                      </a:r>
                      <a:r>
                        <a:rPr sz="900" dirty="0">
                          <a:solidFill>
                            <a:srgbClr val="605D5C"/>
                          </a:solidFill>
                          <a:latin typeface="Trebuchet MS"/>
                          <a:cs typeface="Trebuchet MS"/>
                        </a:rPr>
                        <a:t>in</a:t>
                      </a:r>
                      <a:r>
                        <a:rPr sz="900" spc="-15" dirty="0">
                          <a:solidFill>
                            <a:srgbClr val="605D5C"/>
                          </a:solidFill>
                          <a:latin typeface="Trebuchet MS"/>
                          <a:cs typeface="Trebuchet MS"/>
                        </a:rPr>
                        <a:t> </a:t>
                      </a:r>
                      <a:r>
                        <a:rPr sz="900" dirty="0">
                          <a:solidFill>
                            <a:srgbClr val="605D5C"/>
                          </a:solidFill>
                          <a:latin typeface="Trebuchet MS"/>
                          <a:cs typeface="Trebuchet MS"/>
                        </a:rPr>
                        <a:t>Southbank</a:t>
                      </a:r>
                      <a:r>
                        <a:rPr sz="900" spc="-20" dirty="0">
                          <a:solidFill>
                            <a:srgbClr val="605D5C"/>
                          </a:solidFill>
                          <a:latin typeface="Trebuchet MS"/>
                          <a:cs typeface="Trebuchet MS"/>
                        </a:rPr>
                        <a:t> </a:t>
                      </a:r>
                      <a:r>
                        <a:rPr sz="900" spc="-130" dirty="0">
                          <a:solidFill>
                            <a:srgbClr val="605D5C"/>
                          </a:solidFill>
                          <a:latin typeface="Trebuchet MS"/>
                          <a:cs typeface="Trebuchet MS"/>
                        </a:rPr>
                        <a:t>·</a:t>
                      </a:r>
                      <a:r>
                        <a:rPr sz="900" spc="-15" dirty="0">
                          <a:solidFill>
                            <a:srgbClr val="605D5C"/>
                          </a:solidFill>
                          <a:latin typeface="Trebuchet MS"/>
                          <a:cs typeface="Trebuchet MS"/>
                        </a:rPr>
                        <a:t> </a:t>
                      </a:r>
                      <a:r>
                        <a:rPr sz="900" spc="-25" dirty="0">
                          <a:solidFill>
                            <a:srgbClr val="605D5C"/>
                          </a:solidFill>
                          <a:latin typeface="Trebuchet MS"/>
                          <a:cs typeface="Trebuchet MS"/>
                        </a:rPr>
                        <a:t>1…</a:t>
                      </a:r>
                      <a:endParaRPr sz="900">
                        <a:latin typeface="Trebuchet MS"/>
                        <a:cs typeface="Trebuchet MS"/>
                      </a:endParaRPr>
                    </a:p>
                  </a:txBody>
                  <a:tcPr marL="0" marR="0" marT="24765" marB="0">
                    <a:solidFill>
                      <a:srgbClr val="D9B300"/>
                    </a:solidFill>
                  </a:tcPr>
                </a:tc>
                <a:tc>
                  <a:txBody>
                    <a:bodyPr/>
                    <a:lstStyle/>
                    <a:p>
                      <a:pPr marL="21590" algn="ctr">
                        <a:lnSpc>
                          <a:spcPct val="100000"/>
                        </a:lnSpc>
                        <a:spcBef>
                          <a:spcPts val="195"/>
                        </a:spcBef>
                      </a:pPr>
                      <a:r>
                        <a:rPr sz="900" spc="-25" dirty="0">
                          <a:solidFill>
                            <a:srgbClr val="FFFFFF"/>
                          </a:solidFill>
                          <a:latin typeface="Trebuchet MS"/>
                          <a:cs typeface="Trebuchet MS"/>
                        </a:rPr>
                        <a:t>13</a:t>
                      </a:r>
                      <a:endParaRPr sz="900">
                        <a:latin typeface="Trebuchet MS"/>
                        <a:cs typeface="Trebuchet MS"/>
                      </a:endParaRPr>
                    </a:p>
                  </a:txBody>
                  <a:tcPr marL="0" marR="0" marT="24765" marB="0">
                    <a:solidFill>
                      <a:srgbClr val="118CFF"/>
                    </a:solidFill>
                  </a:tcPr>
                </a:tc>
                <a:tc>
                  <a:txBody>
                    <a:bodyPr/>
                    <a:lstStyle/>
                    <a:p>
                      <a:pPr marL="86360" algn="ctr">
                        <a:lnSpc>
                          <a:spcPct val="100000"/>
                        </a:lnSpc>
                        <a:spcBef>
                          <a:spcPts val="195"/>
                        </a:spcBef>
                      </a:pPr>
                      <a:r>
                        <a:rPr sz="900" spc="-25" dirty="0">
                          <a:solidFill>
                            <a:srgbClr val="FFFFFF"/>
                          </a:solidFill>
                          <a:latin typeface="Trebuchet MS"/>
                          <a:cs typeface="Trebuchet MS"/>
                        </a:rPr>
                        <a:t>13</a:t>
                      </a:r>
                      <a:endParaRPr sz="900">
                        <a:latin typeface="Trebuchet MS"/>
                        <a:cs typeface="Trebuchet MS"/>
                      </a:endParaRPr>
                    </a:p>
                  </a:txBody>
                  <a:tcPr marL="0" marR="0" marT="24765" marB="0">
                    <a:solidFill>
                      <a:srgbClr val="12239D"/>
                    </a:solidFill>
                  </a:tcPr>
                </a:tc>
                <a:tc>
                  <a:txBody>
                    <a:bodyPr/>
                    <a:lstStyle/>
                    <a:p>
                      <a:pPr>
                        <a:lnSpc>
                          <a:spcPct val="100000"/>
                        </a:lnSpc>
                      </a:pPr>
                      <a:endParaRPr sz="900">
                        <a:latin typeface="Times New Roman"/>
                        <a:cs typeface="Times New Roman"/>
                      </a:endParaRPr>
                    </a:p>
                  </a:txBody>
                  <a:tcPr marL="0" marR="0" marT="0" marB="0">
                    <a:solidFill>
                      <a:srgbClr val="12239D"/>
                    </a:solidFill>
                  </a:tcPr>
                </a:tc>
                <a:extLst>
                  <a:ext uri="{0D108BD9-81ED-4DB2-BD59-A6C34878D82A}">
                    <a16:rowId xmlns:a16="http://schemas.microsoft.com/office/drawing/2014/main" val="10000"/>
                  </a:ext>
                </a:extLst>
              </a:tr>
              <a:tr h="175260">
                <a:tc>
                  <a:txBody>
                    <a:bodyPr/>
                    <a:lstStyle/>
                    <a:p>
                      <a:pPr marR="78105" algn="r">
                        <a:lnSpc>
                          <a:spcPct val="100000"/>
                        </a:lnSpc>
                        <a:spcBef>
                          <a:spcPts val="195"/>
                        </a:spcBef>
                      </a:pPr>
                      <a:r>
                        <a:rPr sz="900" spc="-25" dirty="0">
                          <a:solidFill>
                            <a:srgbClr val="605D5C"/>
                          </a:solidFill>
                          <a:latin typeface="Trebuchet MS"/>
                          <a:cs typeface="Trebuchet MS"/>
                        </a:rPr>
                        <a:t>Rental</a:t>
                      </a:r>
                      <a:r>
                        <a:rPr sz="900" spc="-5" dirty="0">
                          <a:solidFill>
                            <a:srgbClr val="605D5C"/>
                          </a:solidFill>
                          <a:latin typeface="Trebuchet MS"/>
                          <a:cs typeface="Trebuchet MS"/>
                        </a:rPr>
                        <a:t> </a:t>
                      </a:r>
                      <a:r>
                        <a:rPr sz="900" spc="-10" dirty="0">
                          <a:solidFill>
                            <a:srgbClr val="605D5C"/>
                          </a:solidFill>
                          <a:latin typeface="Trebuchet MS"/>
                          <a:cs typeface="Trebuchet MS"/>
                        </a:rPr>
                        <a:t>unit</a:t>
                      </a:r>
                      <a:r>
                        <a:rPr sz="900" dirty="0">
                          <a:solidFill>
                            <a:srgbClr val="605D5C"/>
                          </a:solidFill>
                          <a:latin typeface="Trebuchet MS"/>
                          <a:cs typeface="Trebuchet MS"/>
                        </a:rPr>
                        <a:t> in Melbourne </a:t>
                      </a:r>
                      <a:r>
                        <a:rPr sz="900" spc="-130" dirty="0">
                          <a:solidFill>
                            <a:srgbClr val="605D5C"/>
                          </a:solidFill>
                          <a:latin typeface="Trebuchet MS"/>
                          <a:cs typeface="Trebuchet MS"/>
                        </a:rPr>
                        <a:t>·</a:t>
                      </a:r>
                      <a:r>
                        <a:rPr sz="900" spc="-5" dirty="0">
                          <a:solidFill>
                            <a:srgbClr val="605D5C"/>
                          </a:solidFill>
                          <a:latin typeface="Trebuchet MS"/>
                          <a:cs typeface="Trebuchet MS"/>
                        </a:rPr>
                        <a:t> </a:t>
                      </a:r>
                      <a:r>
                        <a:rPr sz="900" spc="-50" dirty="0">
                          <a:solidFill>
                            <a:srgbClr val="605D5C"/>
                          </a:solidFill>
                          <a:latin typeface="Trebuchet MS"/>
                          <a:cs typeface="Trebuchet MS"/>
                        </a:rPr>
                        <a:t>…</a:t>
                      </a:r>
                      <a:endParaRPr sz="900">
                        <a:latin typeface="Trebuchet MS"/>
                        <a:cs typeface="Trebuchet MS"/>
                      </a:endParaRPr>
                    </a:p>
                  </a:txBody>
                  <a:tcPr marL="0" marR="0" marT="24765" marB="0">
                    <a:solidFill>
                      <a:srgbClr val="D9B300"/>
                    </a:solidFill>
                  </a:tcPr>
                </a:tc>
                <a:tc>
                  <a:txBody>
                    <a:bodyPr/>
                    <a:lstStyle/>
                    <a:p>
                      <a:pPr algn="ctr">
                        <a:lnSpc>
                          <a:spcPct val="100000"/>
                        </a:lnSpc>
                        <a:spcBef>
                          <a:spcPts val="195"/>
                        </a:spcBef>
                      </a:pPr>
                      <a:r>
                        <a:rPr sz="900" spc="-25" dirty="0">
                          <a:solidFill>
                            <a:srgbClr val="FFFFFF"/>
                          </a:solidFill>
                          <a:latin typeface="Trebuchet MS"/>
                          <a:cs typeface="Trebuchet MS"/>
                        </a:rPr>
                        <a:t>12</a:t>
                      </a:r>
                      <a:endParaRPr sz="900">
                        <a:latin typeface="Trebuchet MS"/>
                        <a:cs typeface="Trebuchet MS"/>
                      </a:endParaRPr>
                    </a:p>
                  </a:txBody>
                  <a:tcPr marL="0" marR="0" marT="24765" marB="0">
                    <a:solidFill>
                      <a:srgbClr val="118CFF"/>
                    </a:solidFill>
                  </a:tcPr>
                </a:tc>
                <a:tc>
                  <a:txBody>
                    <a:bodyPr/>
                    <a:lstStyle/>
                    <a:p>
                      <a:pPr algn="ctr">
                        <a:lnSpc>
                          <a:spcPct val="100000"/>
                        </a:lnSpc>
                        <a:spcBef>
                          <a:spcPts val="195"/>
                        </a:spcBef>
                      </a:pPr>
                      <a:r>
                        <a:rPr sz="900" spc="-25" dirty="0">
                          <a:solidFill>
                            <a:srgbClr val="FFFFFF"/>
                          </a:solidFill>
                          <a:latin typeface="Trebuchet MS"/>
                          <a:cs typeface="Trebuchet MS"/>
                        </a:rPr>
                        <a:t>11</a:t>
                      </a:r>
                      <a:endParaRPr sz="900">
                        <a:latin typeface="Trebuchet MS"/>
                        <a:cs typeface="Trebuchet MS"/>
                      </a:endParaRPr>
                    </a:p>
                  </a:txBody>
                  <a:tcPr marL="0" marR="0" marT="24765" marB="0">
                    <a:solidFill>
                      <a:srgbClr val="12239D"/>
                    </a:solidFill>
                  </a:tcPr>
                </a:tc>
                <a:tc>
                  <a:txBody>
                    <a:bodyPr/>
                    <a:lstStyle/>
                    <a:p>
                      <a:pPr>
                        <a:lnSpc>
                          <a:spcPct val="100000"/>
                        </a:lnSpc>
                      </a:pPr>
                      <a:endParaRPr sz="900">
                        <a:latin typeface="Times New Roman"/>
                        <a:cs typeface="Times New Roman"/>
                      </a:endParaRPr>
                    </a:p>
                  </a:txBody>
                  <a:tcPr marL="0" marR="0" marT="0" marB="0">
                    <a:solidFill>
                      <a:srgbClr val="E66B37"/>
                    </a:solidFill>
                  </a:tcPr>
                </a:tc>
                <a:extLst>
                  <a:ext uri="{0D108BD9-81ED-4DB2-BD59-A6C34878D82A}">
                    <a16:rowId xmlns:a16="http://schemas.microsoft.com/office/drawing/2014/main" val="10001"/>
                  </a:ext>
                </a:extLst>
              </a:tr>
              <a:tr h="38735">
                <a:tc>
                  <a:txBody>
                    <a:bodyPr/>
                    <a:lstStyle/>
                    <a:p>
                      <a:pPr>
                        <a:lnSpc>
                          <a:spcPct val="100000"/>
                        </a:lnSpc>
                      </a:pPr>
                      <a:endParaRPr sz="100">
                        <a:latin typeface="Times New Roman"/>
                        <a:cs typeface="Times New Roman"/>
                      </a:endParaRPr>
                    </a:p>
                  </a:txBody>
                  <a:tcPr marL="0" marR="0" marT="0" marB="0">
                    <a:solidFill>
                      <a:srgbClr val="D9B300"/>
                    </a:solidFill>
                  </a:tcPr>
                </a:tc>
                <a:tc>
                  <a:txBody>
                    <a:bodyPr/>
                    <a:lstStyle/>
                    <a:p>
                      <a:pPr>
                        <a:lnSpc>
                          <a:spcPct val="100000"/>
                        </a:lnSpc>
                      </a:pPr>
                      <a:endParaRPr sz="100">
                        <a:latin typeface="Times New Roman"/>
                        <a:cs typeface="Times New Roman"/>
                      </a:endParaRPr>
                    </a:p>
                  </a:txBody>
                  <a:tcPr marL="0" marR="0" marT="0" marB="0">
                    <a:solidFill>
                      <a:srgbClr val="D9B300"/>
                    </a:solidFill>
                  </a:tcPr>
                </a:tc>
                <a:tc>
                  <a:txBody>
                    <a:bodyPr/>
                    <a:lstStyle/>
                    <a:p>
                      <a:pPr>
                        <a:lnSpc>
                          <a:spcPct val="100000"/>
                        </a:lnSpc>
                      </a:pPr>
                      <a:endParaRPr sz="100">
                        <a:latin typeface="Times New Roman"/>
                        <a:cs typeface="Times New Roman"/>
                      </a:endParaRPr>
                    </a:p>
                  </a:txBody>
                  <a:tcPr marL="0" marR="0" marT="0" marB="0">
                    <a:solidFill>
                      <a:srgbClr val="D9B300"/>
                    </a:solidFill>
                  </a:tcPr>
                </a:tc>
                <a:tc>
                  <a:txBody>
                    <a:bodyPr/>
                    <a:lstStyle/>
                    <a:p>
                      <a:pPr>
                        <a:lnSpc>
                          <a:spcPct val="100000"/>
                        </a:lnSpc>
                      </a:pPr>
                      <a:endParaRPr sz="100">
                        <a:latin typeface="Times New Roman"/>
                        <a:cs typeface="Times New Roman"/>
                      </a:endParaRPr>
                    </a:p>
                  </a:txBody>
                  <a:tcPr marL="0" marR="0" marT="0" marB="0">
                    <a:solidFill>
                      <a:srgbClr val="D9B300"/>
                    </a:solidFill>
                  </a:tcPr>
                </a:tc>
                <a:extLst>
                  <a:ext uri="{0D108BD9-81ED-4DB2-BD59-A6C34878D82A}">
                    <a16:rowId xmlns:a16="http://schemas.microsoft.com/office/drawing/2014/main" val="10002"/>
                  </a:ext>
                </a:extLst>
              </a:tr>
              <a:tr h="182245">
                <a:tc>
                  <a:txBody>
                    <a:bodyPr/>
                    <a:lstStyle/>
                    <a:p>
                      <a:pPr marR="78105" algn="r">
                        <a:lnSpc>
                          <a:spcPct val="100000"/>
                        </a:lnSpc>
                        <a:spcBef>
                          <a:spcPts val="70"/>
                        </a:spcBef>
                      </a:pPr>
                      <a:r>
                        <a:rPr sz="900" spc="-25" dirty="0">
                          <a:solidFill>
                            <a:srgbClr val="605D5C"/>
                          </a:solidFill>
                          <a:latin typeface="Trebuchet MS"/>
                          <a:cs typeface="Trebuchet MS"/>
                        </a:rPr>
                        <a:t>Rental</a:t>
                      </a:r>
                      <a:r>
                        <a:rPr sz="900" spc="-5" dirty="0">
                          <a:solidFill>
                            <a:srgbClr val="605D5C"/>
                          </a:solidFill>
                          <a:latin typeface="Trebuchet MS"/>
                          <a:cs typeface="Trebuchet MS"/>
                        </a:rPr>
                        <a:t> </a:t>
                      </a:r>
                      <a:r>
                        <a:rPr sz="900" spc="-10" dirty="0">
                          <a:solidFill>
                            <a:srgbClr val="605D5C"/>
                          </a:solidFill>
                          <a:latin typeface="Trebuchet MS"/>
                          <a:cs typeface="Trebuchet MS"/>
                        </a:rPr>
                        <a:t>unit</a:t>
                      </a:r>
                      <a:r>
                        <a:rPr sz="900" dirty="0">
                          <a:solidFill>
                            <a:srgbClr val="605D5C"/>
                          </a:solidFill>
                          <a:latin typeface="Trebuchet MS"/>
                          <a:cs typeface="Trebuchet MS"/>
                        </a:rPr>
                        <a:t> in Melbourne </a:t>
                      </a:r>
                      <a:r>
                        <a:rPr sz="900" spc="-130" dirty="0">
                          <a:solidFill>
                            <a:srgbClr val="605D5C"/>
                          </a:solidFill>
                          <a:latin typeface="Trebuchet MS"/>
                          <a:cs typeface="Trebuchet MS"/>
                        </a:rPr>
                        <a:t>·</a:t>
                      </a:r>
                      <a:r>
                        <a:rPr sz="900" spc="-5" dirty="0">
                          <a:solidFill>
                            <a:srgbClr val="605D5C"/>
                          </a:solidFill>
                          <a:latin typeface="Trebuchet MS"/>
                          <a:cs typeface="Trebuchet MS"/>
                        </a:rPr>
                        <a:t> </a:t>
                      </a:r>
                      <a:r>
                        <a:rPr sz="900" spc="-25" dirty="0">
                          <a:solidFill>
                            <a:srgbClr val="605D5C"/>
                          </a:solidFill>
                          <a:latin typeface="Trebuchet MS"/>
                          <a:cs typeface="Trebuchet MS"/>
                        </a:rPr>
                        <a:t>2…</a:t>
                      </a:r>
                      <a:endParaRPr sz="900">
                        <a:latin typeface="Trebuchet MS"/>
                        <a:cs typeface="Trebuchet MS"/>
                      </a:endParaRPr>
                    </a:p>
                  </a:txBody>
                  <a:tcPr marL="0" marR="0" marT="8890" marB="0">
                    <a:solidFill>
                      <a:srgbClr val="D9B300"/>
                    </a:solidFill>
                  </a:tcPr>
                </a:tc>
                <a:tc>
                  <a:txBody>
                    <a:bodyPr/>
                    <a:lstStyle/>
                    <a:p>
                      <a:pPr algn="ctr">
                        <a:lnSpc>
                          <a:spcPct val="100000"/>
                        </a:lnSpc>
                        <a:spcBef>
                          <a:spcPts val="70"/>
                        </a:spcBef>
                      </a:pPr>
                      <a:r>
                        <a:rPr sz="900" spc="-25" dirty="0">
                          <a:solidFill>
                            <a:srgbClr val="FFFFFF"/>
                          </a:solidFill>
                          <a:latin typeface="Trebuchet MS"/>
                          <a:cs typeface="Trebuchet MS"/>
                        </a:rPr>
                        <a:t>12</a:t>
                      </a:r>
                      <a:endParaRPr sz="900">
                        <a:latin typeface="Trebuchet MS"/>
                        <a:cs typeface="Trebuchet MS"/>
                      </a:endParaRPr>
                    </a:p>
                  </a:txBody>
                  <a:tcPr marL="0" marR="0" marT="8890" marB="0">
                    <a:solidFill>
                      <a:srgbClr val="118CFF"/>
                    </a:solidFill>
                  </a:tcPr>
                </a:tc>
                <a:tc>
                  <a:txBody>
                    <a:bodyPr/>
                    <a:lstStyle/>
                    <a:p>
                      <a:pPr marL="43180" algn="ctr">
                        <a:lnSpc>
                          <a:spcPct val="100000"/>
                        </a:lnSpc>
                        <a:spcBef>
                          <a:spcPts val="70"/>
                        </a:spcBef>
                      </a:pPr>
                      <a:r>
                        <a:rPr sz="900" spc="-25" dirty="0">
                          <a:solidFill>
                            <a:srgbClr val="FFFFFF"/>
                          </a:solidFill>
                          <a:latin typeface="Trebuchet MS"/>
                          <a:cs typeface="Trebuchet MS"/>
                        </a:rPr>
                        <a:t>13</a:t>
                      </a:r>
                      <a:endParaRPr sz="900">
                        <a:latin typeface="Trebuchet MS"/>
                        <a:cs typeface="Trebuchet MS"/>
                      </a:endParaRPr>
                    </a:p>
                  </a:txBody>
                  <a:tcPr marL="0" marR="0" marT="8890" marB="0">
                    <a:solidFill>
                      <a:srgbClr val="12239D"/>
                    </a:solidFill>
                  </a:tcPr>
                </a:tc>
                <a:tc>
                  <a:txBody>
                    <a:bodyPr/>
                    <a:lstStyle/>
                    <a:p>
                      <a:pPr>
                        <a:lnSpc>
                          <a:spcPct val="100000"/>
                        </a:lnSpc>
                      </a:pPr>
                      <a:endParaRPr sz="900">
                        <a:latin typeface="Times New Roman"/>
                        <a:cs typeface="Times New Roman"/>
                      </a:endParaRPr>
                    </a:p>
                  </a:txBody>
                  <a:tcPr marL="0" marR="0" marT="0" marB="0">
                    <a:solidFill>
                      <a:srgbClr val="E66B37"/>
                    </a:solidFill>
                  </a:tcPr>
                </a:tc>
                <a:extLst>
                  <a:ext uri="{0D108BD9-81ED-4DB2-BD59-A6C34878D82A}">
                    <a16:rowId xmlns:a16="http://schemas.microsoft.com/office/drawing/2014/main" val="10003"/>
                  </a:ext>
                </a:extLst>
              </a:tr>
              <a:tr h="198120">
                <a:tc>
                  <a:txBody>
                    <a:bodyPr/>
                    <a:lstStyle/>
                    <a:p>
                      <a:pPr marR="78105" algn="r">
                        <a:lnSpc>
                          <a:spcPct val="100000"/>
                        </a:lnSpc>
                        <a:spcBef>
                          <a:spcPts val="195"/>
                        </a:spcBef>
                      </a:pPr>
                      <a:r>
                        <a:rPr sz="900" spc="-25" dirty="0">
                          <a:solidFill>
                            <a:srgbClr val="605D5C"/>
                          </a:solidFill>
                          <a:latin typeface="Trebuchet MS"/>
                          <a:cs typeface="Trebuchet MS"/>
                        </a:rPr>
                        <a:t>Rental</a:t>
                      </a:r>
                      <a:r>
                        <a:rPr sz="900" spc="-20" dirty="0">
                          <a:solidFill>
                            <a:srgbClr val="605D5C"/>
                          </a:solidFill>
                          <a:latin typeface="Trebuchet MS"/>
                          <a:cs typeface="Trebuchet MS"/>
                        </a:rPr>
                        <a:t> </a:t>
                      </a:r>
                      <a:r>
                        <a:rPr sz="900" spc="-10" dirty="0">
                          <a:solidFill>
                            <a:srgbClr val="605D5C"/>
                          </a:solidFill>
                          <a:latin typeface="Trebuchet MS"/>
                          <a:cs typeface="Trebuchet MS"/>
                        </a:rPr>
                        <a:t>unit</a:t>
                      </a:r>
                      <a:r>
                        <a:rPr sz="900" spc="-20" dirty="0">
                          <a:solidFill>
                            <a:srgbClr val="605D5C"/>
                          </a:solidFill>
                          <a:latin typeface="Trebuchet MS"/>
                          <a:cs typeface="Trebuchet MS"/>
                        </a:rPr>
                        <a:t> </a:t>
                      </a:r>
                      <a:r>
                        <a:rPr sz="900" dirty="0">
                          <a:solidFill>
                            <a:srgbClr val="605D5C"/>
                          </a:solidFill>
                          <a:latin typeface="Trebuchet MS"/>
                          <a:cs typeface="Trebuchet MS"/>
                        </a:rPr>
                        <a:t>in</a:t>
                      </a:r>
                      <a:r>
                        <a:rPr sz="900" spc="-20" dirty="0">
                          <a:solidFill>
                            <a:srgbClr val="605D5C"/>
                          </a:solidFill>
                          <a:latin typeface="Trebuchet MS"/>
                          <a:cs typeface="Trebuchet MS"/>
                        </a:rPr>
                        <a:t> </a:t>
                      </a:r>
                      <a:r>
                        <a:rPr sz="900" dirty="0">
                          <a:solidFill>
                            <a:srgbClr val="605D5C"/>
                          </a:solidFill>
                          <a:latin typeface="Trebuchet MS"/>
                          <a:cs typeface="Trebuchet MS"/>
                        </a:rPr>
                        <a:t>South</a:t>
                      </a:r>
                      <a:r>
                        <a:rPr sz="900" spc="-20" dirty="0">
                          <a:solidFill>
                            <a:srgbClr val="605D5C"/>
                          </a:solidFill>
                          <a:latin typeface="Trebuchet MS"/>
                          <a:cs typeface="Trebuchet MS"/>
                        </a:rPr>
                        <a:t> </a:t>
                      </a:r>
                      <a:r>
                        <a:rPr sz="900" spc="-50" dirty="0">
                          <a:solidFill>
                            <a:srgbClr val="605D5C"/>
                          </a:solidFill>
                          <a:latin typeface="Trebuchet MS"/>
                          <a:cs typeface="Trebuchet MS"/>
                        </a:rPr>
                        <a:t>Yarra</a:t>
                      </a:r>
                      <a:r>
                        <a:rPr sz="900" spc="-15" dirty="0">
                          <a:solidFill>
                            <a:srgbClr val="605D5C"/>
                          </a:solidFill>
                          <a:latin typeface="Trebuchet MS"/>
                          <a:cs typeface="Trebuchet MS"/>
                        </a:rPr>
                        <a:t> </a:t>
                      </a:r>
                      <a:r>
                        <a:rPr sz="900" spc="-130" dirty="0">
                          <a:solidFill>
                            <a:srgbClr val="605D5C"/>
                          </a:solidFill>
                          <a:latin typeface="Trebuchet MS"/>
                          <a:cs typeface="Trebuchet MS"/>
                        </a:rPr>
                        <a:t>·</a:t>
                      </a:r>
                      <a:r>
                        <a:rPr sz="900" spc="-20" dirty="0">
                          <a:solidFill>
                            <a:srgbClr val="605D5C"/>
                          </a:solidFill>
                          <a:latin typeface="Trebuchet MS"/>
                          <a:cs typeface="Trebuchet MS"/>
                        </a:rPr>
                        <a:t> </a:t>
                      </a:r>
                      <a:r>
                        <a:rPr sz="900" spc="-50" dirty="0">
                          <a:solidFill>
                            <a:srgbClr val="605D5C"/>
                          </a:solidFill>
                          <a:latin typeface="Trebuchet MS"/>
                          <a:cs typeface="Trebuchet MS"/>
                        </a:rPr>
                        <a:t>…</a:t>
                      </a:r>
                      <a:endParaRPr sz="900">
                        <a:latin typeface="Trebuchet MS"/>
                        <a:cs typeface="Trebuchet MS"/>
                      </a:endParaRPr>
                    </a:p>
                  </a:txBody>
                  <a:tcPr marL="0" marR="0" marT="24765" marB="0">
                    <a:solidFill>
                      <a:srgbClr val="D9B300"/>
                    </a:solidFill>
                  </a:tcPr>
                </a:tc>
                <a:tc>
                  <a:txBody>
                    <a:bodyPr/>
                    <a:lstStyle/>
                    <a:p>
                      <a:pPr algn="ctr">
                        <a:lnSpc>
                          <a:spcPct val="100000"/>
                        </a:lnSpc>
                        <a:spcBef>
                          <a:spcPts val="195"/>
                        </a:spcBef>
                      </a:pPr>
                      <a:r>
                        <a:rPr sz="900" spc="-25" dirty="0">
                          <a:solidFill>
                            <a:srgbClr val="FFFFFF"/>
                          </a:solidFill>
                          <a:latin typeface="Trebuchet MS"/>
                          <a:cs typeface="Trebuchet MS"/>
                        </a:rPr>
                        <a:t>12</a:t>
                      </a:r>
                      <a:endParaRPr sz="900">
                        <a:latin typeface="Trebuchet MS"/>
                        <a:cs typeface="Trebuchet MS"/>
                      </a:endParaRPr>
                    </a:p>
                  </a:txBody>
                  <a:tcPr marL="0" marR="0" marT="24765" marB="0">
                    <a:solidFill>
                      <a:srgbClr val="118CFF"/>
                    </a:solidFill>
                  </a:tcPr>
                </a:tc>
                <a:tc>
                  <a:txBody>
                    <a:bodyPr/>
                    <a:lstStyle/>
                    <a:p>
                      <a:pPr marL="64769" algn="ctr">
                        <a:lnSpc>
                          <a:spcPct val="100000"/>
                        </a:lnSpc>
                        <a:spcBef>
                          <a:spcPts val="195"/>
                        </a:spcBef>
                      </a:pPr>
                      <a:r>
                        <a:rPr sz="900" spc="-25" dirty="0">
                          <a:solidFill>
                            <a:srgbClr val="FFFFFF"/>
                          </a:solidFill>
                          <a:latin typeface="Trebuchet MS"/>
                          <a:cs typeface="Trebuchet MS"/>
                        </a:rPr>
                        <a:t>14</a:t>
                      </a:r>
                      <a:endParaRPr sz="900">
                        <a:latin typeface="Trebuchet MS"/>
                        <a:cs typeface="Trebuchet MS"/>
                      </a:endParaRPr>
                    </a:p>
                  </a:txBody>
                  <a:tcPr marL="0" marR="0" marT="24765" marB="0">
                    <a:solidFill>
                      <a:srgbClr val="12239D"/>
                    </a:solidFill>
                  </a:tcPr>
                </a:tc>
                <a:tc>
                  <a:txBody>
                    <a:bodyPr/>
                    <a:lstStyle/>
                    <a:p>
                      <a:pPr>
                        <a:lnSpc>
                          <a:spcPct val="100000"/>
                        </a:lnSpc>
                      </a:pPr>
                      <a:endParaRPr sz="900">
                        <a:latin typeface="Times New Roman"/>
                        <a:cs typeface="Times New Roman"/>
                      </a:endParaRPr>
                    </a:p>
                  </a:txBody>
                  <a:tcPr marL="0" marR="0" marT="0" marB="0">
                    <a:solidFill>
                      <a:srgbClr val="12239D"/>
                    </a:solidFill>
                  </a:tcPr>
                </a:tc>
                <a:extLst>
                  <a:ext uri="{0D108BD9-81ED-4DB2-BD59-A6C34878D82A}">
                    <a16:rowId xmlns:a16="http://schemas.microsoft.com/office/drawing/2014/main" val="10004"/>
                  </a:ext>
                </a:extLst>
              </a:tr>
            </a:tbl>
          </a:graphicData>
        </a:graphic>
      </p:graphicFrame>
      <p:sp>
        <p:nvSpPr>
          <p:cNvPr id="32" name="object 32"/>
          <p:cNvSpPr txBox="1"/>
          <p:nvPr/>
        </p:nvSpPr>
        <p:spPr>
          <a:xfrm>
            <a:off x="3602735" y="1393896"/>
            <a:ext cx="912494" cy="152400"/>
          </a:xfrm>
          <a:prstGeom prst="rect">
            <a:avLst/>
          </a:prstGeom>
          <a:solidFill>
            <a:srgbClr val="E66B37"/>
          </a:solidFill>
        </p:spPr>
        <p:txBody>
          <a:bodyPr vert="horz" wrap="square" lIns="0" tIns="1905" rIns="0" bIns="0" rtlCol="0">
            <a:spAutoFit/>
          </a:bodyPr>
          <a:lstStyle/>
          <a:p>
            <a:pPr algn="ctr">
              <a:lnSpc>
                <a:spcPct val="100000"/>
              </a:lnSpc>
              <a:spcBef>
                <a:spcPts val="15"/>
              </a:spcBef>
            </a:pPr>
            <a:r>
              <a:rPr sz="900" spc="-25" dirty="0">
                <a:solidFill>
                  <a:srgbClr val="FFFFFF"/>
                </a:solidFill>
                <a:latin typeface="Trebuchet MS"/>
                <a:cs typeface="Trebuchet MS"/>
              </a:rPr>
              <a:t>42</a:t>
            </a:r>
            <a:endParaRPr sz="900">
              <a:latin typeface="Trebuchet MS"/>
              <a:cs typeface="Trebuchet MS"/>
            </a:endParaRPr>
          </a:p>
        </p:txBody>
      </p:sp>
      <p:sp>
        <p:nvSpPr>
          <p:cNvPr id="33" name="object 33"/>
          <p:cNvSpPr txBox="1"/>
          <p:nvPr/>
        </p:nvSpPr>
        <p:spPr>
          <a:xfrm>
            <a:off x="3343834" y="2773448"/>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23</a:t>
            </a:r>
            <a:endParaRPr sz="900">
              <a:latin typeface="Trebuchet MS"/>
              <a:cs typeface="Trebuchet MS"/>
            </a:endParaRPr>
          </a:p>
        </p:txBody>
      </p:sp>
      <p:sp>
        <p:nvSpPr>
          <p:cNvPr id="34" name="object 34"/>
          <p:cNvSpPr txBox="1"/>
          <p:nvPr/>
        </p:nvSpPr>
        <p:spPr>
          <a:xfrm>
            <a:off x="3387268" y="2972068"/>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27</a:t>
            </a:r>
            <a:endParaRPr sz="900">
              <a:latin typeface="Trebuchet MS"/>
              <a:cs typeface="Trebuchet MS"/>
            </a:endParaRPr>
          </a:p>
        </p:txBody>
      </p:sp>
      <p:sp>
        <p:nvSpPr>
          <p:cNvPr id="35" name="object 35"/>
          <p:cNvSpPr txBox="1"/>
          <p:nvPr/>
        </p:nvSpPr>
        <p:spPr>
          <a:xfrm>
            <a:off x="3300400" y="3170676"/>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21</a:t>
            </a:r>
            <a:endParaRPr sz="900">
              <a:latin typeface="Trebuchet MS"/>
              <a:cs typeface="Trebuchet MS"/>
            </a:endParaRPr>
          </a:p>
        </p:txBody>
      </p:sp>
      <p:sp>
        <p:nvSpPr>
          <p:cNvPr id="36" name="object 36"/>
          <p:cNvSpPr txBox="1"/>
          <p:nvPr/>
        </p:nvSpPr>
        <p:spPr>
          <a:xfrm>
            <a:off x="3376417" y="3369283"/>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24</a:t>
            </a:r>
            <a:endParaRPr sz="900">
              <a:latin typeface="Trebuchet MS"/>
              <a:cs typeface="Trebuchet MS"/>
            </a:endParaRPr>
          </a:p>
        </p:txBody>
      </p:sp>
      <p:sp>
        <p:nvSpPr>
          <p:cNvPr id="37" name="object 37"/>
          <p:cNvSpPr txBox="1"/>
          <p:nvPr/>
        </p:nvSpPr>
        <p:spPr>
          <a:xfrm>
            <a:off x="3289549" y="356792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24</a:t>
            </a:r>
            <a:endParaRPr sz="900">
              <a:latin typeface="Trebuchet MS"/>
              <a:cs typeface="Trebuchet MS"/>
            </a:endParaRPr>
          </a:p>
        </p:txBody>
      </p:sp>
      <p:sp>
        <p:nvSpPr>
          <p:cNvPr id="38" name="object 38"/>
          <p:cNvSpPr txBox="1"/>
          <p:nvPr/>
        </p:nvSpPr>
        <p:spPr>
          <a:xfrm>
            <a:off x="2431714" y="3766529"/>
            <a:ext cx="822325" cy="162560"/>
          </a:xfrm>
          <a:prstGeom prst="rect">
            <a:avLst/>
          </a:prstGeom>
        </p:spPr>
        <p:txBody>
          <a:bodyPr vert="horz" wrap="square" lIns="0" tIns="12700" rIns="0" bIns="0" rtlCol="0">
            <a:spAutoFit/>
          </a:bodyPr>
          <a:lstStyle/>
          <a:p>
            <a:pPr marL="12700">
              <a:lnSpc>
                <a:spcPct val="100000"/>
              </a:lnSpc>
              <a:spcBef>
                <a:spcPts val="100"/>
              </a:spcBef>
              <a:tabLst>
                <a:tab pos="337820" algn="l"/>
                <a:tab pos="685800" algn="l"/>
              </a:tabLst>
            </a:pPr>
            <a:r>
              <a:rPr sz="900" spc="-25" dirty="0">
                <a:solidFill>
                  <a:srgbClr val="FFFFFF"/>
                </a:solidFill>
                <a:latin typeface="Trebuchet MS"/>
                <a:cs typeface="Trebuchet MS"/>
              </a:rPr>
              <a:t>15</a:t>
            </a:r>
            <a:r>
              <a:rPr sz="900" dirty="0">
                <a:solidFill>
                  <a:srgbClr val="FFFFFF"/>
                </a:solidFill>
                <a:latin typeface="Trebuchet MS"/>
                <a:cs typeface="Trebuchet MS"/>
              </a:rPr>
              <a:t>	</a:t>
            </a:r>
            <a:r>
              <a:rPr sz="900" spc="-25" dirty="0">
                <a:solidFill>
                  <a:srgbClr val="FFFFFF"/>
                </a:solidFill>
                <a:latin typeface="Trebuchet MS"/>
                <a:cs typeface="Trebuchet MS"/>
              </a:rPr>
              <a:t>15</a:t>
            </a:r>
            <a:r>
              <a:rPr sz="900" dirty="0">
                <a:solidFill>
                  <a:srgbClr val="FFFFFF"/>
                </a:solidFill>
                <a:latin typeface="Trebuchet MS"/>
                <a:cs typeface="Trebuchet MS"/>
              </a:rPr>
              <a:t>	</a:t>
            </a:r>
            <a:r>
              <a:rPr sz="900" spc="-25" dirty="0">
                <a:solidFill>
                  <a:srgbClr val="FFFFFF"/>
                </a:solidFill>
                <a:latin typeface="Trebuchet MS"/>
                <a:cs typeface="Trebuchet MS"/>
              </a:rPr>
              <a:t>17</a:t>
            </a:r>
            <a:endParaRPr sz="900">
              <a:latin typeface="Trebuchet MS"/>
              <a:cs typeface="Trebuchet MS"/>
            </a:endParaRPr>
          </a:p>
        </p:txBody>
      </p:sp>
      <p:sp>
        <p:nvSpPr>
          <p:cNvPr id="39" name="object 39"/>
          <p:cNvSpPr txBox="1"/>
          <p:nvPr/>
        </p:nvSpPr>
        <p:spPr>
          <a:xfrm>
            <a:off x="3180949" y="3965137"/>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20</a:t>
            </a:r>
            <a:endParaRPr sz="900">
              <a:latin typeface="Trebuchet MS"/>
              <a:cs typeface="Trebuchet MS"/>
            </a:endParaRPr>
          </a:p>
        </p:txBody>
      </p:sp>
      <p:sp>
        <p:nvSpPr>
          <p:cNvPr id="40" name="object 40"/>
          <p:cNvSpPr txBox="1"/>
          <p:nvPr/>
        </p:nvSpPr>
        <p:spPr>
          <a:xfrm>
            <a:off x="2409997" y="4163775"/>
            <a:ext cx="822325" cy="162560"/>
          </a:xfrm>
          <a:prstGeom prst="rect">
            <a:avLst/>
          </a:prstGeom>
        </p:spPr>
        <p:txBody>
          <a:bodyPr vert="horz" wrap="square" lIns="0" tIns="12700" rIns="0" bIns="0" rtlCol="0">
            <a:spAutoFit/>
          </a:bodyPr>
          <a:lstStyle/>
          <a:p>
            <a:pPr marL="12700">
              <a:lnSpc>
                <a:spcPct val="100000"/>
              </a:lnSpc>
              <a:spcBef>
                <a:spcPts val="100"/>
              </a:spcBef>
              <a:tabLst>
                <a:tab pos="327025" algn="l"/>
                <a:tab pos="685800" algn="l"/>
              </a:tabLst>
            </a:pPr>
            <a:r>
              <a:rPr sz="900" spc="-25" dirty="0">
                <a:solidFill>
                  <a:srgbClr val="FFFFFF"/>
                </a:solidFill>
                <a:latin typeface="Trebuchet MS"/>
                <a:cs typeface="Trebuchet MS"/>
              </a:rPr>
              <a:t>13</a:t>
            </a:r>
            <a:r>
              <a:rPr sz="900" dirty="0">
                <a:solidFill>
                  <a:srgbClr val="FFFFFF"/>
                </a:solidFill>
                <a:latin typeface="Trebuchet MS"/>
                <a:cs typeface="Trebuchet MS"/>
              </a:rPr>
              <a:t>	</a:t>
            </a:r>
            <a:r>
              <a:rPr sz="900" spc="-25" dirty="0">
                <a:solidFill>
                  <a:srgbClr val="FFFFFF"/>
                </a:solidFill>
                <a:latin typeface="Trebuchet MS"/>
                <a:cs typeface="Trebuchet MS"/>
              </a:rPr>
              <a:t>16</a:t>
            </a:r>
            <a:r>
              <a:rPr sz="900" dirty="0">
                <a:solidFill>
                  <a:srgbClr val="FFFFFF"/>
                </a:solidFill>
                <a:latin typeface="Trebuchet MS"/>
                <a:cs typeface="Trebuchet MS"/>
              </a:rPr>
              <a:t>	</a:t>
            </a:r>
            <a:r>
              <a:rPr sz="900" spc="-25" dirty="0">
                <a:solidFill>
                  <a:srgbClr val="FFFFFF"/>
                </a:solidFill>
                <a:latin typeface="Trebuchet MS"/>
                <a:cs typeface="Trebuchet MS"/>
              </a:rPr>
              <a:t>17</a:t>
            </a:r>
            <a:endParaRPr sz="900">
              <a:latin typeface="Trebuchet MS"/>
              <a:cs typeface="Trebuchet MS"/>
            </a:endParaRPr>
          </a:p>
        </p:txBody>
      </p:sp>
      <p:sp>
        <p:nvSpPr>
          <p:cNvPr id="41" name="object 41"/>
          <p:cNvSpPr txBox="1"/>
          <p:nvPr/>
        </p:nvSpPr>
        <p:spPr>
          <a:xfrm>
            <a:off x="3115782" y="4362383"/>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18</a:t>
            </a:r>
            <a:endParaRPr sz="900">
              <a:latin typeface="Trebuchet MS"/>
              <a:cs typeface="Trebuchet MS"/>
            </a:endParaRPr>
          </a:p>
        </p:txBody>
      </p:sp>
      <p:sp>
        <p:nvSpPr>
          <p:cNvPr id="42" name="object 42"/>
          <p:cNvSpPr txBox="1"/>
          <p:nvPr/>
        </p:nvSpPr>
        <p:spPr>
          <a:xfrm>
            <a:off x="2409997" y="4958236"/>
            <a:ext cx="822325" cy="162560"/>
          </a:xfrm>
          <a:prstGeom prst="rect">
            <a:avLst/>
          </a:prstGeom>
        </p:spPr>
        <p:txBody>
          <a:bodyPr vert="horz" wrap="square" lIns="0" tIns="12700" rIns="0" bIns="0" rtlCol="0">
            <a:spAutoFit/>
          </a:bodyPr>
          <a:lstStyle/>
          <a:p>
            <a:pPr marL="12700">
              <a:lnSpc>
                <a:spcPct val="100000"/>
              </a:lnSpc>
              <a:spcBef>
                <a:spcPts val="100"/>
              </a:spcBef>
              <a:tabLst>
                <a:tab pos="327025" algn="l"/>
                <a:tab pos="685800" algn="l"/>
              </a:tabLst>
            </a:pPr>
            <a:r>
              <a:rPr sz="900" spc="-25" dirty="0">
                <a:solidFill>
                  <a:srgbClr val="FFFFFF"/>
                </a:solidFill>
                <a:latin typeface="Trebuchet MS"/>
                <a:cs typeface="Trebuchet MS"/>
              </a:rPr>
              <a:t>13</a:t>
            </a:r>
            <a:r>
              <a:rPr sz="900" dirty="0">
                <a:solidFill>
                  <a:srgbClr val="FFFFFF"/>
                </a:solidFill>
                <a:latin typeface="Trebuchet MS"/>
                <a:cs typeface="Trebuchet MS"/>
              </a:rPr>
              <a:t>	</a:t>
            </a:r>
            <a:r>
              <a:rPr sz="900" spc="-25" dirty="0">
                <a:solidFill>
                  <a:srgbClr val="FFFFFF"/>
                </a:solidFill>
                <a:latin typeface="Trebuchet MS"/>
                <a:cs typeface="Trebuchet MS"/>
              </a:rPr>
              <a:t>16</a:t>
            </a:r>
            <a:r>
              <a:rPr sz="900" dirty="0">
                <a:solidFill>
                  <a:srgbClr val="FFFFFF"/>
                </a:solidFill>
                <a:latin typeface="Trebuchet MS"/>
                <a:cs typeface="Trebuchet MS"/>
              </a:rPr>
              <a:t>	</a:t>
            </a:r>
            <a:r>
              <a:rPr sz="900" spc="-25" dirty="0">
                <a:solidFill>
                  <a:srgbClr val="FFFFFF"/>
                </a:solidFill>
                <a:latin typeface="Trebuchet MS"/>
                <a:cs typeface="Trebuchet MS"/>
              </a:rPr>
              <a:t>17</a:t>
            </a:r>
            <a:endParaRPr sz="900">
              <a:latin typeface="Trebuchet MS"/>
              <a:cs typeface="Trebuchet MS"/>
            </a:endParaRPr>
          </a:p>
        </p:txBody>
      </p:sp>
      <p:sp>
        <p:nvSpPr>
          <p:cNvPr id="43" name="object 43"/>
          <p:cNvSpPr txBox="1"/>
          <p:nvPr/>
        </p:nvSpPr>
        <p:spPr>
          <a:xfrm>
            <a:off x="2963779" y="555409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14</a:t>
            </a:r>
            <a:endParaRPr sz="900">
              <a:latin typeface="Trebuchet MS"/>
              <a:cs typeface="Trebuchet MS"/>
            </a:endParaRPr>
          </a:p>
        </p:txBody>
      </p:sp>
      <p:sp>
        <p:nvSpPr>
          <p:cNvPr id="44" name="object 44"/>
          <p:cNvSpPr txBox="1"/>
          <p:nvPr/>
        </p:nvSpPr>
        <p:spPr>
          <a:xfrm>
            <a:off x="3018064" y="5752697"/>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17</a:t>
            </a:r>
            <a:endParaRPr sz="900">
              <a:latin typeface="Trebuchet MS"/>
              <a:cs typeface="Trebuchet MS"/>
            </a:endParaRPr>
          </a:p>
        </p:txBody>
      </p:sp>
      <p:sp>
        <p:nvSpPr>
          <p:cNvPr id="45" name="object 45"/>
          <p:cNvSpPr txBox="1"/>
          <p:nvPr/>
        </p:nvSpPr>
        <p:spPr>
          <a:xfrm>
            <a:off x="4514850" y="1393896"/>
            <a:ext cx="1368425" cy="152400"/>
          </a:xfrm>
          <a:prstGeom prst="rect">
            <a:avLst/>
          </a:prstGeom>
          <a:solidFill>
            <a:srgbClr val="6A007B"/>
          </a:solidFill>
        </p:spPr>
        <p:txBody>
          <a:bodyPr vert="horz" wrap="square" lIns="0" tIns="1905" rIns="0" bIns="0" rtlCol="0">
            <a:spAutoFit/>
          </a:bodyPr>
          <a:lstStyle/>
          <a:p>
            <a:pPr algn="ctr">
              <a:lnSpc>
                <a:spcPct val="100000"/>
              </a:lnSpc>
              <a:spcBef>
                <a:spcPts val="15"/>
              </a:spcBef>
            </a:pPr>
            <a:r>
              <a:rPr sz="900" spc="-25" dirty="0">
                <a:solidFill>
                  <a:srgbClr val="FFFFFF"/>
                </a:solidFill>
                <a:latin typeface="Trebuchet MS"/>
                <a:cs typeface="Trebuchet MS"/>
              </a:rPr>
              <a:t>63</a:t>
            </a:r>
            <a:endParaRPr sz="900">
              <a:latin typeface="Trebuchet MS"/>
              <a:cs typeface="Trebuchet MS"/>
            </a:endParaRPr>
          </a:p>
        </p:txBody>
      </p:sp>
      <p:sp>
        <p:nvSpPr>
          <p:cNvPr id="46" name="object 46"/>
          <p:cNvSpPr txBox="1"/>
          <p:nvPr/>
        </p:nvSpPr>
        <p:spPr>
          <a:xfrm>
            <a:off x="3550153" y="1520290"/>
            <a:ext cx="897890" cy="422909"/>
          </a:xfrm>
          <a:prstGeom prst="rect">
            <a:avLst/>
          </a:prstGeom>
        </p:spPr>
        <p:txBody>
          <a:bodyPr vert="horz" wrap="square" lIns="0" tIns="73660" rIns="0" bIns="0" rtlCol="0">
            <a:spAutoFit/>
          </a:bodyPr>
          <a:lstStyle/>
          <a:p>
            <a:pPr marL="120650">
              <a:lnSpc>
                <a:spcPct val="100000"/>
              </a:lnSpc>
              <a:spcBef>
                <a:spcPts val="580"/>
              </a:spcBef>
              <a:tabLst>
                <a:tab pos="761365" algn="l"/>
              </a:tabLst>
            </a:pPr>
            <a:r>
              <a:rPr sz="900" spc="-25" dirty="0">
                <a:solidFill>
                  <a:srgbClr val="FFFFFF"/>
                </a:solidFill>
                <a:latin typeface="Trebuchet MS"/>
                <a:cs typeface="Trebuchet MS"/>
              </a:rPr>
              <a:t>26</a:t>
            </a:r>
            <a:r>
              <a:rPr sz="900" dirty="0">
                <a:solidFill>
                  <a:srgbClr val="FFFFFF"/>
                </a:solidFill>
                <a:latin typeface="Trebuchet MS"/>
                <a:cs typeface="Trebuchet MS"/>
              </a:rPr>
              <a:t>	</a:t>
            </a:r>
            <a:r>
              <a:rPr sz="900" spc="-25" dirty="0">
                <a:solidFill>
                  <a:srgbClr val="FFFFFF"/>
                </a:solidFill>
                <a:latin typeface="Trebuchet MS"/>
                <a:cs typeface="Trebuchet MS"/>
              </a:rPr>
              <a:t>33</a:t>
            </a:r>
            <a:endParaRPr sz="900">
              <a:latin typeface="Trebuchet MS"/>
              <a:cs typeface="Trebuchet MS"/>
            </a:endParaRPr>
          </a:p>
          <a:p>
            <a:pPr marL="12700">
              <a:lnSpc>
                <a:spcPct val="100000"/>
              </a:lnSpc>
              <a:spcBef>
                <a:spcPts val="484"/>
              </a:spcBef>
              <a:tabLst>
                <a:tab pos="631190" algn="l"/>
              </a:tabLst>
            </a:pPr>
            <a:r>
              <a:rPr sz="900" spc="-25" dirty="0">
                <a:solidFill>
                  <a:srgbClr val="FFFFFF"/>
                </a:solidFill>
                <a:latin typeface="Trebuchet MS"/>
                <a:cs typeface="Trebuchet MS"/>
              </a:rPr>
              <a:t>26</a:t>
            </a:r>
            <a:r>
              <a:rPr sz="900" dirty="0">
                <a:solidFill>
                  <a:srgbClr val="FFFFFF"/>
                </a:solidFill>
                <a:latin typeface="Trebuchet MS"/>
                <a:cs typeface="Trebuchet MS"/>
              </a:rPr>
              <a:t>	</a:t>
            </a:r>
            <a:r>
              <a:rPr sz="900" spc="-25" dirty="0">
                <a:solidFill>
                  <a:srgbClr val="FFFFFF"/>
                </a:solidFill>
                <a:latin typeface="Trebuchet MS"/>
                <a:cs typeface="Trebuchet MS"/>
              </a:rPr>
              <a:t>31</a:t>
            </a:r>
            <a:endParaRPr sz="900">
              <a:latin typeface="Trebuchet MS"/>
              <a:cs typeface="Trebuchet MS"/>
            </a:endParaRPr>
          </a:p>
        </p:txBody>
      </p:sp>
      <p:sp>
        <p:nvSpPr>
          <p:cNvPr id="47" name="object 47"/>
          <p:cNvSpPr txBox="1"/>
          <p:nvPr/>
        </p:nvSpPr>
        <p:spPr>
          <a:xfrm>
            <a:off x="3474136" y="1917524"/>
            <a:ext cx="833119" cy="422909"/>
          </a:xfrm>
          <a:prstGeom prst="rect">
            <a:avLst/>
          </a:prstGeom>
        </p:spPr>
        <p:txBody>
          <a:bodyPr vert="horz" wrap="square" lIns="0" tIns="73660" rIns="0" bIns="0" rtlCol="0">
            <a:spAutoFit/>
          </a:bodyPr>
          <a:lstStyle/>
          <a:p>
            <a:pPr marL="12700">
              <a:lnSpc>
                <a:spcPct val="100000"/>
              </a:lnSpc>
              <a:spcBef>
                <a:spcPts val="580"/>
              </a:spcBef>
              <a:tabLst>
                <a:tab pos="620395" algn="l"/>
              </a:tabLst>
            </a:pPr>
            <a:r>
              <a:rPr sz="900" spc="-25" dirty="0">
                <a:solidFill>
                  <a:srgbClr val="FFFFFF"/>
                </a:solidFill>
                <a:latin typeface="Trebuchet MS"/>
                <a:cs typeface="Trebuchet MS"/>
              </a:rPr>
              <a:t>23</a:t>
            </a:r>
            <a:r>
              <a:rPr sz="900" dirty="0">
                <a:solidFill>
                  <a:srgbClr val="FFFFFF"/>
                </a:solidFill>
                <a:latin typeface="Trebuchet MS"/>
                <a:cs typeface="Trebuchet MS"/>
              </a:rPr>
              <a:t>	</a:t>
            </a:r>
            <a:r>
              <a:rPr sz="900" spc="-25" dirty="0">
                <a:solidFill>
                  <a:srgbClr val="FFFFFF"/>
                </a:solidFill>
                <a:latin typeface="Trebuchet MS"/>
                <a:cs typeface="Trebuchet MS"/>
              </a:rPr>
              <a:t>33</a:t>
            </a:r>
            <a:endParaRPr sz="900">
              <a:latin typeface="Trebuchet MS"/>
              <a:cs typeface="Trebuchet MS"/>
            </a:endParaRPr>
          </a:p>
          <a:p>
            <a:pPr marL="77470">
              <a:lnSpc>
                <a:spcPct val="100000"/>
              </a:lnSpc>
              <a:spcBef>
                <a:spcPts val="484"/>
              </a:spcBef>
              <a:tabLst>
                <a:tab pos="696595" algn="l"/>
              </a:tabLst>
            </a:pPr>
            <a:r>
              <a:rPr sz="900" spc="-25" dirty="0">
                <a:solidFill>
                  <a:srgbClr val="FFFFFF"/>
                </a:solidFill>
                <a:latin typeface="Trebuchet MS"/>
                <a:cs typeface="Trebuchet MS"/>
              </a:rPr>
              <a:t>25</a:t>
            </a:r>
            <a:r>
              <a:rPr sz="900" dirty="0">
                <a:solidFill>
                  <a:srgbClr val="FFFFFF"/>
                </a:solidFill>
                <a:latin typeface="Trebuchet MS"/>
                <a:cs typeface="Trebuchet MS"/>
              </a:rPr>
              <a:t>	</a:t>
            </a:r>
            <a:r>
              <a:rPr sz="900" spc="-25" dirty="0">
                <a:solidFill>
                  <a:srgbClr val="FFFFFF"/>
                </a:solidFill>
                <a:latin typeface="Trebuchet MS"/>
                <a:cs typeface="Trebuchet MS"/>
              </a:rPr>
              <a:t>32</a:t>
            </a:r>
            <a:endParaRPr sz="900">
              <a:latin typeface="Trebuchet MS"/>
              <a:cs typeface="Trebuchet MS"/>
            </a:endParaRPr>
          </a:p>
        </p:txBody>
      </p:sp>
      <p:sp>
        <p:nvSpPr>
          <p:cNvPr id="48" name="object 48"/>
          <p:cNvSpPr txBox="1"/>
          <p:nvPr/>
        </p:nvSpPr>
        <p:spPr>
          <a:xfrm>
            <a:off x="3539271" y="2314758"/>
            <a:ext cx="822325" cy="422909"/>
          </a:xfrm>
          <a:prstGeom prst="rect">
            <a:avLst/>
          </a:prstGeom>
        </p:spPr>
        <p:txBody>
          <a:bodyPr vert="horz" wrap="square" lIns="0" tIns="73660" rIns="0" bIns="0" rtlCol="0">
            <a:spAutoFit/>
          </a:bodyPr>
          <a:lstStyle/>
          <a:p>
            <a:pPr marL="12700">
              <a:lnSpc>
                <a:spcPct val="100000"/>
              </a:lnSpc>
              <a:spcBef>
                <a:spcPts val="580"/>
              </a:spcBef>
              <a:tabLst>
                <a:tab pos="685800" algn="l"/>
              </a:tabLst>
            </a:pPr>
            <a:r>
              <a:rPr sz="900" spc="-25" dirty="0">
                <a:solidFill>
                  <a:srgbClr val="FFFFFF"/>
                </a:solidFill>
                <a:latin typeface="Trebuchet MS"/>
                <a:cs typeface="Trebuchet MS"/>
              </a:rPr>
              <a:t>29</a:t>
            </a:r>
            <a:r>
              <a:rPr sz="900" dirty="0">
                <a:solidFill>
                  <a:srgbClr val="FFFFFF"/>
                </a:solidFill>
                <a:latin typeface="Trebuchet MS"/>
                <a:cs typeface="Trebuchet MS"/>
              </a:rPr>
              <a:t>	</a:t>
            </a:r>
            <a:r>
              <a:rPr sz="900" spc="-25" dirty="0">
                <a:solidFill>
                  <a:srgbClr val="FFFFFF"/>
                </a:solidFill>
                <a:latin typeface="Trebuchet MS"/>
                <a:cs typeface="Trebuchet MS"/>
              </a:rPr>
              <a:t>33</a:t>
            </a:r>
            <a:endParaRPr sz="900">
              <a:latin typeface="Trebuchet MS"/>
              <a:cs typeface="Trebuchet MS"/>
            </a:endParaRPr>
          </a:p>
          <a:p>
            <a:pPr marL="132080">
              <a:lnSpc>
                <a:spcPct val="100000"/>
              </a:lnSpc>
              <a:spcBef>
                <a:spcPts val="484"/>
              </a:spcBef>
            </a:pPr>
            <a:r>
              <a:rPr sz="900" spc="-25" dirty="0">
                <a:solidFill>
                  <a:srgbClr val="FFFFFF"/>
                </a:solidFill>
                <a:latin typeface="Trebuchet MS"/>
                <a:cs typeface="Trebuchet MS"/>
              </a:rPr>
              <a:t>32</a:t>
            </a:r>
            <a:endParaRPr sz="900">
              <a:latin typeface="Trebuchet MS"/>
              <a:cs typeface="Trebuchet MS"/>
            </a:endParaRPr>
          </a:p>
        </p:txBody>
      </p:sp>
      <p:sp>
        <p:nvSpPr>
          <p:cNvPr id="49" name="object 49"/>
          <p:cNvSpPr txBox="1"/>
          <p:nvPr/>
        </p:nvSpPr>
        <p:spPr>
          <a:xfrm>
            <a:off x="4407951" y="2574831"/>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37</a:t>
            </a:r>
            <a:endParaRPr sz="900">
              <a:latin typeface="Trebuchet MS"/>
              <a:cs typeface="Trebuchet MS"/>
            </a:endParaRPr>
          </a:p>
        </p:txBody>
      </p:sp>
      <p:sp>
        <p:nvSpPr>
          <p:cNvPr id="50" name="object 50"/>
          <p:cNvSpPr txBox="1"/>
          <p:nvPr/>
        </p:nvSpPr>
        <p:spPr>
          <a:xfrm>
            <a:off x="3865042" y="2773448"/>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25</a:t>
            </a:r>
            <a:endParaRPr sz="900">
              <a:latin typeface="Trebuchet MS"/>
              <a:cs typeface="Trebuchet MS"/>
            </a:endParaRPr>
          </a:p>
        </p:txBody>
      </p:sp>
      <p:sp>
        <p:nvSpPr>
          <p:cNvPr id="51" name="object 51"/>
          <p:cNvSpPr txBox="1"/>
          <p:nvPr/>
        </p:nvSpPr>
        <p:spPr>
          <a:xfrm>
            <a:off x="4071361" y="2972068"/>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36</a:t>
            </a:r>
            <a:endParaRPr sz="900">
              <a:latin typeface="Trebuchet MS"/>
              <a:cs typeface="Trebuchet MS"/>
            </a:endParaRPr>
          </a:p>
        </p:txBody>
      </p:sp>
      <p:sp>
        <p:nvSpPr>
          <p:cNvPr id="52" name="object 52"/>
          <p:cNvSpPr txBox="1"/>
          <p:nvPr/>
        </p:nvSpPr>
        <p:spPr>
          <a:xfrm>
            <a:off x="3854191" y="3170676"/>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30</a:t>
            </a:r>
            <a:endParaRPr sz="900">
              <a:latin typeface="Trebuchet MS"/>
              <a:cs typeface="Trebuchet MS"/>
            </a:endParaRPr>
          </a:p>
        </p:txBody>
      </p:sp>
      <p:sp>
        <p:nvSpPr>
          <p:cNvPr id="53" name="object 53"/>
          <p:cNvSpPr txBox="1"/>
          <p:nvPr/>
        </p:nvSpPr>
        <p:spPr>
          <a:xfrm>
            <a:off x="4114764" y="3369283"/>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44</a:t>
            </a:r>
            <a:endParaRPr sz="900">
              <a:latin typeface="Trebuchet MS"/>
              <a:cs typeface="Trebuchet MS"/>
            </a:endParaRPr>
          </a:p>
        </p:txBody>
      </p:sp>
      <p:sp>
        <p:nvSpPr>
          <p:cNvPr id="54" name="object 54"/>
          <p:cNvSpPr txBox="1"/>
          <p:nvPr/>
        </p:nvSpPr>
        <p:spPr>
          <a:xfrm>
            <a:off x="3843309" y="3567922"/>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27</a:t>
            </a:r>
            <a:endParaRPr sz="900">
              <a:latin typeface="Trebuchet MS"/>
              <a:cs typeface="Trebuchet MS"/>
            </a:endParaRPr>
          </a:p>
        </p:txBody>
      </p:sp>
      <p:sp>
        <p:nvSpPr>
          <p:cNvPr id="55" name="object 55"/>
          <p:cNvSpPr txBox="1"/>
          <p:nvPr/>
        </p:nvSpPr>
        <p:spPr>
          <a:xfrm>
            <a:off x="3517570" y="3766529"/>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21</a:t>
            </a:r>
            <a:endParaRPr sz="900">
              <a:latin typeface="Trebuchet MS"/>
              <a:cs typeface="Trebuchet MS"/>
            </a:endParaRPr>
          </a:p>
        </p:txBody>
      </p:sp>
      <p:sp>
        <p:nvSpPr>
          <p:cNvPr id="56" name="object 56"/>
          <p:cNvSpPr txBox="1"/>
          <p:nvPr/>
        </p:nvSpPr>
        <p:spPr>
          <a:xfrm>
            <a:off x="3669574" y="3965137"/>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25</a:t>
            </a:r>
            <a:endParaRPr sz="900">
              <a:latin typeface="Trebuchet MS"/>
              <a:cs typeface="Trebuchet MS"/>
            </a:endParaRPr>
          </a:p>
        </p:txBody>
      </p:sp>
      <p:sp>
        <p:nvSpPr>
          <p:cNvPr id="57" name="object 57"/>
          <p:cNvSpPr txBox="1"/>
          <p:nvPr/>
        </p:nvSpPr>
        <p:spPr>
          <a:xfrm>
            <a:off x="3474136" y="4163775"/>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19</a:t>
            </a:r>
            <a:endParaRPr sz="900">
              <a:latin typeface="Trebuchet MS"/>
              <a:cs typeface="Trebuchet MS"/>
            </a:endParaRPr>
          </a:p>
        </p:txBody>
      </p:sp>
      <p:sp>
        <p:nvSpPr>
          <p:cNvPr id="58" name="object 58"/>
          <p:cNvSpPr txBox="1"/>
          <p:nvPr/>
        </p:nvSpPr>
        <p:spPr>
          <a:xfrm>
            <a:off x="3517570" y="4362383"/>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19</a:t>
            </a:r>
            <a:endParaRPr sz="900">
              <a:latin typeface="Trebuchet MS"/>
              <a:cs typeface="Trebuchet MS"/>
            </a:endParaRPr>
          </a:p>
        </p:txBody>
      </p:sp>
      <p:sp>
        <p:nvSpPr>
          <p:cNvPr id="59" name="object 59"/>
          <p:cNvSpPr txBox="1"/>
          <p:nvPr/>
        </p:nvSpPr>
        <p:spPr>
          <a:xfrm>
            <a:off x="2409997" y="4560990"/>
            <a:ext cx="1104265" cy="162560"/>
          </a:xfrm>
          <a:prstGeom prst="rect">
            <a:avLst/>
          </a:prstGeom>
        </p:spPr>
        <p:txBody>
          <a:bodyPr vert="horz" wrap="square" lIns="0" tIns="12700" rIns="0" bIns="0" rtlCol="0">
            <a:spAutoFit/>
          </a:bodyPr>
          <a:lstStyle/>
          <a:p>
            <a:pPr marL="12700">
              <a:lnSpc>
                <a:spcPct val="100000"/>
              </a:lnSpc>
              <a:spcBef>
                <a:spcPts val="100"/>
              </a:spcBef>
              <a:tabLst>
                <a:tab pos="316230" algn="l"/>
                <a:tab pos="631190" algn="l"/>
                <a:tab pos="967740" algn="l"/>
              </a:tabLst>
            </a:pPr>
            <a:r>
              <a:rPr sz="900" spc="-25" dirty="0">
                <a:solidFill>
                  <a:srgbClr val="FFFFFF"/>
                </a:solidFill>
                <a:latin typeface="Trebuchet MS"/>
                <a:cs typeface="Trebuchet MS"/>
              </a:rPr>
              <a:t>13</a:t>
            </a:r>
            <a:r>
              <a:rPr sz="900" dirty="0">
                <a:solidFill>
                  <a:srgbClr val="FFFFFF"/>
                </a:solidFill>
                <a:latin typeface="Trebuchet MS"/>
                <a:cs typeface="Trebuchet MS"/>
              </a:rPr>
              <a:t>	</a:t>
            </a:r>
            <a:r>
              <a:rPr sz="900" spc="-25" dirty="0">
                <a:solidFill>
                  <a:srgbClr val="FFFFFF"/>
                </a:solidFill>
                <a:latin typeface="Trebuchet MS"/>
                <a:cs typeface="Trebuchet MS"/>
              </a:rPr>
              <a:t>15</a:t>
            </a:r>
            <a:r>
              <a:rPr sz="900" dirty="0">
                <a:solidFill>
                  <a:srgbClr val="FFFFFF"/>
                </a:solidFill>
                <a:latin typeface="Trebuchet MS"/>
                <a:cs typeface="Trebuchet MS"/>
              </a:rPr>
              <a:t>	</a:t>
            </a:r>
            <a:r>
              <a:rPr sz="900" spc="-25" dirty="0">
                <a:solidFill>
                  <a:srgbClr val="FFFFFF"/>
                </a:solidFill>
                <a:latin typeface="Trebuchet MS"/>
                <a:cs typeface="Trebuchet MS"/>
              </a:rPr>
              <a:t>14</a:t>
            </a:r>
            <a:r>
              <a:rPr sz="900" dirty="0">
                <a:solidFill>
                  <a:srgbClr val="FFFFFF"/>
                </a:solidFill>
                <a:latin typeface="Trebuchet MS"/>
                <a:cs typeface="Trebuchet MS"/>
              </a:rPr>
              <a:t>	</a:t>
            </a:r>
            <a:r>
              <a:rPr sz="900" spc="-25" dirty="0">
                <a:solidFill>
                  <a:srgbClr val="FFFFFF"/>
                </a:solidFill>
                <a:latin typeface="Trebuchet MS"/>
                <a:cs typeface="Trebuchet MS"/>
              </a:rPr>
              <a:t>17</a:t>
            </a:r>
            <a:endParaRPr sz="900">
              <a:latin typeface="Trebuchet MS"/>
              <a:cs typeface="Trebuchet MS"/>
            </a:endParaRPr>
          </a:p>
        </p:txBody>
      </p:sp>
      <p:sp>
        <p:nvSpPr>
          <p:cNvPr id="60" name="object 60"/>
          <p:cNvSpPr txBox="1"/>
          <p:nvPr/>
        </p:nvSpPr>
        <p:spPr>
          <a:xfrm>
            <a:off x="2409997" y="4759598"/>
            <a:ext cx="1028700" cy="162560"/>
          </a:xfrm>
          <a:prstGeom prst="rect">
            <a:avLst/>
          </a:prstGeom>
        </p:spPr>
        <p:txBody>
          <a:bodyPr vert="horz" wrap="square" lIns="0" tIns="12700" rIns="0" bIns="0" rtlCol="0">
            <a:spAutoFit/>
          </a:bodyPr>
          <a:lstStyle/>
          <a:p>
            <a:pPr marL="12700">
              <a:lnSpc>
                <a:spcPct val="100000"/>
              </a:lnSpc>
              <a:spcBef>
                <a:spcPts val="100"/>
              </a:spcBef>
              <a:tabLst>
                <a:tab pos="294640" algn="l"/>
                <a:tab pos="588010" algn="l"/>
                <a:tab pos="892175" algn="l"/>
              </a:tabLst>
            </a:pPr>
            <a:r>
              <a:rPr sz="900" spc="-25" dirty="0">
                <a:solidFill>
                  <a:srgbClr val="FFFFFF"/>
                </a:solidFill>
                <a:latin typeface="Trebuchet MS"/>
                <a:cs typeface="Trebuchet MS"/>
              </a:rPr>
              <a:t>13</a:t>
            </a:r>
            <a:r>
              <a:rPr sz="900" dirty="0">
                <a:solidFill>
                  <a:srgbClr val="FFFFFF"/>
                </a:solidFill>
                <a:latin typeface="Trebuchet MS"/>
                <a:cs typeface="Trebuchet MS"/>
              </a:rPr>
              <a:t>	</a:t>
            </a:r>
            <a:r>
              <a:rPr sz="900" spc="-25" dirty="0">
                <a:solidFill>
                  <a:srgbClr val="FFFFFF"/>
                </a:solidFill>
                <a:latin typeface="Trebuchet MS"/>
                <a:cs typeface="Trebuchet MS"/>
              </a:rPr>
              <a:t>13</a:t>
            </a:r>
            <a:r>
              <a:rPr sz="900" dirty="0">
                <a:solidFill>
                  <a:srgbClr val="FFFFFF"/>
                </a:solidFill>
                <a:latin typeface="Trebuchet MS"/>
                <a:cs typeface="Trebuchet MS"/>
              </a:rPr>
              <a:t>	</a:t>
            </a:r>
            <a:r>
              <a:rPr sz="900" spc="-25" dirty="0">
                <a:solidFill>
                  <a:srgbClr val="FFFFFF"/>
                </a:solidFill>
                <a:latin typeface="Trebuchet MS"/>
                <a:cs typeface="Trebuchet MS"/>
              </a:rPr>
              <a:t>14</a:t>
            </a:r>
            <a:r>
              <a:rPr sz="900" dirty="0">
                <a:solidFill>
                  <a:srgbClr val="FFFFFF"/>
                </a:solidFill>
                <a:latin typeface="Trebuchet MS"/>
                <a:cs typeface="Trebuchet MS"/>
              </a:rPr>
              <a:t>	</a:t>
            </a:r>
            <a:r>
              <a:rPr sz="900" spc="-25" dirty="0">
                <a:solidFill>
                  <a:srgbClr val="FFFFFF"/>
                </a:solidFill>
                <a:latin typeface="Trebuchet MS"/>
                <a:cs typeface="Trebuchet MS"/>
              </a:rPr>
              <a:t>14</a:t>
            </a:r>
            <a:endParaRPr sz="900">
              <a:latin typeface="Trebuchet MS"/>
              <a:cs typeface="Trebuchet MS"/>
            </a:endParaRPr>
          </a:p>
        </p:txBody>
      </p:sp>
      <p:sp>
        <p:nvSpPr>
          <p:cNvPr id="61" name="object 61"/>
          <p:cNvSpPr txBox="1"/>
          <p:nvPr/>
        </p:nvSpPr>
        <p:spPr>
          <a:xfrm>
            <a:off x="3495838" y="4958236"/>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21</a:t>
            </a:r>
            <a:endParaRPr sz="900">
              <a:latin typeface="Trebuchet MS"/>
              <a:cs typeface="Trebuchet MS"/>
            </a:endParaRPr>
          </a:p>
        </p:txBody>
      </p:sp>
      <p:sp>
        <p:nvSpPr>
          <p:cNvPr id="62" name="object 62"/>
          <p:cNvSpPr txBox="1"/>
          <p:nvPr/>
        </p:nvSpPr>
        <p:spPr>
          <a:xfrm>
            <a:off x="2898628" y="5095396"/>
            <a:ext cx="561340" cy="422909"/>
          </a:xfrm>
          <a:prstGeom prst="rect">
            <a:avLst/>
          </a:prstGeom>
        </p:spPr>
        <p:txBody>
          <a:bodyPr vert="horz" wrap="square" lIns="0" tIns="73660" rIns="0" bIns="0" rtlCol="0">
            <a:spAutoFit/>
          </a:bodyPr>
          <a:lstStyle/>
          <a:p>
            <a:pPr marL="99060">
              <a:lnSpc>
                <a:spcPct val="100000"/>
              </a:lnSpc>
              <a:spcBef>
                <a:spcPts val="580"/>
              </a:spcBef>
              <a:tabLst>
                <a:tab pos="424815" algn="l"/>
              </a:tabLst>
            </a:pPr>
            <a:r>
              <a:rPr sz="900" spc="-25" dirty="0">
                <a:solidFill>
                  <a:srgbClr val="FFFFFF"/>
                </a:solidFill>
                <a:latin typeface="Trebuchet MS"/>
                <a:cs typeface="Trebuchet MS"/>
              </a:rPr>
              <a:t>14</a:t>
            </a:r>
            <a:r>
              <a:rPr sz="900" dirty="0">
                <a:solidFill>
                  <a:srgbClr val="FFFFFF"/>
                </a:solidFill>
                <a:latin typeface="Trebuchet MS"/>
                <a:cs typeface="Trebuchet MS"/>
              </a:rPr>
              <a:t>	</a:t>
            </a:r>
            <a:r>
              <a:rPr sz="900" spc="-25" dirty="0">
                <a:solidFill>
                  <a:srgbClr val="FFFFFF"/>
                </a:solidFill>
                <a:latin typeface="Trebuchet MS"/>
                <a:cs typeface="Trebuchet MS"/>
              </a:rPr>
              <a:t>16</a:t>
            </a:r>
            <a:endParaRPr sz="900">
              <a:latin typeface="Trebuchet MS"/>
              <a:cs typeface="Trebuchet MS"/>
            </a:endParaRPr>
          </a:p>
          <a:p>
            <a:pPr marL="12700">
              <a:lnSpc>
                <a:spcPct val="100000"/>
              </a:lnSpc>
              <a:spcBef>
                <a:spcPts val="484"/>
              </a:spcBef>
              <a:tabLst>
                <a:tab pos="273050" algn="l"/>
              </a:tabLst>
            </a:pPr>
            <a:r>
              <a:rPr sz="900" spc="-25" dirty="0">
                <a:solidFill>
                  <a:srgbClr val="FFFFFF"/>
                </a:solidFill>
                <a:latin typeface="Trebuchet MS"/>
                <a:cs typeface="Trebuchet MS"/>
              </a:rPr>
              <a:t>12</a:t>
            </a:r>
            <a:r>
              <a:rPr sz="900" dirty="0">
                <a:solidFill>
                  <a:srgbClr val="FFFFFF"/>
                </a:solidFill>
                <a:latin typeface="Trebuchet MS"/>
                <a:cs typeface="Trebuchet MS"/>
              </a:rPr>
              <a:t>	</a:t>
            </a:r>
            <a:r>
              <a:rPr sz="900" spc="-25" dirty="0">
                <a:solidFill>
                  <a:srgbClr val="FFFFFF"/>
                </a:solidFill>
                <a:latin typeface="Trebuchet MS"/>
                <a:cs typeface="Trebuchet MS"/>
              </a:rPr>
              <a:t>12</a:t>
            </a:r>
            <a:endParaRPr sz="900">
              <a:latin typeface="Trebuchet MS"/>
              <a:cs typeface="Trebuchet MS"/>
            </a:endParaRPr>
          </a:p>
        </p:txBody>
      </p:sp>
      <p:sp>
        <p:nvSpPr>
          <p:cNvPr id="63" name="object 63"/>
          <p:cNvSpPr txBox="1"/>
          <p:nvPr/>
        </p:nvSpPr>
        <p:spPr>
          <a:xfrm>
            <a:off x="3354685" y="5554090"/>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22</a:t>
            </a:r>
            <a:endParaRPr sz="900">
              <a:latin typeface="Trebuchet MS"/>
              <a:cs typeface="Trebuchet MS"/>
            </a:endParaRPr>
          </a:p>
        </p:txBody>
      </p:sp>
      <p:sp>
        <p:nvSpPr>
          <p:cNvPr id="64" name="object 64"/>
          <p:cNvSpPr txBox="1"/>
          <p:nvPr/>
        </p:nvSpPr>
        <p:spPr>
          <a:xfrm>
            <a:off x="3484987" y="5752697"/>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Trebuchet MS"/>
                <a:cs typeface="Trebuchet MS"/>
              </a:rPr>
              <a:t>26</a:t>
            </a:r>
            <a:endParaRPr sz="900">
              <a:latin typeface="Trebuchet MS"/>
              <a:cs typeface="Trebuchet MS"/>
            </a:endParaRPr>
          </a:p>
        </p:txBody>
      </p:sp>
      <p:sp>
        <p:nvSpPr>
          <p:cNvPr id="65" name="object 65"/>
          <p:cNvSpPr txBox="1"/>
          <p:nvPr/>
        </p:nvSpPr>
        <p:spPr>
          <a:xfrm>
            <a:off x="2399137" y="5951305"/>
            <a:ext cx="1017905" cy="162560"/>
          </a:xfrm>
          <a:prstGeom prst="rect">
            <a:avLst/>
          </a:prstGeom>
        </p:spPr>
        <p:txBody>
          <a:bodyPr vert="horz" wrap="square" lIns="0" tIns="12700" rIns="0" bIns="0" rtlCol="0">
            <a:spAutoFit/>
          </a:bodyPr>
          <a:lstStyle/>
          <a:p>
            <a:pPr marL="12700">
              <a:lnSpc>
                <a:spcPct val="100000"/>
              </a:lnSpc>
              <a:spcBef>
                <a:spcPts val="100"/>
              </a:spcBef>
              <a:tabLst>
                <a:tab pos="544195" algn="l"/>
                <a:tab pos="880744" algn="l"/>
              </a:tabLst>
            </a:pPr>
            <a:r>
              <a:rPr sz="900" dirty="0">
                <a:solidFill>
                  <a:srgbClr val="FFFFFF"/>
                </a:solidFill>
                <a:latin typeface="Trebuchet MS"/>
                <a:cs typeface="Trebuchet MS"/>
              </a:rPr>
              <a:t>12</a:t>
            </a:r>
            <a:r>
              <a:rPr sz="900" spc="235" dirty="0">
                <a:solidFill>
                  <a:srgbClr val="FFFFFF"/>
                </a:solidFill>
                <a:latin typeface="Trebuchet MS"/>
                <a:cs typeface="Trebuchet MS"/>
              </a:rPr>
              <a:t>  </a:t>
            </a:r>
            <a:r>
              <a:rPr sz="900" spc="-25" dirty="0">
                <a:solidFill>
                  <a:srgbClr val="FFFFFF"/>
                </a:solidFill>
                <a:latin typeface="Trebuchet MS"/>
                <a:cs typeface="Trebuchet MS"/>
              </a:rPr>
              <a:t>11</a:t>
            </a:r>
            <a:r>
              <a:rPr sz="900" dirty="0">
                <a:solidFill>
                  <a:srgbClr val="FFFFFF"/>
                </a:solidFill>
                <a:latin typeface="Trebuchet MS"/>
                <a:cs typeface="Trebuchet MS"/>
              </a:rPr>
              <a:t>	</a:t>
            </a:r>
            <a:r>
              <a:rPr sz="900" spc="-25" dirty="0">
                <a:solidFill>
                  <a:srgbClr val="FFFFFF"/>
                </a:solidFill>
                <a:latin typeface="Trebuchet MS"/>
                <a:cs typeface="Trebuchet MS"/>
              </a:rPr>
              <a:t>15</a:t>
            </a:r>
            <a:r>
              <a:rPr sz="900" dirty="0">
                <a:solidFill>
                  <a:srgbClr val="FFFFFF"/>
                </a:solidFill>
                <a:latin typeface="Trebuchet MS"/>
                <a:cs typeface="Trebuchet MS"/>
              </a:rPr>
              <a:t>	</a:t>
            </a:r>
            <a:r>
              <a:rPr sz="900" spc="-25" dirty="0">
                <a:solidFill>
                  <a:srgbClr val="FFFFFF"/>
                </a:solidFill>
                <a:latin typeface="Trebuchet MS"/>
                <a:cs typeface="Trebuchet MS"/>
              </a:rPr>
              <a:t>16</a:t>
            </a:r>
            <a:endParaRPr sz="900">
              <a:latin typeface="Trebuchet MS"/>
              <a:cs typeface="Trebuchet MS"/>
            </a:endParaRPr>
          </a:p>
        </p:txBody>
      </p:sp>
      <p:sp>
        <p:nvSpPr>
          <p:cNvPr id="66" name="object 66"/>
          <p:cNvSpPr txBox="1"/>
          <p:nvPr/>
        </p:nvSpPr>
        <p:spPr>
          <a:xfrm>
            <a:off x="2388277" y="6149943"/>
            <a:ext cx="952500" cy="162560"/>
          </a:xfrm>
          <a:prstGeom prst="rect">
            <a:avLst/>
          </a:prstGeom>
        </p:spPr>
        <p:txBody>
          <a:bodyPr vert="horz" wrap="square" lIns="0" tIns="12700" rIns="0" bIns="0" rtlCol="0">
            <a:spAutoFit/>
          </a:bodyPr>
          <a:lstStyle/>
          <a:p>
            <a:pPr marL="12700">
              <a:lnSpc>
                <a:spcPct val="100000"/>
              </a:lnSpc>
              <a:spcBef>
                <a:spcPts val="100"/>
              </a:spcBef>
              <a:tabLst>
                <a:tab pos="815975" algn="l"/>
              </a:tabLst>
            </a:pPr>
            <a:r>
              <a:rPr sz="900" dirty="0">
                <a:solidFill>
                  <a:srgbClr val="FFFFFF"/>
                </a:solidFill>
                <a:latin typeface="Trebuchet MS"/>
                <a:cs typeface="Trebuchet MS"/>
              </a:rPr>
              <a:t>11</a:t>
            </a:r>
            <a:r>
              <a:rPr sz="900" spc="190" dirty="0">
                <a:solidFill>
                  <a:srgbClr val="FFFFFF"/>
                </a:solidFill>
                <a:latin typeface="Trebuchet MS"/>
                <a:cs typeface="Trebuchet MS"/>
              </a:rPr>
              <a:t>  </a:t>
            </a:r>
            <a:r>
              <a:rPr sz="900" dirty="0">
                <a:solidFill>
                  <a:srgbClr val="FFFFFF"/>
                </a:solidFill>
                <a:latin typeface="Trebuchet MS"/>
                <a:cs typeface="Trebuchet MS"/>
              </a:rPr>
              <a:t>11</a:t>
            </a:r>
            <a:r>
              <a:rPr sz="900" spc="240" dirty="0">
                <a:solidFill>
                  <a:srgbClr val="FFFFFF"/>
                </a:solidFill>
                <a:latin typeface="Trebuchet MS"/>
                <a:cs typeface="Trebuchet MS"/>
              </a:rPr>
              <a:t>  </a:t>
            </a:r>
            <a:r>
              <a:rPr sz="900" spc="-25" dirty="0">
                <a:solidFill>
                  <a:srgbClr val="FFFFFF"/>
                </a:solidFill>
                <a:latin typeface="Trebuchet MS"/>
                <a:cs typeface="Trebuchet MS"/>
              </a:rPr>
              <a:t>12</a:t>
            </a:r>
            <a:r>
              <a:rPr sz="900" dirty="0">
                <a:solidFill>
                  <a:srgbClr val="FFFFFF"/>
                </a:solidFill>
                <a:latin typeface="Trebuchet MS"/>
                <a:cs typeface="Trebuchet MS"/>
              </a:rPr>
              <a:t>	</a:t>
            </a:r>
            <a:r>
              <a:rPr sz="900" spc="-25" dirty="0">
                <a:solidFill>
                  <a:srgbClr val="FFFFFF"/>
                </a:solidFill>
                <a:latin typeface="Trebuchet MS"/>
                <a:cs typeface="Trebuchet MS"/>
              </a:rPr>
              <a:t>17</a:t>
            </a:r>
            <a:endParaRPr sz="900">
              <a:latin typeface="Trebuchet MS"/>
              <a:cs typeface="Trebuchet MS"/>
            </a:endParaRPr>
          </a:p>
        </p:txBody>
      </p:sp>
      <p:sp>
        <p:nvSpPr>
          <p:cNvPr id="67" name="object 67"/>
          <p:cNvSpPr txBox="1"/>
          <p:nvPr/>
        </p:nvSpPr>
        <p:spPr>
          <a:xfrm>
            <a:off x="2361110" y="6316992"/>
            <a:ext cx="4307840" cy="419100"/>
          </a:xfrm>
          <a:prstGeom prst="rect">
            <a:avLst/>
          </a:prstGeom>
        </p:spPr>
        <p:txBody>
          <a:bodyPr vert="horz" wrap="square" lIns="0" tIns="43815" rIns="0" bIns="0" rtlCol="0">
            <a:spAutoFit/>
          </a:bodyPr>
          <a:lstStyle/>
          <a:p>
            <a:pPr marL="39370">
              <a:lnSpc>
                <a:spcPct val="100000"/>
              </a:lnSpc>
              <a:spcBef>
                <a:spcPts val="345"/>
              </a:spcBef>
              <a:tabLst>
                <a:tab pos="539115" algn="l"/>
                <a:tab pos="810260" algn="l"/>
              </a:tabLst>
            </a:pPr>
            <a:r>
              <a:rPr sz="900" dirty="0">
                <a:solidFill>
                  <a:srgbClr val="FFFFFF"/>
                </a:solidFill>
                <a:latin typeface="Trebuchet MS"/>
                <a:cs typeface="Trebuchet MS"/>
              </a:rPr>
              <a:t>11</a:t>
            </a:r>
            <a:r>
              <a:rPr sz="900" spc="190" dirty="0">
                <a:solidFill>
                  <a:srgbClr val="FFFFFF"/>
                </a:solidFill>
                <a:latin typeface="Trebuchet MS"/>
                <a:cs typeface="Trebuchet MS"/>
              </a:rPr>
              <a:t>  </a:t>
            </a:r>
            <a:r>
              <a:rPr sz="900" spc="-25" dirty="0">
                <a:solidFill>
                  <a:srgbClr val="FFFFFF"/>
                </a:solidFill>
                <a:latin typeface="Trebuchet MS"/>
                <a:cs typeface="Trebuchet MS"/>
              </a:rPr>
              <a:t>11</a:t>
            </a:r>
            <a:r>
              <a:rPr sz="900" dirty="0">
                <a:solidFill>
                  <a:srgbClr val="FFFFFF"/>
                </a:solidFill>
                <a:latin typeface="Trebuchet MS"/>
                <a:cs typeface="Trebuchet MS"/>
              </a:rPr>
              <a:t>	</a:t>
            </a:r>
            <a:r>
              <a:rPr sz="900" spc="-25" dirty="0">
                <a:solidFill>
                  <a:srgbClr val="FFFFFF"/>
                </a:solidFill>
                <a:latin typeface="Trebuchet MS"/>
                <a:cs typeface="Trebuchet MS"/>
              </a:rPr>
              <a:t>13</a:t>
            </a:r>
            <a:r>
              <a:rPr sz="900" dirty="0">
                <a:solidFill>
                  <a:srgbClr val="FFFFFF"/>
                </a:solidFill>
                <a:latin typeface="Trebuchet MS"/>
                <a:cs typeface="Trebuchet MS"/>
              </a:rPr>
              <a:t>	</a:t>
            </a:r>
            <a:r>
              <a:rPr sz="900" spc="-25" dirty="0">
                <a:solidFill>
                  <a:srgbClr val="FFFFFF"/>
                </a:solidFill>
                <a:latin typeface="Trebuchet MS"/>
                <a:cs typeface="Trebuchet MS"/>
              </a:rPr>
              <a:t>12</a:t>
            </a:r>
            <a:endParaRPr sz="900">
              <a:latin typeface="Trebuchet MS"/>
              <a:cs typeface="Trebuchet MS"/>
            </a:endParaRPr>
          </a:p>
          <a:p>
            <a:pPr marL="12700">
              <a:lnSpc>
                <a:spcPct val="100000"/>
              </a:lnSpc>
              <a:spcBef>
                <a:spcPts val="334"/>
              </a:spcBef>
            </a:pPr>
            <a:r>
              <a:rPr sz="1200" spc="-85" dirty="0">
                <a:solidFill>
                  <a:srgbClr val="252423"/>
                </a:solidFill>
                <a:latin typeface="Arial"/>
                <a:cs typeface="Arial"/>
              </a:rPr>
              <a:t>Count</a:t>
            </a:r>
            <a:r>
              <a:rPr sz="1200" spc="-25" dirty="0">
                <a:solidFill>
                  <a:srgbClr val="252423"/>
                </a:solidFill>
                <a:latin typeface="Arial"/>
                <a:cs typeface="Arial"/>
              </a:rPr>
              <a:t> </a:t>
            </a:r>
            <a:r>
              <a:rPr sz="1200" spc="-45" dirty="0">
                <a:solidFill>
                  <a:srgbClr val="252423"/>
                </a:solidFill>
                <a:latin typeface="Arial"/>
                <a:cs typeface="Arial"/>
              </a:rPr>
              <a:t>of</a:t>
            </a:r>
            <a:r>
              <a:rPr sz="1200" spc="-25" dirty="0">
                <a:solidFill>
                  <a:srgbClr val="252423"/>
                </a:solidFill>
                <a:latin typeface="Arial"/>
                <a:cs typeface="Arial"/>
              </a:rPr>
              <a:t> </a:t>
            </a:r>
            <a:r>
              <a:rPr sz="1200" spc="-60" dirty="0">
                <a:solidFill>
                  <a:srgbClr val="252423"/>
                </a:solidFill>
                <a:latin typeface="Arial"/>
                <a:cs typeface="Arial"/>
              </a:rPr>
              <a:t>availability_30,</a:t>
            </a:r>
            <a:r>
              <a:rPr sz="1200" spc="-25" dirty="0">
                <a:solidFill>
                  <a:srgbClr val="252423"/>
                </a:solidFill>
                <a:latin typeface="Arial"/>
                <a:cs typeface="Arial"/>
              </a:rPr>
              <a:t> </a:t>
            </a:r>
            <a:r>
              <a:rPr sz="1200" spc="-85" dirty="0">
                <a:solidFill>
                  <a:srgbClr val="252423"/>
                </a:solidFill>
                <a:latin typeface="Arial"/>
                <a:cs typeface="Arial"/>
              </a:rPr>
              <a:t>Count</a:t>
            </a:r>
            <a:r>
              <a:rPr sz="1200" spc="-25" dirty="0">
                <a:solidFill>
                  <a:srgbClr val="252423"/>
                </a:solidFill>
                <a:latin typeface="Arial"/>
                <a:cs typeface="Arial"/>
              </a:rPr>
              <a:t> </a:t>
            </a:r>
            <a:r>
              <a:rPr sz="1200" spc="-45" dirty="0">
                <a:solidFill>
                  <a:srgbClr val="252423"/>
                </a:solidFill>
                <a:latin typeface="Arial"/>
                <a:cs typeface="Arial"/>
              </a:rPr>
              <a:t>of</a:t>
            </a:r>
            <a:r>
              <a:rPr sz="1200" spc="-25" dirty="0">
                <a:solidFill>
                  <a:srgbClr val="252423"/>
                </a:solidFill>
                <a:latin typeface="Arial"/>
                <a:cs typeface="Arial"/>
              </a:rPr>
              <a:t> </a:t>
            </a:r>
            <a:r>
              <a:rPr sz="1200" spc="-60" dirty="0">
                <a:solidFill>
                  <a:srgbClr val="252423"/>
                </a:solidFill>
                <a:latin typeface="Arial"/>
                <a:cs typeface="Arial"/>
              </a:rPr>
              <a:t>availability_60,</a:t>
            </a:r>
            <a:r>
              <a:rPr sz="1200" spc="-25" dirty="0">
                <a:solidFill>
                  <a:srgbClr val="252423"/>
                </a:solidFill>
                <a:latin typeface="Arial"/>
                <a:cs typeface="Arial"/>
              </a:rPr>
              <a:t> </a:t>
            </a:r>
            <a:r>
              <a:rPr sz="1200" spc="-85" dirty="0">
                <a:solidFill>
                  <a:srgbClr val="252423"/>
                </a:solidFill>
                <a:latin typeface="Arial"/>
                <a:cs typeface="Arial"/>
              </a:rPr>
              <a:t>Count</a:t>
            </a:r>
            <a:r>
              <a:rPr sz="1200" spc="-20" dirty="0">
                <a:solidFill>
                  <a:srgbClr val="252423"/>
                </a:solidFill>
                <a:latin typeface="Arial"/>
                <a:cs typeface="Arial"/>
              </a:rPr>
              <a:t> </a:t>
            </a:r>
            <a:r>
              <a:rPr sz="1200" spc="-45" dirty="0">
                <a:solidFill>
                  <a:srgbClr val="252423"/>
                </a:solidFill>
                <a:latin typeface="Arial"/>
                <a:cs typeface="Arial"/>
              </a:rPr>
              <a:t>of</a:t>
            </a:r>
            <a:r>
              <a:rPr sz="1200" spc="-25" dirty="0">
                <a:solidFill>
                  <a:srgbClr val="252423"/>
                </a:solidFill>
                <a:latin typeface="Arial"/>
                <a:cs typeface="Arial"/>
              </a:rPr>
              <a:t> </a:t>
            </a:r>
            <a:r>
              <a:rPr sz="1200" spc="-70" dirty="0">
                <a:solidFill>
                  <a:srgbClr val="252423"/>
                </a:solidFill>
                <a:latin typeface="Arial"/>
                <a:cs typeface="Arial"/>
              </a:rPr>
              <a:t>availability_…</a:t>
            </a:r>
            <a:endParaRPr sz="1200">
              <a:latin typeface="Arial"/>
              <a:cs typeface="Arial"/>
            </a:endParaRPr>
          </a:p>
        </p:txBody>
      </p:sp>
      <p:grpSp>
        <p:nvGrpSpPr>
          <p:cNvPr id="68" name="object 68"/>
          <p:cNvGrpSpPr/>
          <p:nvPr/>
        </p:nvGrpSpPr>
        <p:grpSpPr>
          <a:xfrm>
            <a:off x="467358" y="1059688"/>
            <a:ext cx="6348095" cy="5538470"/>
            <a:chOff x="467358" y="1059688"/>
            <a:chExt cx="6348095" cy="5538470"/>
          </a:xfrm>
        </p:grpSpPr>
        <p:sp>
          <p:nvSpPr>
            <p:cNvPr id="69" name="object 69"/>
            <p:cNvSpPr/>
            <p:nvPr/>
          </p:nvSpPr>
          <p:spPr>
            <a:xfrm>
              <a:off x="6734190" y="1314449"/>
              <a:ext cx="76200" cy="5283200"/>
            </a:xfrm>
            <a:custGeom>
              <a:avLst/>
              <a:gdLst/>
              <a:ahLst/>
              <a:cxnLst/>
              <a:rect l="l" t="t" r="r" b="b"/>
              <a:pathLst>
                <a:path w="76200" h="5283200">
                  <a:moveTo>
                    <a:pt x="0" y="0"/>
                  </a:moveTo>
                  <a:lnTo>
                    <a:pt x="76199" y="0"/>
                  </a:lnTo>
                  <a:lnTo>
                    <a:pt x="76199" y="5283203"/>
                  </a:lnTo>
                  <a:lnTo>
                    <a:pt x="0" y="5283203"/>
                  </a:lnTo>
                  <a:lnTo>
                    <a:pt x="0" y="0"/>
                  </a:lnTo>
                  <a:close/>
                </a:path>
              </a:pathLst>
            </a:custGeom>
            <a:solidFill>
              <a:srgbClr val="E9E9E9">
                <a:alpha val="50000"/>
              </a:srgbClr>
            </a:solidFill>
          </p:spPr>
          <p:txBody>
            <a:bodyPr wrap="square" lIns="0" tIns="0" rIns="0" bIns="0" rtlCol="0"/>
            <a:lstStyle/>
            <a:p>
              <a:endParaRPr/>
            </a:p>
          </p:txBody>
        </p:sp>
        <p:sp>
          <p:nvSpPr>
            <p:cNvPr id="70" name="object 70"/>
            <p:cNvSpPr/>
            <p:nvPr/>
          </p:nvSpPr>
          <p:spPr>
            <a:xfrm>
              <a:off x="6734190" y="1314449"/>
              <a:ext cx="76200" cy="137160"/>
            </a:xfrm>
            <a:custGeom>
              <a:avLst/>
              <a:gdLst/>
              <a:ahLst/>
              <a:cxnLst/>
              <a:rect l="l" t="t" r="r" b="b"/>
              <a:pathLst>
                <a:path w="76200" h="137159">
                  <a:moveTo>
                    <a:pt x="0" y="0"/>
                  </a:moveTo>
                  <a:lnTo>
                    <a:pt x="76199" y="0"/>
                  </a:lnTo>
                  <a:lnTo>
                    <a:pt x="76199" y="136848"/>
                  </a:lnTo>
                  <a:lnTo>
                    <a:pt x="0" y="136848"/>
                  </a:lnTo>
                  <a:lnTo>
                    <a:pt x="0" y="0"/>
                  </a:lnTo>
                  <a:close/>
                </a:path>
              </a:pathLst>
            </a:custGeom>
            <a:solidFill>
              <a:srgbClr val="000000">
                <a:alpha val="19999"/>
              </a:srgbClr>
            </a:solidFill>
          </p:spPr>
          <p:txBody>
            <a:bodyPr wrap="square" lIns="0" tIns="0" rIns="0" bIns="0" rtlCol="0"/>
            <a:lstStyle/>
            <a:p>
              <a:endParaRPr/>
            </a:p>
          </p:txBody>
        </p:sp>
        <p:sp>
          <p:nvSpPr>
            <p:cNvPr id="71" name="object 71"/>
            <p:cNvSpPr/>
            <p:nvPr/>
          </p:nvSpPr>
          <p:spPr>
            <a:xfrm>
              <a:off x="6734190" y="1314449"/>
              <a:ext cx="76200" cy="137160"/>
            </a:xfrm>
            <a:custGeom>
              <a:avLst/>
              <a:gdLst/>
              <a:ahLst/>
              <a:cxnLst/>
              <a:rect l="l" t="t" r="r" b="b"/>
              <a:pathLst>
                <a:path w="76200" h="137159">
                  <a:moveTo>
                    <a:pt x="0" y="0"/>
                  </a:moveTo>
                  <a:lnTo>
                    <a:pt x="76199" y="0"/>
                  </a:lnTo>
                </a:path>
                <a:path w="76200" h="137159">
                  <a:moveTo>
                    <a:pt x="76199" y="136848"/>
                  </a:moveTo>
                  <a:lnTo>
                    <a:pt x="0" y="136848"/>
                  </a:lnTo>
                  <a:lnTo>
                    <a:pt x="0" y="0"/>
                  </a:lnTo>
                </a:path>
              </a:pathLst>
            </a:custGeom>
            <a:ln w="9525">
              <a:solidFill>
                <a:srgbClr val="FFFFFF"/>
              </a:solidFill>
            </a:ln>
          </p:spPr>
          <p:txBody>
            <a:bodyPr wrap="square" lIns="0" tIns="0" rIns="0" bIns="0" rtlCol="0"/>
            <a:lstStyle/>
            <a:p>
              <a:endParaRPr/>
            </a:p>
          </p:txBody>
        </p:sp>
        <p:pic>
          <p:nvPicPr>
            <p:cNvPr id="72" name="object 72"/>
            <p:cNvPicPr/>
            <p:nvPr/>
          </p:nvPicPr>
          <p:blipFill>
            <a:blip r:embed="rId2" cstate="print"/>
            <a:stretch>
              <a:fillRect/>
            </a:stretch>
          </p:blipFill>
          <p:spPr>
            <a:xfrm>
              <a:off x="467358" y="1059688"/>
              <a:ext cx="95250" cy="95250"/>
            </a:xfrm>
            <a:prstGeom prst="rect">
              <a:avLst/>
            </a:prstGeom>
          </p:spPr>
        </p:pic>
        <p:pic>
          <p:nvPicPr>
            <p:cNvPr id="73" name="object 73"/>
            <p:cNvPicPr/>
            <p:nvPr/>
          </p:nvPicPr>
          <p:blipFill>
            <a:blip r:embed="rId3" cstate="print"/>
            <a:stretch>
              <a:fillRect/>
            </a:stretch>
          </p:blipFill>
          <p:spPr>
            <a:xfrm>
              <a:off x="1943733" y="1059688"/>
              <a:ext cx="95250" cy="95250"/>
            </a:xfrm>
            <a:prstGeom prst="rect">
              <a:avLst/>
            </a:prstGeom>
          </p:spPr>
        </p:pic>
        <p:pic>
          <p:nvPicPr>
            <p:cNvPr id="74" name="object 74"/>
            <p:cNvPicPr/>
            <p:nvPr/>
          </p:nvPicPr>
          <p:blipFill>
            <a:blip r:embed="rId4" cstate="print"/>
            <a:stretch>
              <a:fillRect/>
            </a:stretch>
          </p:blipFill>
          <p:spPr>
            <a:xfrm>
              <a:off x="3410574" y="1059688"/>
              <a:ext cx="95250" cy="95250"/>
            </a:xfrm>
            <a:prstGeom prst="rect">
              <a:avLst/>
            </a:prstGeom>
          </p:spPr>
        </p:pic>
        <p:pic>
          <p:nvPicPr>
            <p:cNvPr id="75" name="object 75"/>
            <p:cNvPicPr/>
            <p:nvPr/>
          </p:nvPicPr>
          <p:blipFill>
            <a:blip r:embed="rId5" cstate="print"/>
            <a:stretch>
              <a:fillRect/>
            </a:stretch>
          </p:blipFill>
          <p:spPr>
            <a:xfrm>
              <a:off x="4886965" y="1059688"/>
              <a:ext cx="95250" cy="95250"/>
            </a:xfrm>
            <a:prstGeom prst="rect">
              <a:avLst/>
            </a:prstGeom>
          </p:spPr>
        </p:pic>
      </p:grpSp>
      <p:sp>
        <p:nvSpPr>
          <p:cNvPr id="76" name="object 76"/>
          <p:cNvSpPr txBox="1"/>
          <p:nvPr/>
        </p:nvSpPr>
        <p:spPr>
          <a:xfrm>
            <a:off x="497334" y="473075"/>
            <a:ext cx="6273165" cy="717550"/>
          </a:xfrm>
          <a:prstGeom prst="rect">
            <a:avLst/>
          </a:prstGeom>
        </p:spPr>
        <p:txBody>
          <a:bodyPr vert="horz" wrap="square" lIns="0" tIns="42545" rIns="0" bIns="0" rtlCol="0">
            <a:spAutoFit/>
          </a:bodyPr>
          <a:lstStyle/>
          <a:p>
            <a:pPr marL="2101850" marR="5080" indent="-2089785">
              <a:lnSpc>
                <a:spcPts val="1580"/>
              </a:lnSpc>
              <a:spcBef>
                <a:spcPts val="335"/>
              </a:spcBef>
            </a:pPr>
            <a:r>
              <a:rPr sz="1500" spc="-105" dirty="0">
                <a:solidFill>
                  <a:srgbClr val="252423"/>
                </a:solidFill>
                <a:latin typeface="Arial"/>
                <a:cs typeface="Arial"/>
              </a:rPr>
              <a:t>Count</a:t>
            </a:r>
            <a:r>
              <a:rPr sz="1500" spc="-40" dirty="0">
                <a:solidFill>
                  <a:srgbClr val="252423"/>
                </a:solidFill>
                <a:latin typeface="Arial"/>
                <a:cs typeface="Arial"/>
              </a:rPr>
              <a:t> </a:t>
            </a:r>
            <a:r>
              <a:rPr sz="1500" spc="-65" dirty="0">
                <a:solidFill>
                  <a:srgbClr val="252423"/>
                </a:solidFill>
                <a:latin typeface="Arial"/>
                <a:cs typeface="Arial"/>
              </a:rPr>
              <a:t>of</a:t>
            </a:r>
            <a:r>
              <a:rPr sz="1500" spc="-35" dirty="0">
                <a:solidFill>
                  <a:srgbClr val="252423"/>
                </a:solidFill>
                <a:latin typeface="Arial"/>
                <a:cs typeface="Arial"/>
              </a:rPr>
              <a:t> </a:t>
            </a:r>
            <a:r>
              <a:rPr sz="1500" spc="-75" dirty="0">
                <a:solidFill>
                  <a:srgbClr val="252423"/>
                </a:solidFill>
                <a:latin typeface="Arial"/>
                <a:cs typeface="Arial"/>
              </a:rPr>
              <a:t>availability_30,</a:t>
            </a:r>
            <a:r>
              <a:rPr sz="1500" spc="-35" dirty="0">
                <a:solidFill>
                  <a:srgbClr val="252423"/>
                </a:solidFill>
                <a:latin typeface="Arial"/>
                <a:cs typeface="Arial"/>
              </a:rPr>
              <a:t> </a:t>
            </a:r>
            <a:r>
              <a:rPr sz="1500" spc="-105" dirty="0">
                <a:solidFill>
                  <a:srgbClr val="252423"/>
                </a:solidFill>
                <a:latin typeface="Arial"/>
                <a:cs typeface="Arial"/>
              </a:rPr>
              <a:t>Count</a:t>
            </a:r>
            <a:r>
              <a:rPr sz="1500" spc="-35" dirty="0">
                <a:solidFill>
                  <a:srgbClr val="252423"/>
                </a:solidFill>
                <a:latin typeface="Arial"/>
                <a:cs typeface="Arial"/>
              </a:rPr>
              <a:t> </a:t>
            </a:r>
            <a:r>
              <a:rPr sz="1500" spc="-65" dirty="0">
                <a:solidFill>
                  <a:srgbClr val="252423"/>
                </a:solidFill>
                <a:latin typeface="Arial"/>
                <a:cs typeface="Arial"/>
              </a:rPr>
              <a:t>of</a:t>
            </a:r>
            <a:r>
              <a:rPr sz="1500" spc="-40" dirty="0">
                <a:solidFill>
                  <a:srgbClr val="252423"/>
                </a:solidFill>
                <a:latin typeface="Arial"/>
                <a:cs typeface="Arial"/>
              </a:rPr>
              <a:t> </a:t>
            </a:r>
            <a:r>
              <a:rPr sz="1500" spc="-75" dirty="0">
                <a:solidFill>
                  <a:srgbClr val="252423"/>
                </a:solidFill>
                <a:latin typeface="Arial"/>
                <a:cs typeface="Arial"/>
              </a:rPr>
              <a:t>availability_60,</a:t>
            </a:r>
            <a:r>
              <a:rPr sz="1500" spc="-35" dirty="0">
                <a:solidFill>
                  <a:srgbClr val="252423"/>
                </a:solidFill>
                <a:latin typeface="Arial"/>
                <a:cs typeface="Arial"/>
              </a:rPr>
              <a:t> </a:t>
            </a:r>
            <a:r>
              <a:rPr sz="1500" spc="-105" dirty="0">
                <a:solidFill>
                  <a:srgbClr val="252423"/>
                </a:solidFill>
                <a:latin typeface="Arial"/>
                <a:cs typeface="Arial"/>
              </a:rPr>
              <a:t>Count</a:t>
            </a:r>
            <a:r>
              <a:rPr sz="1500" spc="-35" dirty="0">
                <a:solidFill>
                  <a:srgbClr val="252423"/>
                </a:solidFill>
                <a:latin typeface="Arial"/>
                <a:cs typeface="Arial"/>
              </a:rPr>
              <a:t> </a:t>
            </a:r>
            <a:r>
              <a:rPr sz="1500" spc="-65" dirty="0">
                <a:solidFill>
                  <a:srgbClr val="252423"/>
                </a:solidFill>
                <a:latin typeface="Arial"/>
                <a:cs typeface="Arial"/>
              </a:rPr>
              <a:t>of</a:t>
            </a:r>
            <a:r>
              <a:rPr sz="1500" spc="-35" dirty="0">
                <a:solidFill>
                  <a:srgbClr val="252423"/>
                </a:solidFill>
                <a:latin typeface="Arial"/>
                <a:cs typeface="Arial"/>
              </a:rPr>
              <a:t> </a:t>
            </a:r>
            <a:r>
              <a:rPr sz="1500" spc="-75" dirty="0">
                <a:solidFill>
                  <a:srgbClr val="252423"/>
                </a:solidFill>
                <a:latin typeface="Arial"/>
                <a:cs typeface="Arial"/>
              </a:rPr>
              <a:t>availability_90</a:t>
            </a:r>
            <a:r>
              <a:rPr sz="1500" spc="-40" dirty="0">
                <a:solidFill>
                  <a:srgbClr val="252423"/>
                </a:solidFill>
                <a:latin typeface="Arial"/>
                <a:cs typeface="Arial"/>
              </a:rPr>
              <a:t> </a:t>
            </a:r>
            <a:r>
              <a:rPr sz="1500" spc="-125" dirty="0">
                <a:solidFill>
                  <a:srgbClr val="252423"/>
                </a:solidFill>
                <a:latin typeface="Arial"/>
                <a:cs typeface="Arial"/>
              </a:rPr>
              <a:t>and</a:t>
            </a:r>
            <a:r>
              <a:rPr sz="1500" spc="-35" dirty="0">
                <a:solidFill>
                  <a:srgbClr val="252423"/>
                </a:solidFill>
                <a:latin typeface="Arial"/>
                <a:cs typeface="Arial"/>
              </a:rPr>
              <a:t> </a:t>
            </a:r>
            <a:r>
              <a:rPr sz="1500" spc="-60" dirty="0">
                <a:solidFill>
                  <a:srgbClr val="252423"/>
                </a:solidFill>
                <a:latin typeface="Arial"/>
                <a:cs typeface="Arial"/>
              </a:rPr>
              <a:t>Count </a:t>
            </a:r>
            <a:r>
              <a:rPr sz="1500" spc="-65" dirty="0">
                <a:solidFill>
                  <a:srgbClr val="252423"/>
                </a:solidFill>
                <a:latin typeface="Arial"/>
                <a:cs typeface="Arial"/>
              </a:rPr>
              <a:t>of</a:t>
            </a:r>
            <a:r>
              <a:rPr sz="1500" spc="-25" dirty="0">
                <a:solidFill>
                  <a:srgbClr val="252423"/>
                </a:solidFill>
                <a:latin typeface="Arial"/>
                <a:cs typeface="Arial"/>
              </a:rPr>
              <a:t> </a:t>
            </a:r>
            <a:r>
              <a:rPr sz="1500" spc="-70" dirty="0">
                <a:solidFill>
                  <a:srgbClr val="252423"/>
                </a:solidFill>
                <a:latin typeface="Arial"/>
                <a:cs typeface="Arial"/>
              </a:rPr>
              <a:t>availability_365</a:t>
            </a:r>
            <a:r>
              <a:rPr sz="1500" spc="-20" dirty="0">
                <a:solidFill>
                  <a:srgbClr val="252423"/>
                </a:solidFill>
                <a:latin typeface="Arial"/>
                <a:cs typeface="Arial"/>
              </a:rPr>
              <a:t> </a:t>
            </a:r>
            <a:r>
              <a:rPr sz="1500" spc="-95" dirty="0">
                <a:solidFill>
                  <a:srgbClr val="252423"/>
                </a:solidFill>
                <a:latin typeface="Arial"/>
                <a:cs typeface="Arial"/>
              </a:rPr>
              <a:t>by</a:t>
            </a:r>
            <a:r>
              <a:rPr sz="1500" spc="-20" dirty="0">
                <a:solidFill>
                  <a:srgbClr val="252423"/>
                </a:solidFill>
                <a:latin typeface="Arial"/>
                <a:cs typeface="Arial"/>
              </a:rPr>
              <a:t> name</a:t>
            </a:r>
            <a:endParaRPr sz="1500">
              <a:latin typeface="Arial"/>
              <a:cs typeface="Arial"/>
            </a:endParaRPr>
          </a:p>
          <a:p>
            <a:pPr marL="84455">
              <a:lnSpc>
                <a:spcPct val="100000"/>
              </a:lnSpc>
              <a:spcBef>
                <a:spcPts val="855"/>
              </a:spcBef>
              <a:tabLst>
                <a:tab pos="1558290" algn="l"/>
                <a:tab pos="3032125" algn="l"/>
                <a:tab pos="4505960" algn="l"/>
              </a:tabLst>
            </a:pPr>
            <a:r>
              <a:rPr sz="1000" dirty="0">
                <a:solidFill>
                  <a:srgbClr val="605D5C"/>
                </a:solidFill>
                <a:latin typeface="Trebuchet MS"/>
                <a:cs typeface="Trebuchet MS"/>
              </a:rPr>
              <a:t>Count</a:t>
            </a:r>
            <a:r>
              <a:rPr sz="1000" spc="-35" dirty="0">
                <a:solidFill>
                  <a:srgbClr val="605D5C"/>
                </a:solidFill>
                <a:latin typeface="Trebuchet MS"/>
                <a:cs typeface="Trebuchet MS"/>
              </a:rPr>
              <a:t> </a:t>
            </a:r>
            <a:r>
              <a:rPr sz="1000" dirty="0">
                <a:solidFill>
                  <a:srgbClr val="605D5C"/>
                </a:solidFill>
                <a:latin typeface="Trebuchet MS"/>
                <a:cs typeface="Trebuchet MS"/>
              </a:rPr>
              <a:t>of</a:t>
            </a:r>
            <a:r>
              <a:rPr sz="1000" spc="-30" dirty="0">
                <a:solidFill>
                  <a:srgbClr val="605D5C"/>
                </a:solidFill>
                <a:latin typeface="Trebuchet MS"/>
                <a:cs typeface="Trebuchet MS"/>
              </a:rPr>
              <a:t> </a:t>
            </a:r>
            <a:r>
              <a:rPr sz="1000" spc="-10" dirty="0">
                <a:solidFill>
                  <a:srgbClr val="605D5C"/>
                </a:solidFill>
                <a:latin typeface="Trebuchet MS"/>
                <a:cs typeface="Trebuchet MS"/>
              </a:rPr>
              <a:t>availability_30</a:t>
            </a:r>
            <a:r>
              <a:rPr sz="1000" dirty="0">
                <a:solidFill>
                  <a:srgbClr val="605D5C"/>
                </a:solidFill>
                <a:latin typeface="Trebuchet MS"/>
                <a:cs typeface="Trebuchet MS"/>
              </a:rPr>
              <a:t>	Count</a:t>
            </a:r>
            <a:r>
              <a:rPr sz="1000" spc="-35" dirty="0">
                <a:solidFill>
                  <a:srgbClr val="605D5C"/>
                </a:solidFill>
                <a:latin typeface="Trebuchet MS"/>
                <a:cs typeface="Trebuchet MS"/>
              </a:rPr>
              <a:t> </a:t>
            </a:r>
            <a:r>
              <a:rPr sz="1000" dirty="0">
                <a:solidFill>
                  <a:srgbClr val="605D5C"/>
                </a:solidFill>
                <a:latin typeface="Trebuchet MS"/>
                <a:cs typeface="Trebuchet MS"/>
              </a:rPr>
              <a:t>of</a:t>
            </a:r>
            <a:r>
              <a:rPr sz="1000" spc="-30" dirty="0">
                <a:solidFill>
                  <a:srgbClr val="605D5C"/>
                </a:solidFill>
                <a:latin typeface="Trebuchet MS"/>
                <a:cs typeface="Trebuchet MS"/>
              </a:rPr>
              <a:t> </a:t>
            </a:r>
            <a:r>
              <a:rPr sz="1000" spc="-10" dirty="0">
                <a:solidFill>
                  <a:srgbClr val="605D5C"/>
                </a:solidFill>
                <a:latin typeface="Trebuchet MS"/>
                <a:cs typeface="Trebuchet MS"/>
              </a:rPr>
              <a:t>availability_60</a:t>
            </a:r>
            <a:r>
              <a:rPr sz="1000" dirty="0">
                <a:solidFill>
                  <a:srgbClr val="605D5C"/>
                </a:solidFill>
                <a:latin typeface="Trebuchet MS"/>
                <a:cs typeface="Trebuchet MS"/>
              </a:rPr>
              <a:t>	Count</a:t>
            </a:r>
            <a:r>
              <a:rPr sz="1000" spc="-35" dirty="0">
                <a:solidFill>
                  <a:srgbClr val="605D5C"/>
                </a:solidFill>
                <a:latin typeface="Trebuchet MS"/>
                <a:cs typeface="Trebuchet MS"/>
              </a:rPr>
              <a:t> </a:t>
            </a:r>
            <a:r>
              <a:rPr sz="1000" dirty="0">
                <a:solidFill>
                  <a:srgbClr val="605D5C"/>
                </a:solidFill>
                <a:latin typeface="Trebuchet MS"/>
                <a:cs typeface="Trebuchet MS"/>
              </a:rPr>
              <a:t>of</a:t>
            </a:r>
            <a:r>
              <a:rPr sz="1000" spc="-30" dirty="0">
                <a:solidFill>
                  <a:srgbClr val="605D5C"/>
                </a:solidFill>
                <a:latin typeface="Trebuchet MS"/>
                <a:cs typeface="Trebuchet MS"/>
              </a:rPr>
              <a:t> </a:t>
            </a:r>
            <a:r>
              <a:rPr sz="1000" spc="-10" dirty="0">
                <a:solidFill>
                  <a:srgbClr val="605D5C"/>
                </a:solidFill>
                <a:latin typeface="Trebuchet MS"/>
                <a:cs typeface="Trebuchet MS"/>
              </a:rPr>
              <a:t>availability_90</a:t>
            </a:r>
            <a:r>
              <a:rPr sz="1000" dirty="0">
                <a:solidFill>
                  <a:srgbClr val="605D5C"/>
                </a:solidFill>
                <a:latin typeface="Trebuchet MS"/>
                <a:cs typeface="Trebuchet MS"/>
              </a:rPr>
              <a:t>	Count</a:t>
            </a:r>
            <a:r>
              <a:rPr sz="1000" spc="-35" dirty="0">
                <a:solidFill>
                  <a:srgbClr val="605D5C"/>
                </a:solidFill>
                <a:latin typeface="Trebuchet MS"/>
                <a:cs typeface="Trebuchet MS"/>
              </a:rPr>
              <a:t> </a:t>
            </a:r>
            <a:r>
              <a:rPr sz="1000" dirty="0">
                <a:solidFill>
                  <a:srgbClr val="605D5C"/>
                </a:solidFill>
                <a:latin typeface="Trebuchet MS"/>
                <a:cs typeface="Trebuchet MS"/>
              </a:rPr>
              <a:t>of</a:t>
            </a:r>
            <a:r>
              <a:rPr sz="1000" spc="-30" dirty="0">
                <a:solidFill>
                  <a:srgbClr val="605D5C"/>
                </a:solidFill>
                <a:latin typeface="Trebuchet MS"/>
                <a:cs typeface="Trebuchet MS"/>
              </a:rPr>
              <a:t> </a:t>
            </a:r>
            <a:r>
              <a:rPr sz="1000" spc="-10" dirty="0">
                <a:solidFill>
                  <a:srgbClr val="605D5C"/>
                </a:solidFill>
                <a:latin typeface="Trebuchet MS"/>
                <a:cs typeface="Trebuchet MS"/>
              </a:rPr>
              <a:t>availability_365</a:t>
            </a:r>
            <a:endParaRPr sz="1000">
              <a:latin typeface="Trebuchet MS"/>
              <a:cs typeface="Trebuchet MS"/>
            </a:endParaRPr>
          </a:p>
        </p:txBody>
      </p:sp>
      <p:grpSp>
        <p:nvGrpSpPr>
          <p:cNvPr id="77" name="object 77"/>
          <p:cNvGrpSpPr/>
          <p:nvPr/>
        </p:nvGrpSpPr>
        <p:grpSpPr>
          <a:xfrm>
            <a:off x="6918959" y="2642615"/>
            <a:ext cx="5501640" cy="4395470"/>
            <a:chOff x="6918959" y="2642615"/>
            <a:chExt cx="5501640" cy="4395470"/>
          </a:xfrm>
        </p:grpSpPr>
        <p:sp>
          <p:nvSpPr>
            <p:cNvPr id="78" name="object 78"/>
            <p:cNvSpPr/>
            <p:nvPr/>
          </p:nvSpPr>
          <p:spPr>
            <a:xfrm>
              <a:off x="6918959" y="2642615"/>
              <a:ext cx="5501640" cy="4395470"/>
            </a:xfrm>
            <a:custGeom>
              <a:avLst/>
              <a:gdLst/>
              <a:ahLst/>
              <a:cxnLst/>
              <a:rect l="l" t="t" r="r" b="b"/>
              <a:pathLst>
                <a:path w="5501640" h="4395470">
                  <a:moveTo>
                    <a:pt x="5501639" y="4395215"/>
                  </a:moveTo>
                  <a:lnTo>
                    <a:pt x="0" y="4395215"/>
                  </a:lnTo>
                  <a:lnTo>
                    <a:pt x="0" y="0"/>
                  </a:lnTo>
                  <a:lnTo>
                    <a:pt x="5501639" y="0"/>
                  </a:lnTo>
                  <a:lnTo>
                    <a:pt x="5501639" y="100583"/>
                  </a:lnTo>
                  <a:lnTo>
                    <a:pt x="234330" y="100583"/>
                  </a:lnTo>
                  <a:lnTo>
                    <a:pt x="221179" y="101218"/>
                  </a:lnTo>
                  <a:lnTo>
                    <a:pt x="183276" y="110733"/>
                  </a:lnTo>
                  <a:lnTo>
                    <a:pt x="149757" y="130801"/>
                  </a:lnTo>
                  <a:lnTo>
                    <a:pt x="123428" y="159833"/>
                  </a:lnTo>
                  <a:lnTo>
                    <a:pt x="106685" y="195283"/>
                  </a:lnTo>
                  <a:lnTo>
                    <a:pt x="100980" y="233933"/>
                  </a:lnTo>
                  <a:lnTo>
                    <a:pt x="100980" y="4024883"/>
                  </a:lnTo>
                  <a:lnTo>
                    <a:pt x="106685" y="4063528"/>
                  </a:lnTo>
                  <a:lnTo>
                    <a:pt x="123428" y="4098976"/>
                  </a:lnTo>
                  <a:lnTo>
                    <a:pt x="149757" y="4128024"/>
                  </a:lnTo>
                  <a:lnTo>
                    <a:pt x="183276" y="4148084"/>
                  </a:lnTo>
                  <a:lnTo>
                    <a:pt x="221179" y="4157599"/>
                  </a:lnTo>
                  <a:lnTo>
                    <a:pt x="234330" y="4158233"/>
                  </a:lnTo>
                  <a:lnTo>
                    <a:pt x="5501639" y="4158233"/>
                  </a:lnTo>
                  <a:lnTo>
                    <a:pt x="5501639" y="4395215"/>
                  </a:lnTo>
                  <a:close/>
                </a:path>
                <a:path w="5501640" h="4395470">
                  <a:moveTo>
                    <a:pt x="5501639" y="4158233"/>
                  </a:moveTo>
                  <a:lnTo>
                    <a:pt x="5244480" y="4158233"/>
                  </a:lnTo>
                  <a:lnTo>
                    <a:pt x="5257613" y="4157599"/>
                  </a:lnTo>
                  <a:lnTo>
                    <a:pt x="5270494" y="4155696"/>
                  </a:lnTo>
                  <a:lnTo>
                    <a:pt x="5307396" y="4142471"/>
                  </a:lnTo>
                  <a:lnTo>
                    <a:pt x="5338754" y="4119189"/>
                  </a:lnTo>
                  <a:lnTo>
                    <a:pt x="5362037" y="4087800"/>
                  </a:lnTo>
                  <a:lnTo>
                    <a:pt x="5375277" y="4050898"/>
                  </a:lnTo>
                  <a:lnTo>
                    <a:pt x="5377830" y="4024883"/>
                  </a:lnTo>
                  <a:lnTo>
                    <a:pt x="5377830" y="233933"/>
                  </a:lnTo>
                  <a:lnTo>
                    <a:pt x="5372095" y="195283"/>
                  </a:lnTo>
                  <a:lnTo>
                    <a:pt x="5355351" y="159833"/>
                  </a:lnTo>
                  <a:lnTo>
                    <a:pt x="5329022" y="130801"/>
                  </a:lnTo>
                  <a:lnTo>
                    <a:pt x="5295503" y="110733"/>
                  </a:lnTo>
                  <a:lnTo>
                    <a:pt x="5257613" y="101218"/>
                  </a:lnTo>
                  <a:lnTo>
                    <a:pt x="5244480" y="100583"/>
                  </a:lnTo>
                  <a:lnTo>
                    <a:pt x="5501639" y="100583"/>
                  </a:lnTo>
                  <a:lnTo>
                    <a:pt x="5501639" y="4158233"/>
                  </a:lnTo>
                  <a:close/>
                </a:path>
              </a:pathLst>
            </a:custGeom>
            <a:solidFill>
              <a:srgbClr val="252423">
                <a:alpha val="30198"/>
              </a:srgbClr>
            </a:solidFill>
          </p:spPr>
          <p:txBody>
            <a:bodyPr wrap="square" lIns="0" tIns="0" rIns="0" bIns="0" rtlCol="0"/>
            <a:lstStyle/>
            <a:p>
              <a:endParaRPr/>
            </a:p>
          </p:txBody>
        </p:sp>
        <p:sp>
          <p:nvSpPr>
            <p:cNvPr id="79" name="object 79"/>
            <p:cNvSpPr/>
            <p:nvPr/>
          </p:nvSpPr>
          <p:spPr>
            <a:xfrm>
              <a:off x="7015162" y="2738437"/>
              <a:ext cx="5286375" cy="4067175"/>
            </a:xfrm>
            <a:custGeom>
              <a:avLst/>
              <a:gdLst/>
              <a:ahLst/>
              <a:cxnLst/>
              <a:rect l="l" t="t" r="r" b="b"/>
              <a:pathLst>
                <a:path w="5286375" h="4067175">
                  <a:moveTo>
                    <a:pt x="5148262" y="4067175"/>
                  </a:moveTo>
                  <a:lnTo>
                    <a:pt x="138112" y="4067175"/>
                  </a:lnTo>
                  <a:lnTo>
                    <a:pt x="131327" y="4067008"/>
                  </a:lnTo>
                  <a:lnTo>
                    <a:pt x="91591" y="4059106"/>
                  </a:lnTo>
                  <a:lnTo>
                    <a:pt x="55831" y="4039988"/>
                  </a:lnTo>
                  <a:lnTo>
                    <a:pt x="27183" y="4011342"/>
                  </a:lnTo>
                  <a:lnTo>
                    <a:pt x="8069" y="3975583"/>
                  </a:lnTo>
                  <a:lnTo>
                    <a:pt x="165" y="3935847"/>
                  </a:lnTo>
                  <a:lnTo>
                    <a:pt x="0" y="3929062"/>
                  </a:lnTo>
                  <a:lnTo>
                    <a:pt x="0" y="138112"/>
                  </a:lnTo>
                  <a:lnTo>
                    <a:pt x="5945" y="98020"/>
                  </a:lnTo>
                  <a:lnTo>
                    <a:pt x="23276" y="61381"/>
                  </a:lnTo>
                  <a:lnTo>
                    <a:pt x="50493" y="31348"/>
                  </a:lnTo>
                  <a:lnTo>
                    <a:pt x="85259" y="10513"/>
                  </a:lnTo>
                  <a:lnTo>
                    <a:pt x="124574" y="663"/>
                  </a:lnTo>
                  <a:lnTo>
                    <a:pt x="138112" y="0"/>
                  </a:lnTo>
                  <a:lnTo>
                    <a:pt x="5148262" y="0"/>
                  </a:lnTo>
                  <a:lnTo>
                    <a:pt x="5188355" y="5945"/>
                  </a:lnTo>
                  <a:lnTo>
                    <a:pt x="5224995" y="23276"/>
                  </a:lnTo>
                  <a:lnTo>
                    <a:pt x="5255023" y="50493"/>
                  </a:lnTo>
                  <a:lnTo>
                    <a:pt x="5275859" y="85259"/>
                  </a:lnTo>
                  <a:lnTo>
                    <a:pt x="5285710" y="124574"/>
                  </a:lnTo>
                  <a:lnTo>
                    <a:pt x="5286375" y="138112"/>
                  </a:lnTo>
                  <a:lnTo>
                    <a:pt x="5286375" y="3929062"/>
                  </a:lnTo>
                  <a:lnTo>
                    <a:pt x="5280431" y="3969155"/>
                  </a:lnTo>
                  <a:lnTo>
                    <a:pt x="5263095" y="4005795"/>
                  </a:lnTo>
                  <a:lnTo>
                    <a:pt x="5235880" y="4035823"/>
                  </a:lnTo>
                  <a:lnTo>
                    <a:pt x="5201116" y="4056659"/>
                  </a:lnTo>
                  <a:lnTo>
                    <a:pt x="5161799" y="4066510"/>
                  </a:lnTo>
                  <a:lnTo>
                    <a:pt x="5148262" y="4067175"/>
                  </a:lnTo>
                  <a:close/>
                </a:path>
              </a:pathLst>
            </a:custGeom>
            <a:solidFill>
              <a:srgbClr val="FFFFFF"/>
            </a:solidFill>
          </p:spPr>
          <p:txBody>
            <a:bodyPr wrap="square" lIns="0" tIns="0" rIns="0" bIns="0" rtlCol="0"/>
            <a:lstStyle/>
            <a:p>
              <a:endParaRPr/>
            </a:p>
          </p:txBody>
        </p:sp>
        <p:sp>
          <p:nvSpPr>
            <p:cNvPr id="80" name="object 80"/>
            <p:cNvSpPr/>
            <p:nvPr/>
          </p:nvSpPr>
          <p:spPr>
            <a:xfrm>
              <a:off x="7015162" y="2738437"/>
              <a:ext cx="5286375" cy="4067175"/>
            </a:xfrm>
            <a:custGeom>
              <a:avLst/>
              <a:gdLst/>
              <a:ahLst/>
              <a:cxnLst/>
              <a:rect l="l" t="t" r="r" b="b"/>
              <a:pathLst>
                <a:path w="5286375" h="4067175">
                  <a:moveTo>
                    <a:pt x="0" y="3929062"/>
                  </a:moveTo>
                  <a:lnTo>
                    <a:pt x="0" y="138112"/>
                  </a:lnTo>
                  <a:lnTo>
                    <a:pt x="165" y="131327"/>
                  </a:lnTo>
                  <a:lnTo>
                    <a:pt x="8069" y="91591"/>
                  </a:lnTo>
                  <a:lnTo>
                    <a:pt x="27183" y="55831"/>
                  </a:lnTo>
                  <a:lnTo>
                    <a:pt x="55831" y="27183"/>
                  </a:lnTo>
                  <a:lnTo>
                    <a:pt x="91591" y="8069"/>
                  </a:lnTo>
                  <a:lnTo>
                    <a:pt x="131327" y="165"/>
                  </a:lnTo>
                  <a:lnTo>
                    <a:pt x="138112" y="0"/>
                  </a:lnTo>
                  <a:lnTo>
                    <a:pt x="5148262" y="0"/>
                  </a:lnTo>
                  <a:lnTo>
                    <a:pt x="5188355" y="5945"/>
                  </a:lnTo>
                  <a:lnTo>
                    <a:pt x="5224995" y="23276"/>
                  </a:lnTo>
                  <a:lnTo>
                    <a:pt x="5255023" y="50493"/>
                  </a:lnTo>
                  <a:lnTo>
                    <a:pt x="5275859" y="85259"/>
                  </a:lnTo>
                  <a:lnTo>
                    <a:pt x="5285710" y="124574"/>
                  </a:lnTo>
                  <a:lnTo>
                    <a:pt x="5286375" y="138112"/>
                  </a:lnTo>
                  <a:lnTo>
                    <a:pt x="5286375" y="3929062"/>
                  </a:lnTo>
                  <a:lnTo>
                    <a:pt x="5280431" y="3969155"/>
                  </a:lnTo>
                  <a:lnTo>
                    <a:pt x="5263095" y="4005795"/>
                  </a:lnTo>
                  <a:lnTo>
                    <a:pt x="5235880" y="4035823"/>
                  </a:lnTo>
                  <a:lnTo>
                    <a:pt x="5201116" y="4056659"/>
                  </a:lnTo>
                  <a:lnTo>
                    <a:pt x="5161799" y="4066510"/>
                  </a:lnTo>
                  <a:lnTo>
                    <a:pt x="5148262" y="4067175"/>
                  </a:lnTo>
                  <a:lnTo>
                    <a:pt x="138112" y="4067175"/>
                  </a:lnTo>
                  <a:lnTo>
                    <a:pt x="98020" y="4061231"/>
                  </a:lnTo>
                  <a:lnTo>
                    <a:pt x="61381" y="4043895"/>
                  </a:lnTo>
                  <a:lnTo>
                    <a:pt x="31348" y="4016680"/>
                  </a:lnTo>
                  <a:lnTo>
                    <a:pt x="10513" y="3981916"/>
                  </a:lnTo>
                  <a:lnTo>
                    <a:pt x="663" y="3942599"/>
                  </a:lnTo>
                  <a:lnTo>
                    <a:pt x="0" y="3929062"/>
                  </a:lnTo>
                  <a:close/>
                </a:path>
              </a:pathLst>
            </a:custGeom>
            <a:ln w="9525">
              <a:solidFill>
                <a:srgbClr val="000000"/>
              </a:solidFill>
            </a:ln>
          </p:spPr>
          <p:txBody>
            <a:bodyPr wrap="square" lIns="0" tIns="0" rIns="0" bIns="0" rtlCol="0"/>
            <a:lstStyle/>
            <a:p>
              <a:endParaRPr/>
            </a:p>
          </p:txBody>
        </p:sp>
      </p:grpSp>
      <p:sp>
        <p:nvSpPr>
          <p:cNvPr id="81" name="object 81"/>
          <p:cNvSpPr txBox="1"/>
          <p:nvPr/>
        </p:nvSpPr>
        <p:spPr>
          <a:xfrm>
            <a:off x="9590137" y="6451589"/>
            <a:ext cx="365125" cy="208279"/>
          </a:xfrm>
          <a:prstGeom prst="rect">
            <a:avLst/>
          </a:prstGeom>
        </p:spPr>
        <p:txBody>
          <a:bodyPr vert="horz" wrap="square" lIns="0" tIns="12700" rIns="0" bIns="0" rtlCol="0">
            <a:spAutoFit/>
          </a:bodyPr>
          <a:lstStyle/>
          <a:p>
            <a:pPr marL="12700">
              <a:lnSpc>
                <a:spcPct val="100000"/>
              </a:lnSpc>
              <a:spcBef>
                <a:spcPts val="100"/>
              </a:spcBef>
            </a:pPr>
            <a:r>
              <a:rPr sz="1200" spc="-75" dirty="0">
                <a:solidFill>
                  <a:srgbClr val="252423"/>
                </a:solidFill>
                <a:latin typeface="Arial"/>
                <a:cs typeface="Arial"/>
              </a:rPr>
              <a:t>name</a:t>
            </a:r>
            <a:endParaRPr sz="1200">
              <a:latin typeface="Arial"/>
              <a:cs typeface="Arial"/>
            </a:endParaRPr>
          </a:p>
        </p:txBody>
      </p:sp>
      <p:sp>
        <p:nvSpPr>
          <p:cNvPr id="82" name="object 82"/>
          <p:cNvSpPr txBox="1"/>
          <p:nvPr/>
        </p:nvSpPr>
        <p:spPr>
          <a:xfrm>
            <a:off x="7107560" y="3957667"/>
            <a:ext cx="177800" cy="1016000"/>
          </a:xfrm>
          <a:prstGeom prst="rect">
            <a:avLst/>
          </a:prstGeom>
        </p:spPr>
        <p:txBody>
          <a:bodyPr vert="vert270" wrap="square" lIns="0" tIns="0" rIns="0" bIns="0" rtlCol="0">
            <a:spAutoFit/>
          </a:bodyPr>
          <a:lstStyle/>
          <a:p>
            <a:pPr marL="12700">
              <a:lnSpc>
                <a:spcPts val="1275"/>
              </a:lnSpc>
            </a:pPr>
            <a:r>
              <a:rPr sz="1200" spc="-80" dirty="0">
                <a:solidFill>
                  <a:srgbClr val="252423"/>
                </a:solidFill>
                <a:latin typeface="Arial"/>
                <a:cs typeface="Arial"/>
              </a:rPr>
              <a:t>Average</a:t>
            </a:r>
            <a:r>
              <a:rPr sz="1200" spc="-55" dirty="0">
                <a:solidFill>
                  <a:srgbClr val="252423"/>
                </a:solidFill>
                <a:latin typeface="Arial"/>
                <a:cs typeface="Arial"/>
              </a:rPr>
              <a:t> </a:t>
            </a:r>
            <a:r>
              <a:rPr sz="1200" spc="-45" dirty="0">
                <a:solidFill>
                  <a:srgbClr val="252423"/>
                </a:solidFill>
                <a:latin typeface="Arial"/>
                <a:cs typeface="Arial"/>
              </a:rPr>
              <a:t>of</a:t>
            </a:r>
            <a:r>
              <a:rPr sz="1200" spc="-55" dirty="0">
                <a:solidFill>
                  <a:srgbClr val="252423"/>
                </a:solidFill>
                <a:latin typeface="Arial"/>
                <a:cs typeface="Arial"/>
              </a:rPr>
              <a:t> </a:t>
            </a:r>
            <a:r>
              <a:rPr sz="1200" spc="-30" dirty="0">
                <a:solidFill>
                  <a:srgbClr val="252423"/>
                </a:solidFill>
                <a:latin typeface="Arial"/>
                <a:cs typeface="Arial"/>
              </a:rPr>
              <a:t>price</a:t>
            </a:r>
            <a:endParaRPr sz="1200">
              <a:latin typeface="Arial"/>
              <a:cs typeface="Arial"/>
            </a:endParaRPr>
          </a:p>
        </p:txBody>
      </p:sp>
      <p:sp>
        <p:nvSpPr>
          <p:cNvPr id="83" name="object 83"/>
          <p:cNvSpPr txBox="1"/>
          <p:nvPr/>
        </p:nvSpPr>
        <p:spPr>
          <a:xfrm>
            <a:off x="7387930" y="5578430"/>
            <a:ext cx="4754880" cy="843915"/>
          </a:xfrm>
          <a:prstGeom prst="rect">
            <a:avLst/>
          </a:prstGeom>
        </p:spPr>
        <p:txBody>
          <a:bodyPr vert="vert270" wrap="square" lIns="0" tIns="21590" rIns="0" bIns="0" rtlCol="0">
            <a:spAutoFit/>
          </a:bodyPr>
          <a:lstStyle/>
          <a:p>
            <a:pPr marL="25400" algn="just">
              <a:lnSpc>
                <a:spcPct val="100000"/>
              </a:lnSpc>
              <a:spcBef>
                <a:spcPts val="170"/>
              </a:spcBef>
            </a:pPr>
            <a:r>
              <a:rPr sz="900" spc="-25" dirty="0">
                <a:solidFill>
                  <a:srgbClr val="605D5C"/>
                </a:solidFill>
                <a:latin typeface="Trebuchet MS"/>
                <a:cs typeface="Trebuchet MS"/>
              </a:rPr>
              <a:t>Villa</a:t>
            </a:r>
            <a:r>
              <a:rPr sz="900" spc="-45"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10" dirty="0">
                <a:solidFill>
                  <a:srgbClr val="605D5C"/>
                </a:solidFill>
                <a:latin typeface="Trebuchet MS"/>
                <a:cs typeface="Trebuchet MS"/>
              </a:rPr>
              <a:t>Balwyn…</a:t>
            </a:r>
            <a:endParaRPr sz="900">
              <a:latin typeface="Trebuchet MS"/>
              <a:cs typeface="Trebuchet MS"/>
            </a:endParaRPr>
          </a:p>
          <a:p>
            <a:pPr marL="12700" marR="5080" algn="just">
              <a:lnSpc>
                <a:spcPct val="145100"/>
              </a:lnSpc>
            </a:pPr>
            <a:r>
              <a:rPr sz="900" spc="-25" dirty="0">
                <a:solidFill>
                  <a:srgbClr val="605D5C"/>
                </a:solidFill>
                <a:latin typeface="Trebuchet MS"/>
                <a:cs typeface="Trebuchet MS"/>
              </a:rPr>
              <a:t>Loft</a:t>
            </a:r>
            <a:r>
              <a:rPr sz="900" spc="-45" dirty="0">
                <a:solidFill>
                  <a:srgbClr val="605D5C"/>
                </a:solidFill>
                <a:latin typeface="Trebuchet MS"/>
                <a:cs typeface="Trebuchet MS"/>
              </a:rPr>
              <a:t> </a:t>
            </a:r>
            <a:r>
              <a:rPr sz="900" dirty="0">
                <a:solidFill>
                  <a:srgbClr val="605D5C"/>
                </a:solidFill>
                <a:latin typeface="Trebuchet MS"/>
                <a:cs typeface="Trebuchet MS"/>
              </a:rPr>
              <a:t>in</a:t>
            </a:r>
            <a:r>
              <a:rPr sz="900" spc="-55" dirty="0">
                <a:solidFill>
                  <a:srgbClr val="605D5C"/>
                </a:solidFill>
                <a:latin typeface="Trebuchet MS"/>
                <a:cs typeface="Trebuchet MS"/>
              </a:rPr>
              <a:t> </a:t>
            </a:r>
            <a:r>
              <a:rPr sz="900" dirty="0">
                <a:solidFill>
                  <a:srgbClr val="605D5C"/>
                </a:solidFill>
                <a:latin typeface="Trebuchet MS"/>
                <a:cs typeface="Trebuchet MS"/>
              </a:rPr>
              <a:t>West</a:t>
            </a:r>
            <a:r>
              <a:rPr sz="900" spc="-45" dirty="0">
                <a:solidFill>
                  <a:srgbClr val="605D5C"/>
                </a:solidFill>
                <a:latin typeface="Trebuchet MS"/>
                <a:cs typeface="Trebuchet MS"/>
              </a:rPr>
              <a:t> </a:t>
            </a:r>
            <a:r>
              <a:rPr sz="900" spc="50" dirty="0">
                <a:solidFill>
                  <a:srgbClr val="605D5C"/>
                </a:solidFill>
                <a:latin typeface="Trebuchet MS"/>
                <a:cs typeface="Trebuchet MS"/>
              </a:rPr>
              <a:t>M…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50" dirty="0">
                <a:solidFill>
                  <a:srgbClr val="605D5C"/>
                </a:solidFill>
                <a:latin typeface="Trebuchet MS"/>
                <a:cs typeface="Trebuchet MS"/>
              </a:rPr>
              <a:t>… </a:t>
            </a:r>
            <a:r>
              <a:rPr sz="900" dirty="0">
                <a:solidFill>
                  <a:srgbClr val="605D5C"/>
                </a:solidFill>
                <a:latin typeface="Trebuchet MS"/>
                <a:cs typeface="Trebuchet MS"/>
              </a:rPr>
              <a:t>Townhouse</a:t>
            </a:r>
            <a:r>
              <a:rPr sz="900" spc="-55" dirty="0">
                <a:solidFill>
                  <a:srgbClr val="605D5C"/>
                </a:solidFill>
                <a:latin typeface="Trebuchet MS"/>
                <a:cs typeface="Trebuchet MS"/>
              </a:rPr>
              <a:t> </a:t>
            </a:r>
            <a:r>
              <a:rPr sz="900" dirty="0">
                <a:solidFill>
                  <a:srgbClr val="605D5C"/>
                </a:solidFill>
                <a:latin typeface="Trebuchet MS"/>
                <a:cs typeface="Trebuchet MS"/>
              </a:rPr>
              <a:t>in</a:t>
            </a:r>
            <a:r>
              <a:rPr sz="900" spc="-55" dirty="0">
                <a:solidFill>
                  <a:srgbClr val="605D5C"/>
                </a:solidFill>
                <a:latin typeface="Trebuchet MS"/>
                <a:cs typeface="Trebuchet MS"/>
              </a:rPr>
              <a:t> </a:t>
            </a:r>
            <a:r>
              <a:rPr sz="900" spc="-50" dirty="0">
                <a:solidFill>
                  <a:srgbClr val="605D5C"/>
                </a:solidFill>
                <a:latin typeface="Trebuchet MS"/>
                <a:cs typeface="Trebuchet MS"/>
              </a:rPr>
              <a:t>… </a:t>
            </a:r>
            <a:r>
              <a:rPr sz="900" spc="-10" dirty="0">
                <a:solidFill>
                  <a:srgbClr val="605D5C"/>
                </a:solidFill>
                <a:latin typeface="Trebuchet MS"/>
                <a:cs typeface="Trebuchet MS"/>
              </a:rPr>
              <a:t>casa</a:t>
            </a:r>
            <a:r>
              <a:rPr sz="900" spc="-40" dirty="0">
                <a:solidFill>
                  <a:srgbClr val="605D5C"/>
                </a:solidFill>
                <a:latin typeface="Trebuchet MS"/>
                <a:cs typeface="Trebuchet MS"/>
              </a:rPr>
              <a:t> </a:t>
            </a:r>
            <a:r>
              <a:rPr sz="900" spc="-25" dirty="0">
                <a:solidFill>
                  <a:srgbClr val="605D5C"/>
                </a:solidFill>
                <a:latin typeface="Trebuchet MS"/>
                <a:cs typeface="Trebuchet MS"/>
              </a:rPr>
              <a:t>particular… </a:t>
            </a:r>
            <a:r>
              <a:rPr sz="900" dirty="0">
                <a:solidFill>
                  <a:srgbClr val="605D5C"/>
                </a:solidFill>
                <a:latin typeface="Trebuchet MS"/>
                <a:cs typeface="Trebuchet MS"/>
              </a:rPr>
              <a:t>Condo</a:t>
            </a:r>
            <a:r>
              <a:rPr sz="900" spc="35" dirty="0">
                <a:solidFill>
                  <a:srgbClr val="605D5C"/>
                </a:solidFill>
                <a:latin typeface="Trebuchet MS"/>
                <a:cs typeface="Trebuchet MS"/>
              </a:rPr>
              <a:t> </a:t>
            </a:r>
            <a:r>
              <a:rPr sz="900" dirty="0">
                <a:solidFill>
                  <a:srgbClr val="605D5C"/>
                </a:solidFill>
                <a:latin typeface="Trebuchet MS"/>
                <a:cs typeface="Trebuchet MS"/>
              </a:rPr>
              <a:t>in</a:t>
            </a:r>
            <a:r>
              <a:rPr sz="900" spc="35" dirty="0">
                <a:solidFill>
                  <a:srgbClr val="605D5C"/>
                </a:solidFill>
                <a:latin typeface="Trebuchet MS"/>
                <a:cs typeface="Trebuchet MS"/>
              </a:rPr>
              <a:t> </a:t>
            </a:r>
            <a:r>
              <a:rPr sz="900" spc="-25" dirty="0">
                <a:solidFill>
                  <a:srgbClr val="605D5C"/>
                </a:solidFill>
                <a:latin typeface="Trebuchet MS"/>
                <a:cs typeface="Trebuchet MS"/>
              </a:rPr>
              <a:t>Elste…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spc="-10" dirty="0">
                <a:solidFill>
                  <a:srgbClr val="605D5C"/>
                </a:solidFill>
                <a:latin typeface="Trebuchet MS"/>
                <a:cs typeface="Trebuchet MS"/>
              </a:rPr>
              <a:t>Sout…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spc="-25" dirty="0">
                <a:solidFill>
                  <a:srgbClr val="605D5C"/>
                </a:solidFill>
                <a:latin typeface="Trebuchet MS"/>
                <a:cs typeface="Trebuchet MS"/>
              </a:rPr>
              <a:t>Reser…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spc="-10" dirty="0">
                <a:solidFill>
                  <a:srgbClr val="605D5C"/>
                </a:solidFill>
                <a:latin typeface="Trebuchet MS"/>
                <a:cs typeface="Trebuchet MS"/>
              </a:rPr>
              <a:t>Saint…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spc="-10" dirty="0">
                <a:solidFill>
                  <a:srgbClr val="605D5C"/>
                </a:solidFill>
                <a:latin typeface="Trebuchet MS"/>
                <a:cs typeface="Trebuchet MS"/>
              </a:rPr>
              <a:t>Brigh…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dirty="0">
                <a:solidFill>
                  <a:srgbClr val="605D5C"/>
                </a:solidFill>
                <a:latin typeface="Trebuchet MS"/>
                <a:cs typeface="Trebuchet MS"/>
              </a:rPr>
              <a:t>Box</a:t>
            </a:r>
            <a:r>
              <a:rPr sz="900" spc="-5"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Villa</a:t>
            </a:r>
            <a:r>
              <a:rPr sz="900" spc="-20" dirty="0">
                <a:solidFill>
                  <a:srgbClr val="605D5C"/>
                </a:solidFill>
                <a:latin typeface="Trebuchet MS"/>
                <a:cs typeface="Trebuchet MS"/>
              </a:rPr>
              <a:t> </a:t>
            </a:r>
            <a:r>
              <a:rPr sz="900" dirty="0">
                <a:solidFill>
                  <a:srgbClr val="605D5C"/>
                </a:solidFill>
                <a:latin typeface="Trebuchet MS"/>
                <a:cs typeface="Trebuchet MS"/>
              </a:rPr>
              <a:t>in</a:t>
            </a:r>
            <a:r>
              <a:rPr sz="900" spc="-20" dirty="0">
                <a:solidFill>
                  <a:srgbClr val="605D5C"/>
                </a:solidFill>
                <a:latin typeface="Trebuchet MS"/>
                <a:cs typeface="Trebuchet MS"/>
              </a:rPr>
              <a:t> </a:t>
            </a:r>
            <a:r>
              <a:rPr sz="900" dirty="0">
                <a:solidFill>
                  <a:srgbClr val="605D5C"/>
                </a:solidFill>
                <a:latin typeface="Trebuchet MS"/>
                <a:cs typeface="Trebuchet MS"/>
              </a:rPr>
              <a:t>South</a:t>
            </a:r>
            <a:r>
              <a:rPr sz="900" spc="-20"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50" dirty="0">
                <a:solidFill>
                  <a:srgbClr val="605D5C"/>
                </a:solidFill>
                <a:latin typeface="Trebuchet MS"/>
                <a:cs typeface="Trebuchet MS"/>
              </a:rPr>
              <a:t>…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spc="-25" dirty="0">
                <a:solidFill>
                  <a:srgbClr val="605D5C"/>
                </a:solidFill>
                <a:latin typeface="Trebuchet MS"/>
                <a:cs typeface="Trebuchet MS"/>
              </a:rPr>
              <a:t>Reser…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50" dirty="0">
                <a:solidFill>
                  <a:srgbClr val="605D5C"/>
                </a:solidFill>
                <a:latin typeface="Trebuchet MS"/>
                <a:cs typeface="Trebuchet MS"/>
              </a:rPr>
              <a:t>…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spc="35" dirty="0">
                <a:solidFill>
                  <a:srgbClr val="605D5C"/>
                </a:solidFill>
                <a:latin typeface="Trebuchet MS"/>
                <a:cs typeface="Trebuchet MS"/>
              </a:rPr>
              <a:t>Mou…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50" dirty="0">
                <a:solidFill>
                  <a:srgbClr val="605D5C"/>
                </a:solidFill>
                <a:latin typeface="Trebuchet MS"/>
                <a:cs typeface="Trebuchet MS"/>
              </a:rPr>
              <a:t>…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spc="-10" dirty="0">
                <a:solidFill>
                  <a:srgbClr val="605D5C"/>
                </a:solidFill>
                <a:latin typeface="Trebuchet MS"/>
                <a:cs typeface="Trebuchet MS"/>
              </a:rPr>
              <a:t>Balac…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Villa</a:t>
            </a:r>
            <a:r>
              <a:rPr sz="900" spc="-45"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10" dirty="0">
                <a:solidFill>
                  <a:srgbClr val="605D5C"/>
                </a:solidFill>
                <a:latin typeface="Trebuchet MS"/>
                <a:cs typeface="Trebuchet MS"/>
              </a:rPr>
              <a:t>Bangh… </a:t>
            </a:r>
            <a:r>
              <a:rPr sz="900" dirty="0">
                <a:solidFill>
                  <a:srgbClr val="605D5C"/>
                </a:solidFill>
                <a:latin typeface="Trebuchet MS"/>
                <a:cs typeface="Trebuchet MS"/>
              </a:rPr>
              <a:t>Home</a:t>
            </a:r>
            <a:r>
              <a:rPr sz="900" spc="5" dirty="0">
                <a:solidFill>
                  <a:srgbClr val="605D5C"/>
                </a:solidFill>
                <a:latin typeface="Trebuchet MS"/>
                <a:cs typeface="Trebuchet MS"/>
              </a:rPr>
              <a:t> </a:t>
            </a:r>
            <a:r>
              <a:rPr sz="900" dirty="0">
                <a:solidFill>
                  <a:srgbClr val="605D5C"/>
                </a:solidFill>
                <a:latin typeface="Trebuchet MS"/>
                <a:cs typeface="Trebuchet MS"/>
              </a:rPr>
              <a:t>in</a:t>
            </a:r>
            <a:r>
              <a:rPr sz="900" spc="5" dirty="0">
                <a:solidFill>
                  <a:srgbClr val="605D5C"/>
                </a:solidFill>
                <a:latin typeface="Trebuchet MS"/>
                <a:cs typeface="Trebuchet MS"/>
              </a:rPr>
              <a:t> </a:t>
            </a:r>
            <a:r>
              <a:rPr sz="900" spc="-10" dirty="0">
                <a:solidFill>
                  <a:srgbClr val="605D5C"/>
                </a:solidFill>
                <a:latin typeface="Trebuchet MS"/>
                <a:cs typeface="Trebuchet MS"/>
              </a:rPr>
              <a:t>Melb…</a:t>
            </a:r>
            <a:endParaRPr sz="900">
              <a:latin typeface="Trebuchet MS"/>
              <a:cs typeface="Trebuchet MS"/>
            </a:endParaRPr>
          </a:p>
        </p:txBody>
      </p:sp>
      <p:grpSp>
        <p:nvGrpSpPr>
          <p:cNvPr id="84" name="object 84"/>
          <p:cNvGrpSpPr/>
          <p:nvPr/>
        </p:nvGrpSpPr>
        <p:grpSpPr>
          <a:xfrm>
            <a:off x="7319978" y="3136132"/>
            <a:ext cx="4900930" cy="3593465"/>
            <a:chOff x="7319978" y="3136132"/>
            <a:chExt cx="4900930" cy="3593465"/>
          </a:xfrm>
        </p:grpSpPr>
        <p:sp>
          <p:nvSpPr>
            <p:cNvPr id="85" name="object 85"/>
            <p:cNvSpPr/>
            <p:nvPr/>
          </p:nvSpPr>
          <p:spPr>
            <a:xfrm>
              <a:off x="8598459" y="5264543"/>
              <a:ext cx="3138170" cy="266700"/>
            </a:xfrm>
            <a:custGeom>
              <a:avLst/>
              <a:gdLst/>
              <a:ahLst/>
              <a:cxnLst/>
              <a:rect l="l" t="t" r="r" b="b"/>
              <a:pathLst>
                <a:path w="3138170" h="266700">
                  <a:moveTo>
                    <a:pt x="152400" y="0"/>
                  </a:moveTo>
                  <a:lnTo>
                    <a:pt x="0" y="0"/>
                  </a:lnTo>
                  <a:lnTo>
                    <a:pt x="0" y="266306"/>
                  </a:lnTo>
                  <a:lnTo>
                    <a:pt x="152400" y="266306"/>
                  </a:lnTo>
                  <a:lnTo>
                    <a:pt x="152400" y="0"/>
                  </a:lnTo>
                  <a:close/>
                </a:path>
                <a:path w="3138170" h="266700">
                  <a:moveTo>
                    <a:pt x="351409" y="28790"/>
                  </a:moveTo>
                  <a:lnTo>
                    <a:pt x="199009" y="28790"/>
                  </a:lnTo>
                  <a:lnTo>
                    <a:pt x="199009" y="266319"/>
                  </a:lnTo>
                  <a:lnTo>
                    <a:pt x="351409" y="266319"/>
                  </a:lnTo>
                  <a:lnTo>
                    <a:pt x="351409" y="28790"/>
                  </a:lnTo>
                  <a:close/>
                </a:path>
                <a:path w="3138170" h="266700">
                  <a:moveTo>
                    <a:pt x="948461" y="124282"/>
                  </a:moveTo>
                  <a:lnTo>
                    <a:pt x="796061" y="124282"/>
                  </a:lnTo>
                  <a:lnTo>
                    <a:pt x="796061" y="266319"/>
                  </a:lnTo>
                  <a:lnTo>
                    <a:pt x="948461" y="266319"/>
                  </a:lnTo>
                  <a:lnTo>
                    <a:pt x="948461" y="124282"/>
                  </a:lnTo>
                  <a:close/>
                </a:path>
                <a:path w="3138170" h="266700">
                  <a:moveTo>
                    <a:pt x="2142579" y="261670"/>
                  </a:moveTo>
                  <a:lnTo>
                    <a:pt x="1990178" y="261670"/>
                  </a:lnTo>
                  <a:lnTo>
                    <a:pt x="1990178" y="266319"/>
                  </a:lnTo>
                  <a:lnTo>
                    <a:pt x="2142579" y="266319"/>
                  </a:lnTo>
                  <a:lnTo>
                    <a:pt x="2142579" y="261670"/>
                  </a:lnTo>
                  <a:close/>
                </a:path>
                <a:path w="3138170" h="266700">
                  <a:moveTo>
                    <a:pt x="2540609" y="168668"/>
                  </a:moveTo>
                  <a:lnTo>
                    <a:pt x="2388209" y="168668"/>
                  </a:lnTo>
                  <a:lnTo>
                    <a:pt x="2388209" y="266306"/>
                  </a:lnTo>
                  <a:lnTo>
                    <a:pt x="2540609" y="266306"/>
                  </a:lnTo>
                  <a:lnTo>
                    <a:pt x="2540609" y="168668"/>
                  </a:lnTo>
                  <a:close/>
                </a:path>
                <a:path w="3138170" h="266700">
                  <a:moveTo>
                    <a:pt x="3137662" y="177546"/>
                  </a:moveTo>
                  <a:lnTo>
                    <a:pt x="2985262" y="177546"/>
                  </a:lnTo>
                  <a:lnTo>
                    <a:pt x="2985262" y="266306"/>
                  </a:lnTo>
                  <a:lnTo>
                    <a:pt x="3137662" y="266306"/>
                  </a:lnTo>
                  <a:lnTo>
                    <a:pt x="3137662" y="177546"/>
                  </a:lnTo>
                  <a:close/>
                </a:path>
              </a:pathLst>
            </a:custGeom>
            <a:solidFill>
              <a:srgbClr val="12239D"/>
            </a:solidFill>
          </p:spPr>
          <p:txBody>
            <a:bodyPr wrap="square" lIns="0" tIns="0" rIns="0" bIns="0" rtlCol="0"/>
            <a:lstStyle/>
            <a:p>
              <a:endParaRPr/>
            </a:p>
          </p:txBody>
        </p:sp>
        <p:sp>
          <p:nvSpPr>
            <p:cNvPr id="86" name="object 86"/>
            <p:cNvSpPr/>
            <p:nvPr/>
          </p:nvSpPr>
          <p:spPr>
            <a:xfrm>
              <a:off x="7404341" y="3667036"/>
              <a:ext cx="4730115" cy="1864360"/>
            </a:xfrm>
            <a:custGeom>
              <a:avLst/>
              <a:gdLst/>
              <a:ahLst/>
              <a:cxnLst/>
              <a:rect l="l" t="t" r="r" b="b"/>
              <a:pathLst>
                <a:path w="4730115" h="1864360">
                  <a:moveTo>
                    <a:pt x="152400" y="0"/>
                  </a:moveTo>
                  <a:lnTo>
                    <a:pt x="0" y="0"/>
                  </a:lnTo>
                  <a:lnTo>
                    <a:pt x="0" y="1863826"/>
                  </a:lnTo>
                  <a:lnTo>
                    <a:pt x="152400" y="1863826"/>
                  </a:lnTo>
                  <a:lnTo>
                    <a:pt x="152400" y="0"/>
                  </a:lnTo>
                  <a:close/>
                </a:path>
                <a:path w="4730115" h="1864360">
                  <a:moveTo>
                    <a:pt x="351421" y="354774"/>
                  </a:moveTo>
                  <a:lnTo>
                    <a:pt x="199021" y="354774"/>
                  </a:lnTo>
                  <a:lnTo>
                    <a:pt x="199021" y="1863826"/>
                  </a:lnTo>
                  <a:lnTo>
                    <a:pt x="351421" y="1863826"/>
                  </a:lnTo>
                  <a:lnTo>
                    <a:pt x="351421" y="354774"/>
                  </a:lnTo>
                  <a:close/>
                </a:path>
                <a:path w="4730115" h="1864360">
                  <a:moveTo>
                    <a:pt x="550430" y="1229791"/>
                  </a:moveTo>
                  <a:lnTo>
                    <a:pt x="398030" y="1229791"/>
                  </a:lnTo>
                  <a:lnTo>
                    <a:pt x="398030" y="1863826"/>
                  </a:lnTo>
                  <a:lnTo>
                    <a:pt x="550430" y="1863826"/>
                  </a:lnTo>
                  <a:lnTo>
                    <a:pt x="550430" y="1229791"/>
                  </a:lnTo>
                  <a:close/>
                </a:path>
                <a:path w="4730115" h="1864360">
                  <a:moveTo>
                    <a:pt x="749452" y="1508747"/>
                  </a:moveTo>
                  <a:lnTo>
                    <a:pt x="597052" y="1508747"/>
                  </a:lnTo>
                  <a:lnTo>
                    <a:pt x="597052" y="1863826"/>
                  </a:lnTo>
                  <a:lnTo>
                    <a:pt x="749452" y="1863826"/>
                  </a:lnTo>
                  <a:lnTo>
                    <a:pt x="749452" y="1508747"/>
                  </a:lnTo>
                  <a:close/>
                </a:path>
                <a:path w="4730115" h="1864360">
                  <a:moveTo>
                    <a:pt x="948474" y="1525701"/>
                  </a:moveTo>
                  <a:lnTo>
                    <a:pt x="796074" y="1525701"/>
                  </a:lnTo>
                  <a:lnTo>
                    <a:pt x="796074" y="1863826"/>
                  </a:lnTo>
                  <a:lnTo>
                    <a:pt x="948474" y="1863826"/>
                  </a:lnTo>
                  <a:lnTo>
                    <a:pt x="948474" y="1525701"/>
                  </a:lnTo>
                  <a:close/>
                </a:path>
                <a:path w="4730115" h="1864360">
                  <a:moveTo>
                    <a:pt x="1147483" y="1582305"/>
                  </a:moveTo>
                  <a:lnTo>
                    <a:pt x="995083" y="1582305"/>
                  </a:lnTo>
                  <a:lnTo>
                    <a:pt x="995083" y="1863826"/>
                  </a:lnTo>
                  <a:lnTo>
                    <a:pt x="1147483" y="1863826"/>
                  </a:lnTo>
                  <a:lnTo>
                    <a:pt x="1147483" y="1582305"/>
                  </a:lnTo>
                  <a:close/>
                </a:path>
                <a:path w="4730115" h="1864360">
                  <a:moveTo>
                    <a:pt x="1744548" y="1654327"/>
                  </a:moveTo>
                  <a:lnTo>
                    <a:pt x="1592148" y="1654327"/>
                  </a:lnTo>
                  <a:lnTo>
                    <a:pt x="1592148" y="1863826"/>
                  </a:lnTo>
                  <a:lnTo>
                    <a:pt x="1744548" y="1863826"/>
                  </a:lnTo>
                  <a:lnTo>
                    <a:pt x="1744548" y="1654327"/>
                  </a:lnTo>
                  <a:close/>
                </a:path>
                <a:path w="4730115" h="1864360">
                  <a:moveTo>
                    <a:pt x="1943569" y="1660906"/>
                  </a:moveTo>
                  <a:lnTo>
                    <a:pt x="1791169" y="1660906"/>
                  </a:lnTo>
                  <a:lnTo>
                    <a:pt x="1791169" y="1863813"/>
                  </a:lnTo>
                  <a:lnTo>
                    <a:pt x="1943569" y="1863813"/>
                  </a:lnTo>
                  <a:lnTo>
                    <a:pt x="1943569" y="1660906"/>
                  </a:lnTo>
                  <a:close/>
                </a:path>
                <a:path w="4730115" h="1864360">
                  <a:moveTo>
                    <a:pt x="2341600" y="1742020"/>
                  </a:moveTo>
                  <a:lnTo>
                    <a:pt x="2189200" y="1742020"/>
                  </a:lnTo>
                  <a:lnTo>
                    <a:pt x="2189200" y="1863826"/>
                  </a:lnTo>
                  <a:lnTo>
                    <a:pt x="2341600" y="1863826"/>
                  </a:lnTo>
                  <a:lnTo>
                    <a:pt x="2341600" y="1742020"/>
                  </a:lnTo>
                  <a:close/>
                </a:path>
                <a:path w="4730115" h="1864360">
                  <a:moveTo>
                    <a:pt x="2540609" y="1747977"/>
                  </a:moveTo>
                  <a:lnTo>
                    <a:pt x="2388209" y="1747977"/>
                  </a:lnTo>
                  <a:lnTo>
                    <a:pt x="2388209" y="1863826"/>
                  </a:lnTo>
                  <a:lnTo>
                    <a:pt x="2540609" y="1863826"/>
                  </a:lnTo>
                  <a:lnTo>
                    <a:pt x="2540609" y="1747977"/>
                  </a:lnTo>
                  <a:close/>
                </a:path>
                <a:path w="4730115" h="1864360">
                  <a:moveTo>
                    <a:pt x="2739644" y="1749272"/>
                  </a:moveTo>
                  <a:lnTo>
                    <a:pt x="2587244" y="1749272"/>
                  </a:lnTo>
                  <a:lnTo>
                    <a:pt x="2587244" y="1863826"/>
                  </a:lnTo>
                  <a:lnTo>
                    <a:pt x="2739644" y="1863826"/>
                  </a:lnTo>
                  <a:lnTo>
                    <a:pt x="2739644" y="1749272"/>
                  </a:lnTo>
                  <a:close/>
                </a:path>
                <a:path w="4730115" h="1864360">
                  <a:moveTo>
                    <a:pt x="2938653" y="1759077"/>
                  </a:moveTo>
                  <a:lnTo>
                    <a:pt x="2786253" y="1759077"/>
                  </a:lnTo>
                  <a:lnTo>
                    <a:pt x="2786253" y="1863826"/>
                  </a:lnTo>
                  <a:lnTo>
                    <a:pt x="2938653" y="1863826"/>
                  </a:lnTo>
                  <a:lnTo>
                    <a:pt x="2938653" y="1759077"/>
                  </a:lnTo>
                  <a:close/>
                </a:path>
                <a:path w="4730115" h="1864360">
                  <a:moveTo>
                    <a:pt x="3137674" y="1761096"/>
                  </a:moveTo>
                  <a:lnTo>
                    <a:pt x="2985274" y="1761096"/>
                  </a:lnTo>
                  <a:lnTo>
                    <a:pt x="2985274" y="1863813"/>
                  </a:lnTo>
                  <a:lnTo>
                    <a:pt x="3137674" y="1863813"/>
                  </a:lnTo>
                  <a:lnTo>
                    <a:pt x="3137674" y="1761096"/>
                  </a:lnTo>
                  <a:close/>
                </a:path>
                <a:path w="4730115" h="1864360">
                  <a:moveTo>
                    <a:pt x="3336696" y="1714385"/>
                  </a:moveTo>
                  <a:lnTo>
                    <a:pt x="3184296" y="1714385"/>
                  </a:lnTo>
                  <a:lnTo>
                    <a:pt x="3184296" y="1859178"/>
                  </a:lnTo>
                  <a:lnTo>
                    <a:pt x="3336696" y="1859178"/>
                  </a:lnTo>
                  <a:lnTo>
                    <a:pt x="3336696" y="1714385"/>
                  </a:lnTo>
                  <a:close/>
                </a:path>
                <a:path w="4730115" h="1864360">
                  <a:moveTo>
                    <a:pt x="3535705" y="1764792"/>
                  </a:moveTo>
                  <a:lnTo>
                    <a:pt x="3383305" y="1764792"/>
                  </a:lnTo>
                  <a:lnTo>
                    <a:pt x="3383305" y="1863826"/>
                  </a:lnTo>
                  <a:lnTo>
                    <a:pt x="3535705" y="1863826"/>
                  </a:lnTo>
                  <a:lnTo>
                    <a:pt x="3535705" y="1764792"/>
                  </a:lnTo>
                  <a:close/>
                </a:path>
                <a:path w="4730115" h="1864360">
                  <a:moveTo>
                    <a:pt x="3933748" y="1774291"/>
                  </a:moveTo>
                  <a:lnTo>
                    <a:pt x="3781348" y="1774291"/>
                  </a:lnTo>
                  <a:lnTo>
                    <a:pt x="3781348" y="1863826"/>
                  </a:lnTo>
                  <a:lnTo>
                    <a:pt x="3933748" y="1863826"/>
                  </a:lnTo>
                  <a:lnTo>
                    <a:pt x="3933748" y="1774291"/>
                  </a:lnTo>
                  <a:close/>
                </a:path>
                <a:path w="4730115" h="1864360">
                  <a:moveTo>
                    <a:pt x="4132770" y="1775053"/>
                  </a:moveTo>
                  <a:lnTo>
                    <a:pt x="3980370" y="1775053"/>
                  </a:lnTo>
                  <a:lnTo>
                    <a:pt x="3980370" y="1863813"/>
                  </a:lnTo>
                  <a:lnTo>
                    <a:pt x="4132770" y="1863813"/>
                  </a:lnTo>
                  <a:lnTo>
                    <a:pt x="4132770" y="1775053"/>
                  </a:lnTo>
                  <a:close/>
                </a:path>
                <a:path w="4730115" h="1864360">
                  <a:moveTo>
                    <a:pt x="4530801" y="1775053"/>
                  </a:moveTo>
                  <a:lnTo>
                    <a:pt x="4378401" y="1775053"/>
                  </a:lnTo>
                  <a:lnTo>
                    <a:pt x="4378401" y="1863813"/>
                  </a:lnTo>
                  <a:lnTo>
                    <a:pt x="4530801" y="1863813"/>
                  </a:lnTo>
                  <a:lnTo>
                    <a:pt x="4530801" y="1775053"/>
                  </a:lnTo>
                  <a:close/>
                </a:path>
                <a:path w="4730115" h="1864360">
                  <a:moveTo>
                    <a:pt x="4729823" y="1791081"/>
                  </a:moveTo>
                  <a:lnTo>
                    <a:pt x="4577423" y="1791081"/>
                  </a:lnTo>
                  <a:lnTo>
                    <a:pt x="4577423" y="1863813"/>
                  </a:lnTo>
                  <a:lnTo>
                    <a:pt x="4729823" y="1863813"/>
                  </a:lnTo>
                  <a:lnTo>
                    <a:pt x="4729823" y="1791081"/>
                  </a:lnTo>
                  <a:close/>
                </a:path>
              </a:pathLst>
            </a:custGeom>
            <a:solidFill>
              <a:srgbClr val="118CFF"/>
            </a:solidFill>
          </p:spPr>
          <p:txBody>
            <a:bodyPr wrap="square" lIns="0" tIns="0" rIns="0" bIns="0" rtlCol="0"/>
            <a:lstStyle/>
            <a:p>
              <a:endParaRPr/>
            </a:p>
          </p:txBody>
        </p:sp>
        <p:sp>
          <p:nvSpPr>
            <p:cNvPr id="87" name="object 87"/>
            <p:cNvSpPr/>
            <p:nvPr/>
          </p:nvSpPr>
          <p:spPr>
            <a:xfrm>
              <a:off x="7324740" y="6645280"/>
              <a:ext cx="4895850" cy="79375"/>
            </a:xfrm>
            <a:custGeom>
              <a:avLst/>
              <a:gdLst/>
              <a:ahLst/>
              <a:cxnLst/>
              <a:rect l="l" t="t" r="r" b="b"/>
              <a:pathLst>
                <a:path w="4895850" h="79375">
                  <a:moveTo>
                    <a:pt x="0" y="0"/>
                  </a:moveTo>
                  <a:lnTo>
                    <a:pt x="4895850" y="0"/>
                  </a:lnTo>
                  <a:lnTo>
                    <a:pt x="4895850" y="79369"/>
                  </a:lnTo>
                  <a:lnTo>
                    <a:pt x="0" y="79369"/>
                  </a:lnTo>
                  <a:lnTo>
                    <a:pt x="0" y="0"/>
                  </a:lnTo>
                  <a:close/>
                </a:path>
              </a:pathLst>
            </a:custGeom>
            <a:solidFill>
              <a:srgbClr val="E9E9E9">
                <a:alpha val="50000"/>
              </a:srgbClr>
            </a:solidFill>
          </p:spPr>
          <p:txBody>
            <a:bodyPr wrap="square" lIns="0" tIns="0" rIns="0" bIns="0" rtlCol="0"/>
            <a:lstStyle/>
            <a:p>
              <a:endParaRPr/>
            </a:p>
          </p:txBody>
        </p:sp>
        <p:sp>
          <p:nvSpPr>
            <p:cNvPr id="88" name="object 88"/>
            <p:cNvSpPr/>
            <p:nvPr/>
          </p:nvSpPr>
          <p:spPr>
            <a:xfrm>
              <a:off x="7324740" y="6645280"/>
              <a:ext cx="585470" cy="79375"/>
            </a:xfrm>
            <a:custGeom>
              <a:avLst/>
              <a:gdLst/>
              <a:ahLst/>
              <a:cxnLst/>
              <a:rect l="l" t="t" r="r" b="b"/>
              <a:pathLst>
                <a:path w="585470" h="79375">
                  <a:moveTo>
                    <a:pt x="0" y="0"/>
                  </a:moveTo>
                  <a:lnTo>
                    <a:pt x="585346" y="0"/>
                  </a:lnTo>
                  <a:lnTo>
                    <a:pt x="585346" y="79369"/>
                  </a:lnTo>
                  <a:lnTo>
                    <a:pt x="0" y="79369"/>
                  </a:lnTo>
                  <a:lnTo>
                    <a:pt x="0" y="0"/>
                  </a:lnTo>
                  <a:close/>
                </a:path>
              </a:pathLst>
            </a:custGeom>
            <a:solidFill>
              <a:srgbClr val="000000">
                <a:alpha val="19999"/>
              </a:srgbClr>
            </a:solidFill>
          </p:spPr>
          <p:txBody>
            <a:bodyPr wrap="square" lIns="0" tIns="0" rIns="0" bIns="0" rtlCol="0"/>
            <a:lstStyle/>
            <a:p>
              <a:endParaRPr/>
            </a:p>
          </p:txBody>
        </p:sp>
        <p:sp>
          <p:nvSpPr>
            <p:cNvPr id="89" name="object 89"/>
            <p:cNvSpPr/>
            <p:nvPr/>
          </p:nvSpPr>
          <p:spPr>
            <a:xfrm>
              <a:off x="7324740" y="6645280"/>
              <a:ext cx="585470" cy="79375"/>
            </a:xfrm>
            <a:custGeom>
              <a:avLst/>
              <a:gdLst/>
              <a:ahLst/>
              <a:cxnLst/>
              <a:rect l="l" t="t" r="r" b="b"/>
              <a:pathLst>
                <a:path w="585470" h="79375">
                  <a:moveTo>
                    <a:pt x="0" y="0"/>
                  </a:moveTo>
                  <a:lnTo>
                    <a:pt x="585346" y="0"/>
                  </a:lnTo>
                  <a:lnTo>
                    <a:pt x="585346" y="79369"/>
                  </a:lnTo>
                </a:path>
                <a:path w="585470" h="79375">
                  <a:moveTo>
                    <a:pt x="0" y="79369"/>
                  </a:moveTo>
                  <a:lnTo>
                    <a:pt x="0" y="0"/>
                  </a:lnTo>
                </a:path>
              </a:pathLst>
            </a:custGeom>
            <a:ln w="9525">
              <a:solidFill>
                <a:srgbClr val="FFFFFF"/>
              </a:solidFill>
            </a:ln>
          </p:spPr>
          <p:txBody>
            <a:bodyPr wrap="square" lIns="0" tIns="0" rIns="0" bIns="0" rtlCol="0"/>
            <a:lstStyle/>
            <a:p>
              <a:endParaRPr/>
            </a:p>
          </p:txBody>
        </p:sp>
        <p:pic>
          <p:nvPicPr>
            <p:cNvPr id="90" name="object 90"/>
            <p:cNvPicPr/>
            <p:nvPr/>
          </p:nvPicPr>
          <p:blipFill>
            <a:blip r:embed="rId3" cstate="print"/>
            <a:stretch>
              <a:fillRect/>
            </a:stretch>
          </p:blipFill>
          <p:spPr>
            <a:xfrm>
              <a:off x="8096875" y="3136132"/>
              <a:ext cx="95250" cy="95250"/>
            </a:xfrm>
            <a:prstGeom prst="rect">
              <a:avLst/>
            </a:prstGeom>
          </p:spPr>
        </p:pic>
        <p:pic>
          <p:nvPicPr>
            <p:cNvPr id="91" name="object 91"/>
            <p:cNvPicPr/>
            <p:nvPr/>
          </p:nvPicPr>
          <p:blipFill>
            <a:blip r:embed="rId2" cstate="print"/>
            <a:stretch>
              <a:fillRect/>
            </a:stretch>
          </p:blipFill>
          <p:spPr>
            <a:xfrm>
              <a:off x="8315965" y="3136132"/>
              <a:ext cx="95250" cy="95250"/>
            </a:xfrm>
            <a:prstGeom prst="rect">
              <a:avLst/>
            </a:prstGeom>
          </p:spPr>
        </p:pic>
      </p:grpSp>
      <p:sp>
        <p:nvSpPr>
          <p:cNvPr id="92" name="object 92"/>
          <p:cNvSpPr txBox="1"/>
          <p:nvPr/>
        </p:nvSpPr>
        <p:spPr>
          <a:xfrm>
            <a:off x="7102475" y="2749550"/>
            <a:ext cx="4312285" cy="517525"/>
          </a:xfrm>
          <a:prstGeom prst="rect">
            <a:avLst/>
          </a:prstGeom>
        </p:spPr>
        <p:txBody>
          <a:bodyPr vert="horz" wrap="square" lIns="0" tIns="12700" rIns="0" bIns="0" rtlCol="0">
            <a:spAutoFit/>
          </a:bodyPr>
          <a:lstStyle/>
          <a:p>
            <a:pPr marL="831215">
              <a:lnSpc>
                <a:spcPct val="100000"/>
              </a:lnSpc>
              <a:spcBef>
                <a:spcPts val="100"/>
              </a:spcBef>
            </a:pPr>
            <a:r>
              <a:rPr sz="1500" spc="-105" dirty="0">
                <a:solidFill>
                  <a:srgbClr val="252423"/>
                </a:solidFill>
                <a:latin typeface="Arial"/>
                <a:cs typeface="Arial"/>
              </a:rPr>
              <a:t>Average</a:t>
            </a:r>
            <a:r>
              <a:rPr sz="1500" spc="-55" dirty="0">
                <a:solidFill>
                  <a:srgbClr val="252423"/>
                </a:solidFill>
                <a:latin typeface="Arial"/>
                <a:cs typeface="Arial"/>
              </a:rPr>
              <a:t> </a:t>
            </a:r>
            <a:r>
              <a:rPr sz="1500" spc="-65" dirty="0">
                <a:solidFill>
                  <a:srgbClr val="252423"/>
                </a:solidFill>
                <a:latin typeface="Arial"/>
                <a:cs typeface="Arial"/>
              </a:rPr>
              <a:t>of</a:t>
            </a:r>
            <a:r>
              <a:rPr sz="1500" spc="-50" dirty="0">
                <a:solidFill>
                  <a:srgbClr val="252423"/>
                </a:solidFill>
                <a:latin typeface="Arial"/>
                <a:cs typeface="Arial"/>
              </a:rPr>
              <a:t> </a:t>
            </a:r>
            <a:r>
              <a:rPr sz="1500" spc="-60" dirty="0">
                <a:solidFill>
                  <a:srgbClr val="252423"/>
                </a:solidFill>
                <a:latin typeface="Arial"/>
                <a:cs typeface="Arial"/>
              </a:rPr>
              <a:t>price</a:t>
            </a:r>
            <a:r>
              <a:rPr sz="1500" spc="-55" dirty="0">
                <a:solidFill>
                  <a:srgbClr val="252423"/>
                </a:solidFill>
                <a:latin typeface="Arial"/>
                <a:cs typeface="Arial"/>
              </a:rPr>
              <a:t> </a:t>
            </a:r>
            <a:r>
              <a:rPr sz="1500" spc="-95" dirty="0">
                <a:solidFill>
                  <a:srgbClr val="252423"/>
                </a:solidFill>
                <a:latin typeface="Arial"/>
                <a:cs typeface="Arial"/>
              </a:rPr>
              <a:t>by</a:t>
            </a:r>
            <a:r>
              <a:rPr sz="1500" spc="-50" dirty="0">
                <a:solidFill>
                  <a:srgbClr val="252423"/>
                </a:solidFill>
                <a:latin typeface="Arial"/>
                <a:cs typeface="Arial"/>
              </a:rPr>
              <a:t> </a:t>
            </a:r>
            <a:r>
              <a:rPr sz="1500" spc="-120" dirty="0">
                <a:solidFill>
                  <a:srgbClr val="252423"/>
                </a:solidFill>
                <a:latin typeface="Arial"/>
                <a:cs typeface="Arial"/>
              </a:rPr>
              <a:t>name</a:t>
            </a:r>
            <a:r>
              <a:rPr sz="1500" spc="-55" dirty="0">
                <a:solidFill>
                  <a:srgbClr val="252423"/>
                </a:solidFill>
                <a:latin typeface="Arial"/>
                <a:cs typeface="Arial"/>
              </a:rPr>
              <a:t> </a:t>
            </a:r>
            <a:r>
              <a:rPr sz="1500" spc="-125" dirty="0">
                <a:solidFill>
                  <a:srgbClr val="252423"/>
                </a:solidFill>
                <a:latin typeface="Arial"/>
                <a:cs typeface="Arial"/>
              </a:rPr>
              <a:t>and</a:t>
            </a:r>
            <a:r>
              <a:rPr sz="1500" spc="-50" dirty="0">
                <a:solidFill>
                  <a:srgbClr val="252423"/>
                </a:solidFill>
                <a:latin typeface="Arial"/>
                <a:cs typeface="Arial"/>
              </a:rPr>
              <a:t> </a:t>
            </a:r>
            <a:r>
              <a:rPr sz="1500" spc="-55" dirty="0">
                <a:solidFill>
                  <a:srgbClr val="252423"/>
                </a:solidFill>
                <a:latin typeface="Arial"/>
                <a:cs typeface="Arial"/>
              </a:rPr>
              <a:t>has_availability</a:t>
            </a:r>
            <a:endParaRPr sz="1500">
              <a:latin typeface="Arial"/>
              <a:cs typeface="Arial"/>
            </a:endParaRPr>
          </a:p>
          <a:p>
            <a:pPr marL="12700">
              <a:lnSpc>
                <a:spcPct val="100000"/>
              </a:lnSpc>
              <a:spcBef>
                <a:spcPts val="875"/>
              </a:spcBef>
              <a:tabLst>
                <a:tab pos="1110615" algn="l"/>
                <a:tab pos="1323975" algn="l"/>
              </a:tabLst>
            </a:pPr>
            <a:r>
              <a:rPr sz="1000" b="1" spc="-10" dirty="0">
                <a:solidFill>
                  <a:srgbClr val="605D5C"/>
                </a:solidFill>
                <a:latin typeface="Trebuchet MS"/>
                <a:cs typeface="Trebuchet MS"/>
              </a:rPr>
              <a:t>has_availability</a:t>
            </a:r>
            <a:r>
              <a:rPr sz="1000" b="1" dirty="0">
                <a:solidFill>
                  <a:srgbClr val="605D5C"/>
                </a:solidFill>
                <a:latin typeface="Trebuchet MS"/>
                <a:cs typeface="Trebuchet MS"/>
              </a:rPr>
              <a:t>	</a:t>
            </a:r>
            <a:r>
              <a:rPr sz="1000" spc="-50" dirty="0">
                <a:solidFill>
                  <a:srgbClr val="605D5C"/>
                </a:solidFill>
                <a:latin typeface="Trebuchet MS"/>
                <a:cs typeface="Trebuchet MS"/>
              </a:rPr>
              <a:t>f</a:t>
            </a:r>
            <a:r>
              <a:rPr sz="1000" dirty="0">
                <a:solidFill>
                  <a:srgbClr val="605D5C"/>
                </a:solidFill>
                <a:latin typeface="Trebuchet MS"/>
                <a:cs typeface="Trebuchet MS"/>
              </a:rPr>
              <a:t>	</a:t>
            </a:r>
            <a:r>
              <a:rPr sz="1000" spc="-50" dirty="0">
                <a:solidFill>
                  <a:srgbClr val="605D5C"/>
                </a:solidFill>
                <a:latin typeface="Trebuchet MS"/>
                <a:cs typeface="Trebuchet MS"/>
              </a:rPr>
              <a:t>t</a:t>
            </a:r>
            <a:endParaRPr sz="1000">
              <a:latin typeface="Trebuchet MS"/>
              <a:cs typeface="Trebuchet MS"/>
            </a:endParaRPr>
          </a:p>
        </p:txBody>
      </p:sp>
      <p:grpSp>
        <p:nvGrpSpPr>
          <p:cNvPr id="93" name="object 93"/>
          <p:cNvGrpSpPr/>
          <p:nvPr/>
        </p:nvGrpSpPr>
        <p:grpSpPr>
          <a:xfrm>
            <a:off x="6918959" y="365759"/>
            <a:ext cx="5501640" cy="2441575"/>
            <a:chOff x="6918959" y="365759"/>
            <a:chExt cx="5501640" cy="2441575"/>
          </a:xfrm>
        </p:grpSpPr>
        <p:sp>
          <p:nvSpPr>
            <p:cNvPr id="94" name="object 94"/>
            <p:cNvSpPr/>
            <p:nvPr/>
          </p:nvSpPr>
          <p:spPr>
            <a:xfrm>
              <a:off x="6918959" y="365759"/>
              <a:ext cx="5501640" cy="2441575"/>
            </a:xfrm>
            <a:custGeom>
              <a:avLst/>
              <a:gdLst/>
              <a:ahLst/>
              <a:cxnLst/>
              <a:rect l="l" t="t" r="r" b="b"/>
              <a:pathLst>
                <a:path w="5501640" h="2441575">
                  <a:moveTo>
                    <a:pt x="5501639" y="2441447"/>
                  </a:moveTo>
                  <a:lnTo>
                    <a:pt x="0" y="2441447"/>
                  </a:lnTo>
                  <a:lnTo>
                    <a:pt x="0" y="0"/>
                  </a:lnTo>
                  <a:lnTo>
                    <a:pt x="5501639" y="0"/>
                  </a:lnTo>
                  <a:lnTo>
                    <a:pt x="5501639" y="100964"/>
                  </a:lnTo>
                  <a:lnTo>
                    <a:pt x="234330" y="100964"/>
                  </a:lnTo>
                  <a:lnTo>
                    <a:pt x="221179" y="101599"/>
                  </a:lnTo>
                  <a:lnTo>
                    <a:pt x="183276" y="111114"/>
                  </a:lnTo>
                  <a:lnTo>
                    <a:pt x="149757" y="131182"/>
                  </a:lnTo>
                  <a:lnTo>
                    <a:pt x="123428" y="160215"/>
                  </a:lnTo>
                  <a:lnTo>
                    <a:pt x="106685" y="195664"/>
                  </a:lnTo>
                  <a:lnTo>
                    <a:pt x="100980" y="234314"/>
                  </a:lnTo>
                  <a:lnTo>
                    <a:pt x="100980" y="2072639"/>
                  </a:lnTo>
                  <a:lnTo>
                    <a:pt x="106685" y="2111290"/>
                  </a:lnTo>
                  <a:lnTo>
                    <a:pt x="123428" y="2146739"/>
                  </a:lnTo>
                  <a:lnTo>
                    <a:pt x="149757" y="2175772"/>
                  </a:lnTo>
                  <a:lnTo>
                    <a:pt x="183276" y="2195840"/>
                  </a:lnTo>
                  <a:lnTo>
                    <a:pt x="221179" y="2205355"/>
                  </a:lnTo>
                  <a:lnTo>
                    <a:pt x="234330" y="2205989"/>
                  </a:lnTo>
                  <a:lnTo>
                    <a:pt x="5501639" y="2205989"/>
                  </a:lnTo>
                  <a:lnTo>
                    <a:pt x="5501639" y="2441447"/>
                  </a:lnTo>
                  <a:close/>
                </a:path>
                <a:path w="5501640" h="2441575">
                  <a:moveTo>
                    <a:pt x="5501639" y="2205989"/>
                  </a:moveTo>
                  <a:lnTo>
                    <a:pt x="5244480" y="2205989"/>
                  </a:lnTo>
                  <a:lnTo>
                    <a:pt x="5257613" y="2205355"/>
                  </a:lnTo>
                  <a:lnTo>
                    <a:pt x="5270494" y="2203452"/>
                  </a:lnTo>
                  <a:lnTo>
                    <a:pt x="5307396" y="2190225"/>
                  </a:lnTo>
                  <a:lnTo>
                    <a:pt x="5338754" y="2166932"/>
                  </a:lnTo>
                  <a:lnTo>
                    <a:pt x="5362037" y="2135563"/>
                  </a:lnTo>
                  <a:lnTo>
                    <a:pt x="5375277" y="2098659"/>
                  </a:lnTo>
                  <a:lnTo>
                    <a:pt x="5377830" y="2072639"/>
                  </a:lnTo>
                  <a:lnTo>
                    <a:pt x="5377830" y="234314"/>
                  </a:lnTo>
                  <a:lnTo>
                    <a:pt x="5372095" y="195664"/>
                  </a:lnTo>
                  <a:lnTo>
                    <a:pt x="5355351" y="160215"/>
                  </a:lnTo>
                  <a:lnTo>
                    <a:pt x="5329022" y="131182"/>
                  </a:lnTo>
                  <a:lnTo>
                    <a:pt x="5295503" y="111114"/>
                  </a:lnTo>
                  <a:lnTo>
                    <a:pt x="5257613" y="101599"/>
                  </a:lnTo>
                  <a:lnTo>
                    <a:pt x="5244480" y="100964"/>
                  </a:lnTo>
                  <a:lnTo>
                    <a:pt x="5501639" y="100964"/>
                  </a:lnTo>
                  <a:lnTo>
                    <a:pt x="5501639" y="2205989"/>
                  </a:lnTo>
                  <a:close/>
                </a:path>
              </a:pathLst>
            </a:custGeom>
            <a:solidFill>
              <a:srgbClr val="252423">
                <a:alpha val="30198"/>
              </a:srgbClr>
            </a:solidFill>
          </p:spPr>
          <p:txBody>
            <a:bodyPr wrap="square" lIns="0" tIns="0" rIns="0" bIns="0" rtlCol="0"/>
            <a:lstStyle/>
            <a:p>
              <a:endParaRPr/>
            </a:p>
          </p:txBody>
        </p:sp>
        <p:sp>
          <p:nvSpPr>
            <p:cNvPr id="95" name="object 95"/>
            <p:cNvSpPr/>
            <p:nvPr/>
          </p:nvSpPr>
          <p:spPr>
            <a:xfrm>
              <a:off x="7015162" y="461962"/>
              <a:ext cx="5286375" cy="2114550"/>
            </a:xfrm>
            <a:custGeom>
              <a:avLst/>
              <a:gdLst/>
              <a:ahLst/>
              <a:cxnLst/>
              <a:rect l="l" t="t" r="r" b="b"/>
              <a:pathLst>
                <a:path w="5286375" h="2114550">
                  <a:moveTo>
                    <a:pt x="5148262" y="2114550"/>
                  </a:moveTo>
                  <a:lnTo>
                    <a:pt x="138112" y="2114550"/>
                  </a:lnTo>
                  <a:lnTo>
                    <a:pt x="131327" y="2114383"/>
                  </a:lnTo>
                  <a:lnTo>
                    <a:pt x="91591" y="2106481"/>
                  </a:lnTo>
                  <a:lnTo>
                    <a:pt x="55831" y="2087363"/>
                  </a:lnTo>
                  <a:lnTo>
                    <a:pt x="27183" y="2058717"/>
                  </a:lnTo>
                  <a:lnTo>
                    <a:pt x="8069" y="2022958"/>
                  </a:lnTo>
                  <a:lnTo>
                    <a:pt x="165" y="1983222"/>
                  </a:lnTo>
                  <a:lnTo>
                    <a:pt x="0" y="1976437"/>
                  </a:lnTo>
                  <a:lnTo>
                    <a:pt x="0" y="138112"/>
                  </a:lnTo>
                  <a:lnTo>
                    <a:pt x="5945" y="98020"/>
                  </a:lnTo>
                  <a:lnTo>
                    <a:pt x="23276" y="61381"/>
                  </a:lnTo>
                  <a:lnTo>
                    <a:pt x="50493" y="31348"/>
                  </a:lnTo>
                  <a:lnTo>
                    <a:pt x="85259" y="10513"/>
                  </a:lnTo>
                  <a:lnTo>
                    <a:pt x="124574" y="663"/>
                  </a:lnTo>
                  <a:lnTo>
                    <a:pt x="138112" y="0"/>
                  </a:lnTo>
                  <a:lnTo>
                    <a:pt x="5148262" y="0"/>
                  </a:lnTo>
                  <a:lnTo>
                    <a:pt x="5188355" y="5945"/>
                  </a:lnTo>
                  <a:lnTo>
                    <a:pt x="5224995" y="23276"/>
                  </a:lnTo>
                  <a:lnTo>
                    <a:pt x="5255023" y="50493"/>
                  </a:lnTo>
                  <a:lnTo>
                    <a:pt x="5275859" y="85259"/>
                  </a:lnTo>
                  <a:lnTo>
                    <a:pt x="5285710" y="124574"/>
                  </a:lnTo>
                  <a:lnTo>
                    <a:pt x="5286375" y="138112"/>
                  </a:lnTo>
                  <a:lnTo>
                    <a:pt x="5286375" y="1976437"/>
                  </a:lnTo>
                  <a:lnTo>
                    <a:pt x="5280431" y="2016530"/>
                  </a:lnTo>
                  <a:lnTo>
                    <a:pt x="5263095" y="2053170"/>
                  </a:lnTo>
                  <a:lnTo>
                    <a:pt x="5235880" y="2083198"/>
                  </a:lnTo>
                  <a:lnTo>
                    <a:pt x="5201116" y="2104034"/>
                  </a:lnTo>
                  <a:lnTo>
                    <a:pt x="5161799" y="2113885"/>
                  </a:lnTo>
                  <a:lnTo>
                    <a:pt x="5148262" y="2114550"/>
                  </a:lnTo>
                  <a:close/>
                </a:path>
              </a:pathLst>
            </a:custGeom>
            <a:solidFill>
              <a:srgbClr val="FFFFFF"/>
            </a:solidFill>
          </p:spPr>
          <p:txBody>
            <a:bodyPr wrap="square" lIns="0" tIns="0" rIns="0" bIns="0" rtlCol="0"/>
            <a:lstStyle/>
            <a:p>
              <a:endParaRPr/>
            </a:p>
          </p:txBody>
        </p:sp>
        <p:sp>
          <p:nvSpPr>
            <p:cNvPr id="96" name="object 96"/>
            <p:cNvSpPr/>
            <p:nvPr/>
          </p:nvSpPr>
          <p:spPr>
            <a:xfrm>
              <a:off x="7015162" y="461962"/>
              <a:ext cx="5286375" cy="2114550"/>
            </a:xfrm>
            <a:custGeom>
              <a:avLst/>
              <a:gdLst/>
              <a:ahLst/>
              <a:cxnLst/>
              <a:rect l="l" t="t" r="r" b="b"/>
              <a:pathLst>
                <a:path w="5286375" h="2114550">
                  <a:moveTo>
                    <a:pt x="0" y="1976437"/>
                  </a:moveTo>
                  <a:lnTo>
                    <a:pt x="0" y="138112"/>
                  </a:lnTo>
                  <a:lnTo>
                    <a:pt x="165" y="131327"/>
                  </a:lnTo>
                  <a:lnTo>
                    <a:pt x="8069" y="91591"/>
                  </a:lnTo>
                  <a:lnTo>
                    <a:pt x="27183" y="55831"/>
                  </a:lnTo>
                  <a:lnTo>
                    <a:pt x="55831" y="27183"/>
                  </a:lnTo>
                  <a:lnTo>
                    <a:pt x="91591" y="8069"/>
                  </a:lnTo>
                  <a:lnTo>
                    <a:pt x="131327" y="165"/>
                  </a:lnTo>
                  <a:lnTo>
                    <a:pt x="138112" y="0"/>
                  </a:lnTo>
                  <a:lnTo>
                    <a:pt x="5148262" y="0"/>
                  </a:lnTo>
                  <a:lnTo>
                    <a:pt x="5188355" y="5945"/>
                  </a:lnTo>
                  <a:lnTo>
                    <a:pt x="5224995" y="23276"/>
                  </a:lnTo>
                  <a:lnTo>
                    <a:pt x="5255023" y="50493"/>
                  </a:lnTo>
                  <a:lnTo>
                    <a:pt x="5275859" y="85259"/>
                  </a:lnTo>
                  <a:lnTo>
                    <a:pt x="5285710" y="124574"/>
                  </a:lnTo>
                  <a:lnTo>
                    <a:pt x="5286375" y="138112"/>
                  </a:lnTo>
                  <a:lnTo>
                    <a:pt x="5286375" y="1976437"/>
                  </a:lnTo>
                  <a:lnTo>
                    <a:pt x="5280431" y="2016530"/>
                  </a:lnTo>
                  <a:lnTo>
                    <a:pt x="5263095" y="2053170"/>
                  </a:lnTo>
                  <a:lnTo>
                    <a:pt x="5235880" y="2083198"/>
                  </a:lnTo>
                  <a:lnTo>
                    <a:pt x="5201116" y="2104034"/>
                  </a:lnTo>
                  <a:lnTo>
                    <a:pt x="5161799" y="2113885"/>
                  </a:lnTo>
                  <a:lnTo>
                    <a:pt x="5148262" y="2114550"/>
                  </a:lnTo>
                  <a:lnTo>
                    <a:pt x="138112" y="2114550"/>
                  </a:lnTo>
                  <a:lnTo>
                    <a:pt x="98020" y="2108606"/>
                  </a:lnTo>
                  <a:lnTo>
                    <a:pt x="61381" y="2091270"/>
                  </a:lnTo>
                  <a:lnTo>
                    <a:pt x="31348" y="2064055"/>
                  </a:lnTo>
                  <a:lnTo>
                    <a:pt x="10513" y="2029291"/>
                  </a:lnTo>
                  <a:lnTo>
                    <a:pt x="663" y="1989974"/>
                  </a:lnTo>
                  <a:lnTo>
                    <a:pt x="0" y="1976437"/>
                  </a:lnTo>
                  <a:close/>
                </a:path>
              </a:pathLst>
            </a:custGeom>
            <a:ln w="9525">
              <a:solidFill>
                <a:srgbClr val="000000"/>
              </a:solidFill>
            </a:ln>
          </p:spPr>
          <p:txBody>
            <a:bodyPr wrap="square" lIns="0" tIns="0" rIns="0" bIns="0" rtlCol="0"/>
            <a:lstStyle/>
            <a:p>
              <a:endParaRPr/>
            </a:p>
          </p:txBody>
        </p:sp>
      </p:grpSp>
      <p:sp>
        <p:nvSpPr>
          <p:cNvPr id="97" name="object 9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25" dirty="0"/>
              <a:t>Count</a:t>
            </a:r>
            <a:r>
              <a:rPr spc="-55" dirty="0"/>
              <a:t> </a:t>
            </a:r>
            <a:r>
              <a:rPr spc="-80" dirty="0"/>
              <a:t>of</a:t>
            </a:r>
            <a:r>
              <a:rPr spc="-55" dirty="0"/>
              <a:t> </a:t>
            </a:r>
            <a:r>
              <a:rPr spc="-75" dirty="0"/>
              <a:t>has_availability</a:t>
            </a:r>
          </a:p>
        </p:txBody>
      </p:sp>
      <p:grpSp>
        <p:nvGrpSpPr>
          <p:cNvPr id="98" name="object 98"/>
          <p:cNvGrpSpPr/>
          <p:nvPr/>
        </p:nvGrpSpPr>
        <p:grpSpPr>
          <a:xfrm>
            <a:off x="8475837" y="970134"/>
            <a:ext cx="1336675" cy="1336675"/>
            <a:chOff x="8475837" y="970134"/>
            <a:chExt cx="1336675" cy="1336675"/>
          </a:xfrm>
        </p:grpSpPr>
        <p:sp>
          <p:nvSpPr>
            <p:cNvPr id="99" name="object 99"/>
            <p:cNvSpPr/>
            <p:nvPr/>
          </p:nvSpPr>
          <p:spPr>
            <a:xfrm>
              <a:off x="8475837" y="970134"/>
              <a:ext cx="1336675" cy="1336675"/>
            </a:xfrm>
            <a:custGeom>
              <a:avLst/>
              <a:gdLst/>
              <a:ahLst/>
              <a:cxnLst/>
              <a:rect l="l" t="t" r="r" b="b"/>
              <a:pathLst>
                <a:path w="1336675" h="1336675">
                  <a:moveTo>
                    <a:pt x="662659" y="1336308"/>
                  </a:moveTo>
                  <a:lnTo>
                    <a:pt x="621023" y="1334666"/>
                  </a:lnTo>
                  <a:lnTo>
                    <a:pt x="579570" y="1330431"/>
                  </a:lnTo>
                  <a:lnTo>
                    <a:pt x="538461" y="1323622"/>
                  </a:lnTo>
                  <a:lnTo>
                    <a:pt x="497857" y="1314262"/>
                  </a:lnTo>
                  <a:lnTo>
                    <a:pt x="457915" y="1302390"/>
                  </a:lnTo>
                  <a:lnTo>
                    <a:pt x="418792" y="1288052"/>
                  </a:lnTo>
                  <a:lnTo>
                    <a:pt x="380637" y="1271303"/>
                  </a:lnTo>
                  <a:lnTo>
                    <a:pt x="343602" y="1252208"/>
                  </a:lnTo>
                  <a:lnTo>
                    <a:pt x="307828" y="1230841"/>
                  </a:lnTo>
                  <a:lnTo>
                    <a:pt x="273456" y="1207287"/>
                  </a:lnTo>
                  <a:lnTo>
                    <a:pt x="240618" y="1181636"/>
                  </a:lnTo>
                  <a:lnTo>
                    <a:pt x="209444" y="1153987"/>
                  </a:lnTo>
                  <a:lnTo>
                    <a:pt x="180053" y="1124449"/>
                  </a:lnTo>
                  <a:lnTo>
                    <a:pt x="152561" y="1093137"/>
                  </a:lnTo>
                  <a:lnTo>
                    <a:pt x="127074" y="1060173"/>
                  </a:lnTo>
                  <a:lnTo>
                    <a:pt x="103692" y="1025683"/>
                  </a:lnTo>
                  <a:lnTo>
                    <a:pt x="82504" y="989803"/>
                  </a:lnTo>
                  <a:lnTo>
                    <a:pt x="63594" y="952672"/>
                  </a:lnTo>
                  <a:lnTo>
                    <a:pt x="47036" y="914434"/>
                  </a:lnTo>
                  <a:lnTo>
                    <a:pt x="32894" y="875239"/>
                  </a:lnTo>
                  <a:lnTo>
                    <a:pt x="21221" y="835239"/>
                  </a:lnTo>
                  <a:lnTo>
                    <a:pt x="12065" y="794588"/>
                  </a:lnTo>
                  <a:lnTo>
                    <a:pt x="5461" y="753447"/>
                  </a:lnTo>
                  <a:lnTo>
                    <a:pt x="1433" y="711973"/>
                  </a:lnTo>
                  <a:lnTo>
                    <a:pt x="0" y="670329"/>
                  </a:lnTo>
                  <a:lnTo>
                    <a:pt x="257" y="649494"/>
                  </a:lnTo>
                  <a:lnTo>
                    <a:pt x="2720" y="607898"/>
                  </a:lnTo>
                  <a:lnTo>
                    <a:pt x="7770" y="566537"/>
                  </a:lnTo>
                  <a:lnTo>
                    <a:pt x="15389" y="525571"/>
                  </a:lnTo>
                  <a:lnTo>
                    <a:pt x="25546" y="485159"/>
                  </a:lnTo>
                  <a:lnTo>
                    <a:pt x="38203" y="445459"/>
                  </a:lnTo>
                  <a:lnTo>
                    <a:pt x="53310" y="406626"/>
                  </a:lnTo>
                  <a:lnTo>
                    <a:pt x="70808" y="368808"/>
                  </a:lnTo>
                  <a:lnTo>
                    <a:pt x="90629" y="332156"/>
                  </a:lnTo>
                  <a:lnTo>
                    <a:pt x="112696" y="296811"/>
                  </a:lnTo>
                  <a:lnTo>
                    <a:pt x="136924" y="262910"/>
                  </a:lnTo>
                  <a:lnTo>
                    <a:pt x="163218" y="230584"/>
                  </a:lnTo>
                  <a:lnTo>
                    <a:pt x="191475" y="199961"/>
                  </a:lnTo>
                  <a:lnTo>
                    <a:pt x="221586" y="171158"/>
                  </a:lnTo>
                  <a:lnTo>
                    <a:pt x="253434" y="144288"/>
                  </a:lnTo>
                  <a:lnTo>
                    <a:pt x="286895" y="119456"/>
                  </a:lnTo>
                  <a:lnTo>
                    <a:pt x="321839" y="96757"/>
                  </a:lnTo>
                  <a:lnTo>
                    <a:pt x="358130" y="76281"/>
                  </a:lnTo>
                  <a:lnTo>
                    <a:pt x="395626" y="58108"/>
                  </a:lnTo>
                  <a:lnTo>
                    <a:pt x="434182" y="42306"/>
                  </a:lnTo>
                  <a:lnTo>
                    <a:pt x="473649" y="28938"/>
                  </a:lnTo>
                  <a:lnTo>
                    <a:pt x="668162" y="668165"/>
                  </a:lnTo>
                  <a:lnTo>
                    <a:pt x="668162" y="0"/>
                  </a:lnTo>
                  <a:lnTo>
                    <a:pt x="709810" y="1299"/>
                  </a:lnTo>
                  <a:lnTo>
                    <a:pt x="751297" y="5192"/>
                  </a:lnTo>
                  <a:lnTo>
                    <a:pt x="792459" y="11662"/>
                  </a:lnTo>
                  <a:lnTo>
                    <a:pt x="833140" y="20687"/>
                  </a:lnTo>
                  <a:lnTo>
                    <a:pt x="873177" y="32229"/>
                  </a:lnTo>
                  <a:lnTo>
                    <a:pt x="912418" y="46245"/>
                  </a:lnTo>
                  <a:lnTo>
                    <a:pt x="950709" y="62680"/>
                  </a:lnTo>
                  <a:lnTo>
                    <a:pt x="987901" y="81469"/>
                  </a:lnTo>
                  <a:lnTo>
                    <a:pt x="1023849" y="102540"/>
                  </a:lnTo>
                  <a:lnTo>
                    <a:pt x="1058415" y="125810"/>
                  </a:lnTo>
                  <a:lnTo>
                    <a:pt x="1091462" y="151191"/>
                  </a:lnTo>
                  <a:lnTo>
                    <a:pt x="1122864" y="178581"/>
                  </a:lnTo>
                  <a:lnTo>
                    <a:pt x="1152496" y="207876"/>
                  </a:lnTo>
                  <a:lnTo>
                    <a:pt x="1180245" y="238961"/>
                  </a:lnTo>
                  <a:lnTo>
                    <a:pt x="1206003" y="271714"/>
                  </a:lnTo>
                  <a:lnTo>
                    <a:pt x="1229668" y="306010"/>
                  </a:lnTo>
                  <a:lnTo>
                    <a:pt x="1251150" y="341715"/>
                  </a:lnTo>
                  <a:lnTo>
                    <a:pt x="1270365" y="378689"/>
                  </a:lnTo>
                  <a:lnTo>
                    <a:pt x="1287238" y="416788"/>
                  </a:lnTo>
                  <a:lnTo>
                    <a:pt x="1301703" y="455866"/>
                  </a:lnTo>
                  <a:lnTo>
                    <a:pt x="1313705" y="495768"/>
                  </a:lnTo>
                  <a:lnTo>
                    <a:pt x="1323195" y="536342"/>
                  </a:lnTo>
                  <a:lnTo>
                    <a:pt x="1330138" y="577428"/>
                  </a:lnTo>
                  <a:lnTo>
                    <a:pt x="1334506" y="618867"/>
                  </a:lnTo>
                  <a:lnTo>
                    <a:pt x="1336284" y="660498"/>
                  </a:lnTo>
                  <a:lnTo>
                    <a:pt x="1336198" y="681335"/>
                  </a:lnTo>
                  <a:lnTo>
                    <a:pt x="1334078" y="722949"/>
                  </a:lnTo>
                  <a:lnTo>
                    <a:pt x="1329368" y="764351"/>
                  </a:lnTo>
                  <a:lnTo>
                    <a:pt x="1322087" y="805378"/>
                  </a:lnTo>
                  <a:lnTo>
                    <a:pt x="1312263" y="845872"/>
                  </a:lnTo>
                  <a:lnTo>
                    <a:pt x="1299933" y="885675"/>
                  </a:lnTo>
                  <a:lnTo>
                    <a:pt x="1285147" y="924632"/>
                  </a:lnTo>
                  <a:lnTo>
                    <a:pt x="1267961" y="962591"/>
                  </a:lnTo>
                  <a:lnTo>
                    <a:pt x="1248442" y="999406"/>
                  </a:lnTo>
                  <a:lnTo>
                    <a:pt x="1226667" y="1034932"/>
                  </a:lnTo>
                  <a:lnTo>
                    <a:pt x="1202719" y="1069032"/>
                  </a:lnTo>
                  <a:lnTo>
                    <a:pt x="1176693" y="1101573"/>
                  </a:lnTo>
                  <a:lnTo>
                    <a:pt x="1148688" y="1132428"/>
                  </a:lnTo>
                  <a:lnTo>
                    <a:pt x="1118816" y="1161478"/>
                  </a:lnTo>
                  <a:lnTo>
                    <a:pt x="1087190" y="1188608"/>
                  </a:lnTo>
                  <a:lnTo>
                    <a:pt x="1053934" y="1213715"/>
                  </a:lnTo>
                  <a:lnTo>
                    <a:pt x="1019179" y="1236700"/>
                  </a:lnTo>
                  <a:lnTo>
                    <a:pt x="983058" y="1257475"/>
                  </a:lnTo>
                  <a:lnTo>
                    <a:pt x="945713" y="1275957"/>
                  </a:lnTo>
                  <a:lnTo>
                    <a:pt x="907288" y="1292076"/>
                  </a:lnTo>
                  <a:lnTo>
                    <a:pt x="867933" y="1305768"/>
                  </a:lnTo>
                  <a:lnTo>
                    <a:pt x="827801" y="1316980"/>
                  </a:lnTo>
                  <a:lnTo>
                    <a:pt x="787048" y="1325669"/>
                  </a:lnTo>
                  <a:lnTo>
                    <a:pt x="745833" y="1331801"/>
                  </a:lnTo>
                  <a:lnTo>
                    <a:pt x="704316" y="1335352"/>
                  </a:lnTo>
                  <a:lnTo>
                    <a:pt x="683495" y="1336155"/>
                  </a:lnTo>
                  <a:lnTo>
                    <a:pt x="662659" y="1336308"/>
                  </a:lnTo>
                  <a:close/>
                </a:path>
              </a:pathLst>
            </a:custGeom>
            <a:solidFill>
              <a:srgbClr val="118CFF"/>
            </a:solidFill>
          </p:spPr>
          <p:txBody>
            <a:bodyPr wrap="square" lIns="0" tIns="0" rIns="0" bIns="0" rtlCol="0"/>
            <a:lstStyle/>
            <a:p>
              <a:endParaRPr/>
            </a:p>
          </p:txBody>
        </p:sp>
        <p:sp>
          <p:nvSpPr>
            <p:cNvPr id="100" name="object 100"/>
            <p:cNvSpPr/>
            <p:nvPr/>
          </p:nvSpPr>
          <p:spPr>
            <a:xfrm>
              <a:off x="8949487" y="970134"/>
              <a:ext cx="194945" cy="668655"/>
            </a:xfrm>
            <a:custGeom>
              <a:avLst/>
              <a:gdLst/>
              <a:ahLst/>
              <a:cxnLst/>
              <a:rect l="l" t="t" r="r" b="b"/>
              <a:pathLst>
                <a:path w="194945" h="668655">
                  <a:moveTo>
                    <a:pt x="194512" y="668165"/>
                  </a:moveTo>
                  <a:lnTo>
                    <a:pt x="0" y="28938"/>
                  </a:lnTo>
                  <a:lnTo>
                    <a:pt x="47820" y="16277"/>
                  </a:lnTo>
                  <a:lnTo>
                    <a:pt x="96179" y="7234"/>
                  </a:lnTo>
                  <a:lnTo>
                    <a:pt x="145077" y="1808"/>
                  </a:lnTo>
                  <a:lnTo>
                    <a:pt x="194512" y="0"/>
                  </a:lnTo>
                  <a:lnTo>
                    <a:pt x="194512" y="668165"/>
                  </a:lnTo>
                  <a:close/>
                </a:path>
              </a:pathLst>
            </a:custGeom>
            <a:solidFill>
              <a:srgbClr val="12239D"/>
            </a:solidFill>
          </p:spPr>
          <p:txBody>
            <a:bodyPr wrap="square" lIns="0" tIns="0" rIns="0" bIns="0" rtlCol="0"/>
            <a:lstStyle/>
            <a:p>
              <a:endParaRPr/>
            </a:p>
          </p:txBody>
        </p:sp>
      </p:grpSp>
      <p:sp>
        <p:nvSpPr>
          <p:cNvPr id="101" name="object 101"/>
          <p:cNvSpPr txBox="1"/>
          <p:nvPr/>
        </p:nvSpPr>
        <p:spPr>
          <a:xfrm>
            <a:off x="9394311" y="2302426"/>
            <a:ext cx="70485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22.1K</a:t>
            </a:r>
            <a:r>
              <a:rPr sz="900" spc="-25" dirty="0">
                <a:solidFill>
                  <a:srgbClr val="605D5C"/>
                </a:solidFill>
                <a:latin typeface="Trebuchet MS"/>
                <a:cs typeface="Trebuchet MS"/>
              </a:rPr>
              <a:t> </a:t>
            </a:r>
            <a:r>
              <a:rPr sz="900" spc="-10" dirty="0">
                <a:solidFill>
                  <a:srgbClr val="605D5C"/>
                </a:solidFill>
                <a:latin typeface="Trebuchet MS"/>
                <a:cs typeface="Trebuchet MS"/>
              </a:rPr>
              <a:t>(95.3%)</a:t>
            </a:r>
            <a:endParaRPr sz="900">
              <a:latin typeface="Trebuchet MS"/>
              <a:cs typeface="Trebuchet MS"/>
            </a:endParaRPr>
          </a:p>
        </p:txBody>
      </p:sp>
      <p:sp>
        <p:nvSpPr>
          <p:cNvPr id="102" name="object 102"/>
          <p:cNvSpPr txBox="1"/>
          <p:nvPr/>
        </p:nvSpPr>
        <p:spPr>
          <a:xfrm>
            <a:off x="8250502" y="815423"/>
            <a:ext cx="64325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1.09K</a:t>
            </a:r>
            <a:r>
              <a:rPr sz="900" spc="-25" dirty="0">
                <a:solidFill>
                  <a:srgbClr val="605D5C"/>
                </a:solidFill>
                <a:latin typeface="Trebuchet MS"/>
                <a:cs typeface="Trebuchet MS"/>
              </a:rPr>
              <a:t> </a:t>
            </a:r>
            <a:r>
              <a:rPr sz="900" spc="-10" dirty="0">
                <a:solidFill>
                  <a:srgbClr val="605D5C"/>
                </a:solidFill>
                <a:latin typeface="Trebuchet MS"/>
                <a:cs typeface="Trebuchet MS"/>
              </a:rPr>
              <a:t>(4.7%)</a:t>
            </a:r>
            <a:endParaRPr sz="900">
              <a:latin typeface="Trebuchet MS"/>
              <a:cs typeface="Trebuchet MS"/>
            </a:endParaRPr>
          </a:p>
        </p:txBody>
      </p:sp>
      <p:grpSp>
        <p:nvGrpSpPr>
          <p:cNvPr id="103" name="object 103"/>
          <p:cNvGrpSpPr/>
          <p:nvPr/>
        </p:nvGrpSpPr>
        <p:grpSpPr>
          <a:xfrm>
            <a:off x="8914320" y="890035"/>
            <a:ext cx="2364105" cy="1496695"/>
            <a:chOff x="8914320" y="890035"/>
            <a:chExt cx="2364105" cy="1496695"/>
          </a:xfrm>
        </p:grpSpPr>
        <p:sp>
          <p:nvSpPr>
            <p:cNvPr id="104" name="object 104"/>
            <p:cNvSpPr/>
            <p:nvPr/>
          </p:nvSpPr>
          <p:spPr>
            <a:xfrm>
              <a:off x="9244785" y="2315713"/>
              <a:ext cx="124460" cy="66675"/>
            </a:xfrm>
            <a:custGeom>
              <a:avLst/>
              <a:gdLst/>
              <a:ahLst/>
              <a:cxnLst/>
              <a:rect l="l" t="t" r="r" b="b"/>
              <a:pathLst>
                <a:path w="124459" h="66675">
                  <a:moveTo>
                    <a:pt x="0" y="0"/>
                  </a:moveTo>
                  <a:lnTo>
                    <a:pt x="9832" y="66089"/>
                  </a:lnTo>
                  <a:lnTo>
                    <a:pt x="124132" y="66089"/>
                  </a:lnTo>
                </a:path>
              </a:pathLst>
            </a:custGeom>
            <a:ln w="9525">
              <a:solidFill>
                <a:srgbClr val="605D5C"/>
              </a:solidFill>
            </a:ln>
          </p:spPr>
          <p:txBody>
            <a:bodyPr wrap="square" lIns="0" tIns="0" rIns="0" bIns="0" rtlCol="0"/>
            <a:lstStyle/>
            <a:p>
              <a:endParaRPr/>
            </a:p>
          </p:txBody>
        </p:sp>
        <p:sp>
          <p:nvSpPr>
            <p:cNvPr id="105" name="object 105"/>
            <p:cNvSpPr/>
            <p:nvPr/>
          </p:nvSpPr>
          <p:spPr>
            <a:xfrm>
              <a:off x="8919082" y="894797"/>
              <a:ext cx="124460" cy="66675"/>
            </a:xfrm>
            <a:custGeom>
              <a:avLst/>
              <a:gdLst/>
              <a:ahLst/>
              <a:cxnLst/>
              <a:rect l="l" t="t" r="r" b="b"/>
              <a:pathLst>
                <a:path w="124459" h="66675">
                  <a:moveTo>
                    <a:pt x="124132" y="66089"/>
                  </a:moveTo>
                  <a:lnTo>
                    <a:pt x="114300" y="0"/>
                  </a:lnTo>
                  <a:lnTo>
                    <a:pt x="0" y="0"/>
                  </a:lnTo>
                </a:path>
              </a:pathLst>
            </a:custGeom>
            <a:ln w="9525">
              <a:solidFill>
                <a:srgbClr val="605D5C"/>
              </a:solidFill>
            </a:ln>
          </p:spPr>
          <p:txBody>
            <a:bodyPr wrap="square" lIns="0" tIns="0" rIns="0" bIns="0" rtlCol="0"/>
            <a:lstStyle/>
            <a:p>
              <a:endParaRPr/>
            </a:p>
          </p:txBody>
        </p:sp>
        <p:pic>
          <p:nvPicPr>
            <p:cNvPr id="106" name="object 106"/>
            <p:cNvPicPr/>
            <p:nvPr/>
          </p:nvPicPr>
          <p:blipFill>
            <a:blip r:embed="rId2" cstate="print"/>
            <a:stretch>
              <a:fillRect/>
            </a:stretch>
          </p:blipFill>
          <p:spPr>
            <a:xfrm>
              <a:off x="11182974" y="1554226"/>
              <a:ext cx="95250" cy="95250"/>
            </a:xfrm>
            <a:prstGeom prst="rect">
              <a:avLst/>
            </a:prstGeom>
          </p:spPr>
        </p:pic>
        <p:pic>
          <p:nvPicPr>
            <p:cNvPr id="107" name="object 107"/>
            <p:cNvPicPr/>
            <p:nvPr/>
          </p:nvPicPr>
          <p:blipFill>
            <a:blip r:embed="rId3" cstate="print"/>
            <a:stretch>
              <a:fillRect/>
            </a:stretch>
          </p:blipFill>
          <p:spPr>
            <a:xfrm>
              <a:off x="11182974" y="1801876"/>
              <a:ext cx="95250" cy="95250"/>
            </a:xfrm>
            <a:prstGeom prst="rect">
              <a:avLst/>
            </a:prstGeom>
          </p:spPr>
        </p:pic>
      </p:grpSp>
      <p:sp>
        <p:nvSpPr>
          <p:cNvPr id="108" name="object 108"/>
          <p:cNvSpPr txBox="1"/>
          <p:nvPr/>
        </p:nvSpPr>
        <p:spPr>
          <a:xfrm>
            <a:off x="11160125" y="1260468"/>
            <a:ext cx="927735" cy="673100"/>
          </a:xfrm>
          <a:prstGeom prst="rect">
            <a:avLst/>
          </a:prstGeom>
        </p:spPr>
        <p:txBody>
          <a:bodyPr vert="horz" wrap="square" lIns="0" tIns="60325" rIns="0" bIns="0" rtlCol="0">
            <a:spAutoFit/>
          </a:bodyPr>
          <a:lstStyle/>
          <a:p>
            <a:pPr marL="12700">
              <a:lnSpc>
                <a:spcPct val="100000"/>
              </a:lnSpc>
              <a:spcBef>
                <a:spcPts val="475"/>
              </a:spcBef>
            </a:pPr>
            <a:r>
              <a:rPr sz="1000" b="1" spc="-10" dirty="0">
                <a:solidFill>
                  <a:srgbClr val="605D5C"/>
                </a:solidFill>
                <a:latin typeface="Trebuchet MS"/>
                <a:cs typeface="Trebuchet MS"/>
              </a:rPr>
              <a:t>has_availability</a:t>
            </a:r>
            <a:endParaRPr sz="1000">
              <a:latin typeface="Trebuchet MS"/>
              <a:cs typeface="Trebuchet MS"/>
            </a:endParaRPr>
          </a:p>
          <a:p>
            <a:pPr marL="137160">
              <a:lnSpc>
                <a:spcPct val="100000"/>
              </a:lnSpc>
              <a:spcBef>
                <a:spcPts val="375"/>
              </a:spcBef>
            </a:pPr>
            <a:r>
              <a:rPr sz="1000" spc="-50" dirty="0">
                <a:solidFill>
                  <a:srgbClr val="605D5C"/>
                </a:solidFill>
                <a:latin typeface="Trebuchet MS"/>
                <a:cs typeface="Trebuchet MS"/>
              </a:rPr>
              <a:t>t</a:t>
            </a:r>
            <a:endParaRPr sz="1000">
              <a:latin typeface="Trebuchet MS"/>
              <a:cs typeface="Trebuchet MS"/>
            </a:endParaRPr>
          </a:p>
          <a:p>
            <a:pPr marL="137160">
              <a:lnSpc>
                <a:spcPct val="100000"/>
              </a:lnSpc>
              <a:spcBef>
                <a:spcPts val="750"/>
              </a:spcBef>
            </a:pPr>
            <a:r>
              <a:rPr sz="1000" spc="-50" dirty="0">
                <a:solidFill>
                  <a:srgbClr val="605D5C"/>
                </a:solidFill>
                <a:latin typeface="Trebuchet MS"/>
                <a:cs typeface="Trebuchet MS"/>
              </a:rPr>
              <a:t>f</a:t>
            </a:r>
            <a:endParaRPr sz="10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20" dirty="0">
                <a:solidFill>
                  <a:srgbClr val="FFFFFF"/>
                </a:solidFill>
                <a:latin typeface="Arial"/>
                <a:cs typeface="Arial"/>
              </a:rPr>
              <a:t>Power</a:t>
            </a:r>
            <a:r>
              <a:rPr sz="900" spc="-35" dirty="0">
                <a:solidFill>
                  <a:srgbClr val="FFFFFF"/>
                </a:solidFill>
                <a:latin typeface="Arial"/>
                <a:cs typeface="Arial"/>
              </a:rPr>
              <a:t> </a:t>
            </a:r>
            <a:r>
              <a:rPr sz="900" spc="-50" dirty="0">
                <a:solidFill>
                  <a:srgbClr val="FFFFFF"/>
                </a:solidFill>
                <a:latin typeface="Arial"/>
                <a:cs typeface="Arial"/>
              </a:rPr>
              <a:t>BI</a:t>
            </a:r>
            <a:r>
              <a:rPr sz="900" spc="-10" dirty="0">
                <a:solidFill>
                  <a:srgbClr val="FFFFFF"/>
                </a:solidFill>
                <a:latin typeface="Arial"/>
                <a:cs typeface="Arial"/>
              </a:rPr>
              <a:t> Desktop</a:t>
            </a:r>
            <a:endParaRPr sz="900">
              <a:latin typeface="Arial"/>
              <a:cs typeface="Arial"/>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118CFF"/>
          </a:solidFill>
        </p:spPr>
        <p:txBody>
          <a:bodyPr wrap="square" lIns="0" tIns="0" rIns="0" bIns="0" rtlCol="0"/>
          <a:lstStyle/>
          <a:p>
            <a:endParaRPr/>
          </a:p>
        </p:txBody>
      </p:sp>
      <p:pic>
        <p:nvPicPr>
          <p:cNvPr id="4" name="object 4"/>
          <p:cNvPicPr/>
          <p:nvPr/>
        </p:nvPicPr>
        <p:blipFill>
          <a:blip r:embed="rId2" cstate="print"/>
          <a:stretch>
            <a:fillRect/>
          </a:stretch>
        </p:blipFill>
        <p:spPr>
          <a:xfrm>
            <a:off x="240791" y="228600"/>
            <a:ext cx="10160508" cy="6857999"/>
          </a:xfrm>
          <a:prstGeom prst="rect">
            <a:avLst/>
          </a:prstGeom>
        </p:spPr>
      </p:pic>
      <p:sp>
        <p:nvSpPr>
          <p:cNvPr id="5" name="object 5"/>
          <p:cNvSpPr txBox="1">
            <a:spLocks noGrp="1"/>
          </p:cNvSpPr>
          <p:nvPr>
            <p:ph type="title"/>
          </p:nvPr>
        </p:nvSpPr>
        <p:spPr>
          <a:xfrm>
            <a:off x="4972742" y="323913"/>
            <a:ext cx="2637155" cy="330200"/>
          </a:xfrm>
          <a:prstGeom prst="rect">
            <a:avLst/>
          </a:prstGeom>
        </p:spPr>
        <p:txBody>
          <a:bodyPr vert="horz" wrap="square" lIns="0" tIns="12700" rIns="0" bIns="0" rtlCol="0">
            <a:spAutoFit/>
          </a:bodyPr>
          <a:lstStyle/>
          <a:p>
            <a:pPr marL="12700">
              <a:lnSpc>
                <a:spcPct val="100000"/>
              </a:lnSpc>
              <a:spcBef>
                <a:spcPts val="100"/>
              </a:spcBef>
            </a:pPr>
            <a:r>
              <a:rPr sz="2000" spc="-235" dirty="0">
                <a:latin typeface="Arial Black"/>
                <a:cs typeface="Arial Black"/>
              </a:rPr>
              <a:t>HOST</a:t>
            </a:r>
            <a:r>
              <a:rPr sz="2000" spc="-90" dirty="0">
                <a:latin typeface="Arial Black"/>
                <a:cs typeface="Arial Black"/>
              </a:rPr>
              <a:t> </a:t>
            </a:r>
            <a:r>
              <a:rPr sz="2000" spc="-220" dirty="0">
                <a:latin typeface="Arial Black"/>
                <a:cs typeface="Arial Black"/>
              </a:rPr>
              <a:t>PERFORMANCE</a:t>
            </a:r>
            <a:endParaRPr sz="2000">
              <a:latin typeface="Arial Black"/>
              <a:cs typeface="Arial Black"/>
            </a:endParaRPr>
          </a:p>
        </p:txBody>
      </p:sp>
      <p:sp>
        <p:nvSpPr>
          <p:cNvPr id="6" name="object 6"/>
          <p:cNvSpPr txBox="1"/>
          <p:nvPr/>
        </p:nvSpPr>
        <p:spPr>
          <a:xfrm>
            <a:off x="1383007" y="825500"/>
            <a:ext cx="1424940" cy="254000"/>
          </a:xfrm>
          <a:prstGeom prst="rect">
            <a:avLst/>
          </a:prstGeom>
        </p:spPr>
        <p:txBody>
          <a:bodyPr vert="horz" wrap="square" lIns="0" tIns="12700" rIns="0" bIns="0" rtlCol="0">
            <a:spAutoFit/>
          </a:bodyPr>
          <a:lstStyle/>
          <a:p>
            <a:pPr marL="12700">
              <a:lnSpc>
                <a:spcPct val="100000"/>
              </a:lnSpc>
              <a:spcBef>
                <a:spcPts val="100"/>
              </a:spcBef>
            </a:pPr>
            <a:r>
              <a:rPr sz="1500" spc="-60" dirty="0" err="1">
                <a:solidFill>
                  <a:srgbClr val="252423"/>
                </a:solidFill>
                <a:latin typeface="Trebuchet MS"/>
                <a:cs typeface="Trebuchet MS"/>
              </a:rPr>
              <a:t>host_is_superhost</a:t>
            </a:r>
            <a:endParaRPr sz="1500" dirty="0">
              <a:latin typeface="Trebuchet MS"/>
              <a:cs typeface="Trebuchet MS"/>
            </a:endParaRPr>
          </a:p>
        </p:txBody>
      </p:sp>
      <p:sp>
        <p:nvSpPr>
          <p:cNvPr id="7" name="object 7"/>
          <p:cNvSpPr txBox="1"/>
          <p:nvPr/>
        </p:nvSpPr>
        <p:spPr>
          <a:xfrm>
            <a:off x="2234852" y="2835896"/>
            <a:ext cx="39052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605D5C"/>
                </a:solidFill>
                <a:latin typeface="Arial"/>
                <a:cs typeface="Arial"/>
              </a:rPr>
              <a:t>76.27%</a:t>
            </a:r>
            <a:endParaRPr sz="900">
              <a:latin typeface="Arial"/>
              <a:cs typeface="Arial"/>
            </a:endParaRPr>
          </a:p>
        </p:txBody>
      </p:sp>
      <p:sp>
        <p:nvSpPr>
          <p:cNvPr id="8" name="object 8"/>
          <p:cNvSpPr txBox="1"/>
          <p:nvPr/>
        </p:nvSpPr>
        <p:spPr>
          <a:xfrm>
            <a:off x="487084" y="1712391"/>
            <a:ext cx="390525"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605D5C"/>
                </a:solidFill>
                <a:latin typeface="Arial"/>
                <a:cs typeface="Arial"/>
              </a:rPr>
              <a:t>22.51%</a:t>
            </a:r>
            <a:endParaRPr sz="900">
              <a:latin typeface="Arial"/>
              <a:cs typeface="Arial"/>
            </a:endParaRPr>
          </a:p>
        </p:txBody>
      </p:sp>
      <p:sp>
        <p:nvSpPr>
          <p:cNvPr id="9" name="object 9"/>
          <p:cNvSpPr txBox="1"/>
          <p:nvPr/>
        </p:nvSpPr>
        <p:spPr>
          <a:xfrm>
            <a:off x="1068654" y="1485626"/>
            <a:ext cx="328930" cy="162560"/>
          </a:xfrm>
          <a:prstGeom prst="rect">
            <a:avLst/>
          </a:prstGeom>
        </p:spPr>
        <p:txBody>
          <a:bodyPr vert="horz" wrap="square" lIns="0" tIns="12700" rIns="0" bIns="0" rtlCol="0">
            <a:spAutoFit/>
          </a:bodyPr>
          <a:lstStyle/>
          <a:p>
            <a:pPr marL="12700">
              <a:lnSpc>
                <a:spcPct val="100000"/>
              </a:lnSpc>
              <a:spcBef>
                <a:spcPts val="100"/>
              </a:spcBef>
            </a:pPr>
            <a:r>
              <a:rPr sz="900" spc="-30" dirty="0">
                <a:solidFill>
                  <a:srgbClr val="605D5C"/>
                </a:solidFill>
                <a:latin typeface="Arial"/>
                <a:cs typeface="Arial"/>
              </a:rPr>
              <a:t>1.22%</a:t>
            </a:r>
            <a:endParaRPr sz="900">
              <a:latin typeface="Arial"/>
              <a:cs typeface="Arial"/>
            </a:endParaRPr>
          </a:p>
        </p:txBody>
      </p:sp>
      <p:sp>
        <p:nvSpPr>
          <p:cNvPr id="10" name="object 10"/>
          <p:cNvSpPr txBox="1"/>
          <p:nvPr/>
        </p:nvSpPr>
        <p:spPr>
          <a:xfrm>
            <a:off x="2682875" y="1851018"/>
            <a:ext cx="1005840" cy="663575"/>
          </a:xfrm>
          <a:prstGeom prst="rect">
            <a:avLst/>
          </a:prstGeom>
        </p:spPr>
        <p:txBody>
          <a:bodyPr vert="horz" wrap="square" lIns="0" tIns="60325" rIns="0" bIns="0" rtlCol="0">
            <a:spAutoFit/>
          </a:bodyPr>
          <a:lstStyle/>
          <a:p>
            <a:pPr marL="12700">
              <a:lnSpc>
                <a:spcPct val="100000"/>
              </a:lnSpc>
              <a:spcBef>
                <a:spcPts val="475"/>
              </a:spcBef>
            </a:pPr>
            <a:r>
              <a:rPr sz="1000" spc="-95" dirty="0">
                <a:solidFill>
                  <a:srgbClr val="605D5C"/>
                </a:solidFill>
                <a:latin typeface="Arial Black"/>
                <a:cs typeface="Arial Black"/>
              </a:rPr>
              <a:t>host_is_superh…</a:t>
            </a:r>
            <a:endParaRPr sz="1000">
              <a:latin typeface="Arial Black"/>
              <a:cs typeface="Arial Black"/>
            </a:endParaRPr>
          </a:p>
          <a:p>
            <a:pPr marL="137160">
              <a:lnSpc>
                <a:spcPct val="100000"/>
              </a:lnSpc>
              <a:spcBef>
                <a:spcPts val="375"/>
              </a:spcBef>
            </a:pPr>
            <a:r>
              <a:rPr sz="1000" spc="-50" dirty="0">
                <a:solidFill>
                  <a:srgbClr val="605D5C"/>
                </a:solidFill>
                <a:latin typeface="Arial"/>
                <a:cs typeface="Arial"/>
              </a:rPr>
              <a:t>f</a:t>
            </a:r>
            <a:endParaRPr sz="1000">
              <a:latin typeface="Arial"/>
              <a:cs typeface="Arial"/>
            </a:endParaRPr>
          </a:p>
          <a:p>
            <a:pPr marL="137160">
              <a:lnSpc>
                <a:spcPct val="100000"/>
              </a:lnSpc>
              <a:spcBef>
                <a:spcPts val="675"/>
              </a:spcBef>
            </a:pPr>
            <a:r>
              <a:rPr sz="1000" spc="10" dirty="0">
                <a:solidFill>
                  <a:srgbClr val="605D5C"/>
                </a:solidFill>
                <a:latin typeface="Arial"/>
                <a:cs typeface="Arial"/>
              </a:rPr>
              <a:t>t</a:t>
            </a:r>
            <a:endParaRPr sz="1000">
              <a:latin typeface="Arial"/>
              <a:cs typeface="Arial"/>
            </a:endParaRPr>
          </a:p>
        </p:txBody>
      </p:sp>
      <p:sp>
        <p:nvSpPr>
          <p:cNvPr id="11" name="object 11"/>
          <p:cNvSpPr txBox="1"/>
          <p:nvPr/>
        </p:nvSpPr>
        <p:spPr>
          <a:xfrm>
            <a:off x="1574403" y="3778265"/>
            <a:ext cx="1576070" cy="254000"/>
          </a:xfrm>
          <a:prstGeom prst="rect">
            <a:avLst/>
          </a:prstGeom>
        </p:spPr>
        <p:txBody>
          <a:bodyPr vert="horz" wrap="square" lIns="0" tIns="12700" rIns="0" bIns="0" rtlCol="0">
            <a:spAutoFit/>
          </a:bodyPr>
          <a:lstStyle/>
          <a:p>
            <a:pPr marL="12700">
              <a:lnSpc>
                <a:spcPct val="100000"/>
              </a:lnSpc>
              <a:spcBef>
                <a:spcPts val="100"/>
              </a:spcBef>
            </a:pPr>
            <a:r>
              <a:rPr sz="1500" spc="-70" dirty="0">
                <a:solidFill>
                  <a:srgbClr val="252423"/>
                </a:solidFill>
                <a:latin typeface="Trebuchet MS"/>
                <a:cs typeface="Trebuchet MS"/>
              </a:rPr>
              <a:t>host_response_time</a:t>
            </a:r>
            <a:endParaRPr sz="1500">
              <a:latin typeface="Trebuchet MS"/>
              <a:cs typeface="Trebuchet MS"/>
            </a:endParaRPr>
          </a:p>
        </p:txBody>
      </p:sp>
      <p:sp>
        <p:nvSpPr>
          <p:cNvPr id="12" name="object 12"/>
          <p:cNvSpPr txBox="1"/>
          <p:nvPr/>
        </p:nvSpPr>
        <p:spPr>
          <a:xfrm>
            <a:off x="2487165" y="6673850"/>
            <a:ext cx="1007744" cy="208279"/>
          </a:xfrm>
          <a:prstGeom prst="rect">
            <a:avLst/>
          </a:prstGeom>
        </p:spPr>
        <p:txBody>
          <a:bodyPr vert="horz" wrap="square" lIns="0" tIns="12700" rIns="0" bIns="0" rtlCol="0">
            <a:spAutoFit/>
          </a:bodyPr>
          <a:lstStyle/>
          <a:p>
            <a:pPr marL="12700">
              <a:lnSpc>
                <a:spcPct val="100000"/>
              </a:lnSpc>
              <a:spcBef>
                <a:spcPts val="100"/>
              </a:spcBef>
            </a:pPr>
            <a:r>
              <a:rPr sz="1200" spc="-75" dirty="0">
                <a:solidFill>
                  <a:srgbClr val="252423"/>
                </a:solidFill>
                <a:latin typeface="Trebuchet MS"/>
                <a:cs typeface="Trebuchet MS"/>
              </a:rPr>
              <a:t>Count</a:t>
            </a:r>
            <a:r>
              <a:rPr sz="1200" spc="-70" dirty="0">
                <a:solidFill>
                  <a:srgbClr val="252423"/>
                </a:solidFill>
                <a:latin typeface="Trebuchet MS"/>
                <a:cs typeface="Trebuchet MS"/>
              </a:rPr>
              <a:t> </a:t>
            </a:r>
            <a:r>
              <a:rPr sz="1200" spc="-95" dirty="0">
                <a:solidFill>
                  <a:srgbClr val="252423"/>
                </a:solidFill>
                <a:latin typeface="Trebuchet MS"/>
                <a:cs typeface="Trebuchet MS"/>
              </a:rPr>
              <a:t>of</a:t>
            </a:r>
            <a:r>
              <a:rPr sz="1200" spc="-65" dirty="0">
                <a:solidFill>
                  <a:srgbClr val="252423"/>
                </a:solidFill>
                <a:latin typeface="Trebuchet MS"/>
                <a:cs typeface="Trebuchet MS"/>
              </a:rPr>
              <a:t> </a:t>
            </a:r>
            <a:r>
              <a:rPr sz="1200" spc="-60" dirty="0">
                <a:solidFill>
                  <a:srgbClr val="252423"/>
                </a:solidFill>
                <a:latin typeface="Trebuchet MS"/>
                <a:cs typeface="Trebuchet MS"/>
              </a:rPr>
              <a:t>host_id</a:t>
            </a:r>
            <a:endParaRPr sz="1200">
              <a:latin typeface="Trebuchet MS"/>
              <a:cs typeface="Trebuchet MS"/>
            </a:endParaRPr>
          </a:p>
        </p:txBody>
      </p:sp>
      <p:sp>
        <p:nvSpPr>
          <p:cNvPr id="13" name="object 13"/>
          <p:cNvSpPr txBox="1"/>
          <p:nvPr/>
        </p:nvSpPr>
        <p:spPr>
          <a:xfrm>
            <a:off x="430520" y="4810763"/>
            <a:ext cx="177800" cy="1265555"/>
          </a:xfrm>
          <a:prstGeom prst="rect">
            <a:avLst/>
          </a:prstGeom>
        </p:spPr>
        <p:txBody>
          <a:bodyPr vert="vert270" wrap="square" lIns="0" tIns="0" rIns="0" bIns="0" rtlCol="0">
            <a:spAutoFit/>
          </a:bodyPr>
          <a:lstStyle/>
          <a:p>
            <a:pPr marL="12700">
              <a:lnSpc>
                <a:spcPts val="1275"/>
              </a:lnSpc>
            </a:pPr>
            <a:r>
              <a:rPr sz="1200" spc="-55" dirty="0">
                <a:solidFill>
                  <a:srgbClr val="252423"/>
                </a:solidFill>
                <a:latin typeface="Trebuchet MS"/>
                <a:cs typeface="Trebuchet MS"/>
              </a:rPr>
              <a:t>host_response_time</a:t>
            </a:r>
            <a:endParaRPr sz="1200">
              <a:latin typeface="Trebuchet MS"/>
              <a:cs typeface="Trebuchet MS"/>
            </a:endParaRPr>
          </a:p>
        </p:txBody>
      </p:sp>
      <p:sp>
        <p:nvSpPr>
          <p:cNvPr id="14" name="object 14"/>
          <p:cNvSpPr txBox="1"/>
          <p:nvPr/>
        </p:nvSpPr>
        <p:spPr>
          <a:xfrm>
            <a:off x="1393130" y="4368165"/>
            <a:ext cx="22923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N/A</a:t>
            </a:r>
            <a:endParaRPr sz="900">
              <a:latin typeface="Arial"/>
              <a:cs typeface="Arial"/>
            </a:endParaRPr>
          </a:p>
        </p:txBody>
      </p:sp>
      <p:sp>
        <p:nvSpPr>
          <p:cNvPr id="15" name="object 15"/>
          <p:cNvSpPr txBox="1"/>
          <p:nvPr/>
        </p:nvSpPr>
        <p:spPr>
          <a:xfrm>
            <a:off x="869404" y="4762179"/>
            <a:ext cx="75311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Arial"/>
                <a:cs typeface="Arial"/>
              </a:rPr>
              <a:t>within</a:t>
            </a:r>
            <a:r>
              <a:rPr sz="900" spc="20" dirty="0">
                <a:solidFill>
                  <a:srgbClr val="605D5C"/>
                </a:solidFill>
                <a:latin typeface="Arial"/>
                <a:cs typeface="Arial"/>
              </a:rPr>
              <a:t> </a:t>
            </a:r>
            <a:r>
              <a:rPr sz="900" dirty="0">
                <a:solidFill>
                  <a:srgbClr val="605D5C"/>
                </a:solidFill>
                <a:latin typeface="Arial"/>
                <a:cs typeface="Arial"/>
              </a:rPr>
              <a:t>an</a:t>
            </a:r>
            <a:r>
              <a:rPr sz="900" spc="20" dirty="0">
                <a:solidFill>
                  <a:srgbClr val="605D5C"/>
                </a:solidFill>
                <a:latin typeface="Arial"/>
                <a:cs typeface="Arial"/>
              </a:rPr>
              <a:t> </a:t>
            </a:r>
            <a:r>
              <a:rPr sz="900" spc="-20" dirty="0">
                <a:solidFill>
                  <a:srgbClr val="605D5C"/>
                </a:solidFill>
                <a:latin typeface="Arial"/>
                <a:cs typeface="Arial"/>
              </a:rPr>
              <a:t>hour</a:t>
            </a:r>
            <a:endParaRPr sz="900">
              <a:latin typeface="Arial"/>
              <a:cs typeface="Arial"/>
            </a:endParaRPr>
          </a:p>
        </p:txBody>
      </p:sp>
      <p:sp>
        <p:nvSpPr>
          <p:cNvPr id="16" name="object 16"/>
          <p:cNvSpPr txBox="1"/>
          <p:nvPr/>
        </p:nvSpPr>
        <p:spPr>
          <a:xfrm>
            <a:off x="745281" y="5156164"/>
            <a:ext cx="877569"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Arial"/>
                <a:cs typeface="Arial"/>
              </a:rPr>
              <a:t>within</a:t>
            </a:r>
            <a:r>
              <a:rPr sz="900" spc="10" dirty="0">
                <a:solidFill>
                  <a:srgbClr val="605D5C"/>
                </a:solidFill>
                <a:latin typeface="Arial"/>
                <a:cs typeface="Arial"/>
              </a:rPr>
              <a:t> </a:t>
            </a:r>
            <a:r>
              <a:rPr sz="900" dirty="0">
                <a:solidFill>
                  <a:srgbClr val="605D5C"/>
                </a:solidFill>
                <a:latin typeface="Arial"/>
                <a:cs typeface="Arial"/>
              </a:rPr>
              <a:t>a</a:t>
            </a:r>
            <a:r>
              <a:rPr sz="900" spc="10" dirty="0">
                <a:solidFill>
                  <a:srgbClr val="605D5C"/>
                </a:solidFill>
                <a:latin typeface="Arial"/>
                <a:cs typeface="Arial"/>
              </a:rPr>
              <a:t> </a:t>
            </a:r>
            <a:r>
              <a:rPr sz="900" dirty="0">
                <a:solidFill>
                  <a:srgbClr val="605D5C"/>
                </a:solidFill>
                <a:latin typeface="Arial"/>
                <a:cs typeface="Arial"/>
              </a:rPr>
              <a:t>few</a:t>
            </a:r>
            <a:r>
              <a:rPr sz="900" spc="10" dirty="0">
                <a:solidFill>
                  <a:srgbClr val="605D5C"/>
                </a:solidFill>
                <a:latin typeface="Arial"/>
                <a:cs typeface="Arial"/>
              </a:rPr>
              <a:t> </a:t>
            </a:r>
            <a:r>
              <a:rPr sz="900" spc="-50" dirty="0">
                <a:solidFill>
                  <a:srgbClr val="605D5C"/>
                </a:solidFill>
                <a:latin typeface="Arial"/>
                <a:cs typeface="Arial"/>
              </a:rPr>
              <a:t>ho…</a:t>
            </a:r>
            <a:endParaRPr sz="900">
              <a:latin typeface="Arial"/>
              <a:cs typeface="Arial"/>
            </a:endParaRPr>
          </a:p>
        </p:txBody>
      </p:sp>
      <p:sp>
        <p:nvSpPr>
          <p:cNvPr id="17" name="object 17"/>
          <p:cNvSpPr txBox="1"/>
          <p:nvPr/>
        </p:nvSpPr>
        <p:spPr>
          <a:xfrm>
            <a:off x="989359" y="5550148"/>
            <a:ext cx="63309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Arial"/>
                <a:cs typeface="Arial"/>
              </a:rPr>
              <a:t>within</a:t>
            </a:r>
            <a:r>
              <a:rPr sz="900" spc="15" dirty="0">
                <a:solidFill>
                  <a:srgbClr val="605D5C"/>
                </a:solidFill>
                <a:latin typeface="Arial"/>
                <a:cs typeface="Arial"/>
              </a:rPr>
              <a:t> </a:t>
            </a:r>
            <a:r>
              <a:rPr sz="900" dirty="0">
                <a:solidFill>
                  <a:srgbClr val="605D5C"/>
                </a:solidFill>
                <a:latin typeface="Arial"/>
                <a:cs typeface="Arial"/>
              </a:rPr>
              <a:t>a</a:t>
            </a:r>
            <a:r>
              <a:rPr sz="900" spc="20" dirty="0">
                <a:solidFill>
                  <a:srgbClr val="605D5C"/>
                </a:solidFill>
                <a:latin typeface="Arial"/>
                <a:cs typeface="Arial"/>
              </a:rPr>
              <a:t> </a:t>
            </a:r>
            <a:r>
              <a:rPr sz="900" spc="-25" dirty="0">
                <a:solidFill>
                  <a:srgbClr val="605D5C"/>
                </a:solidFill>
                <a:latin typeface="Arial"/>
                <a:cs typeface="Arial"/>
              </a:rPr>
              <a:t>day</a:t>
            </a:r>
            <a:endParaRPr sz="900">
              <a:latin typeface="Arial"/>
              <a:cs typeface="Arial"/>
            </a:endParaRPr>
          </a:p>
        </p:txBody>
      </p:sp>
      <p:sp>
        <p:nvSpPr>
          <p:cNvPr id="18" name="object 18"/>
          <p:cNvSpPr txBox="1"/>
          <p:nvPr/>
        </p:nvSpPr>
        <p:spPr>
          <a:xfrm>
            <a:off x="815676" y="5944133"/>
            <a:ext cx="80708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Arial"/>
                <a:cs typeface="Arial"/>
              </a:rPr>
              <a:t>a</a:t>
            </a:r>
            <a:r>
              <a:rPr sz="900" spc="-10" dirty="0">
                <a:solidFill>
                  <a:srgbClr val="605D5C"/>
                </a:solidFill>
                <a:latin typeface="Arial"/>
                <a:cs typeface="Arial"/>
              </a:rPr>
              <a:t> </a:t>
            </a:r>
            <a:r>
              <a:rPr sz="900" dirty="0">
                <a:solidFill>
                  <a:srgbClr val="605D5C"/>
                </a:solidFill>
                <a:latin typeface="Arial"/>
                <a:cs typeface="Arial"/>
              </a:rPr>
              <a:t>few</a:t>
            </a:r>
            <a:r>
              <a:rPr sz="900" spc="-10" dirty="0">
                <a:solidFill>
                  <a:srgbClr val="605D5C"/>
                </a:solidFill>
                <a:latin typeface="Arial"/>
                <a:cs typeface="Arial"/>
              </a:rPr>
              <a:t> </a:t>
            </a:r>
            <a:r>
              <a:rPr sz="900" spc="-20" dirty="0">
                <a:solidFill>
                  <a:srgbClr val="605D5C"/>
                </a:solidFill>
                <a:latin typeface="Arial"/>
                <a:cs typeface="Arial"/>
              </a:rPr>
              <a:t>days</a:t>
            </a:r>
            <a:r>
              <a:rPr sz="900" spc="-10" dirty="0">
                <a:solidFill>
                  <a:srgbClr val="605D5C"/>
                </a:solidFill>
                <a:latin typeface="Arial"/>
                <a:cs typeface="Arial"/>
              </a:rPr>
              <a:t> </a:t>
            </a:r>
            <a:r>
              <a:rPr sz="900" dirty="0">
                <a:solidFill>
                  <a:srgbClr val="605D5C"/>
                </a:solidFill>
                <a:latin typeface="Arial"/>
                <a:cs typeface="Arial"/>
              </a:rPr>
              <a:t>or</a:t>
            </a:r>
            <a:r>
              <a:rPr sz="900" spc="-10" dirty="0">
                <a:solidFill>
                  <a:srgbClr val="605D5C"/>
                </a:solidFill>
                <a:latin typeface="Arial"/>
                <a:cs typeface="Arial"/>
              </a:rPr>
              <a:t> </a:t>
            </a:r>
            <a:r>
              <a:rPr sz="900" spc="-185" dirty="0">
                <a:solidFill>
                  <a:srgbClr val="605D5C"/>
                </a:solidFill>
                <a:latin typeface="Arial"/>
                <a:cs typeface="Arial"/>
              </a:rPr>
              <a:t>…</a:t>
            </a:r>
            <a:endParaRPr sz="900">
              <a:latin typeface="Arial"/>
              <a:cs typeface="Arial"/>
            </a:endParaRPr>
          </a:p>
        </p:txBody>
      </p:sp>
      <p:sp>
        <p:nvSpPr>
          <p:cNvPr id="19" name="object 19"/>
          <p:cNvSpPr/>
          <p:nvPr/>
        </p:nvSpPr>
        <p:spPr>
          <a:xfrm>
            <a:off x="1695450" y="4300994"/>
            <a:ext cx="1967230" cy="2276475"/>
          </a:xfrm>
          <a:custGeom>
            <a:avLst/>
            <a:gdLst/>
            <a:ahLst/>
            <a:cxnLst/>
            <a:rect l="l" t="t" r="r" b="b"/>
            <a:pathLst>
              <a:path w="1967229" h="2276475">
                <a:moveTo>
                  <a:pt x="9525" y="1969947"/>
                </a:moveTo>
                <a:lnTo>
                  <a:pt x="0" y="1969947"/>
                </a:lnTo>
                <a:lnTo>
                  <a:pt x="0" y="2275865"/>
                </a:lnTo>
                <a:lnTo>
                  <a:pt x="9525" y="2275865"/>
                </a:lnTo>
                <a:lnTo>
                  <a:pt x="9525" y="1969947"/>
                </a:lnTo>
                <a:close/>
              </a:path>
              <a:path w="1967229" h="2276475">
                <a:moveTo>
                  <a:pt x="88087" y="1575955"/>
                </a:moveTo>
                <a:lnTo>
                  <a:pt x="0" y="1575955"/>
                </a:lnTo>
                <a:lnTo>
                  <a:pt x="0" y="1881873"/>
                </a:lnTo>
                <a:lnTo>
                  <a:pt x="88087" y="1881873"/>
                </a:lnTo>
                <a:lnTo>
                  <a:pt x="88087" y="1575955"/>
                </a:lnTo>
                <a:close/>
              </a:path>
              <a:path w="1967229" h="2276475">
                <a:moveTo>
                  <a:pt x="244182" y="1181963"/>
                </a:moveTo>
                <a:lnTo>
                  <a:pt x="0" y="1181963"/>
                </a:lnTo>
                <a:lnTo>
                  <a:pt x="0" y="1487881"/>
                </a:lnTo>
                <a:lnTo>
                  <a:pt x="244182" y="1487881"/>
                </a:lnTo>
                <a:lnTo>
                  <a:pt x="244182" y="1181963"/>
                </a:lnTo>
                <a:close/>
              </a:path>
              <a:path w="1967229" h="2276475">
                <a:moveTo>
                  <a:pt x="363677" y="787971"/>
                </a:moveTo>
                <a:lnTo>
                  <a:pt x="0" y="787971"/>
                </a:lnTo>
                <a:lnTo>
                  <a:pt x="0" y="1093901"/>
                </a:lnTo>
                <a:lnTo>
                  <a:pt x="363677" y="1093901"/>
                </a:lnTo>
                <a:lnTo>
                  <a:pt x="363677" y="787971"/>
                </a:lnTo>
                <a:close/>
              </a:path>
              <a:path w="1967229" h="2276475">
                <a:moveTo>
                  <a:pt x="1674304" y="393992"/>
                </a:moveTo>
                <a:lnTo>
                  <a:pt x="0" y="393992"/>
                </a:lnTo>
                <a:lnTo>
                  <a:pt x="0" y="699909"/>
                </a:lnTo>
                <a:lnTo>
                  <a:pt x="1674304" y="699909"/>
                </a:lnTo>
                <a:lnTo>
                  <a:pt x="1674304" y="393992"/>
                </a:lnTo>
                <a:close/>
              </a:path>
              <a:path w="1967229" h="2276475">
                <a:moveTo>
                  <a:pt x="1967064" y="0"/>
                </a:moveTo>
                <a:lnTo>
                  <a:pt x="0" y="0"/>
                </a:lnTo>
                <a:lnTo>
                  <a:pt x="0" y="305917"/>
                </a:lnTo>
                <a:lnTo>
                  <a:pt x="1967064" y="305917"/>
                </a:lnTo>
                <a:lnTo>
                  <a:pt x="1967064" y="0"/>
                </a:lnTo>
                <a:close/>
              </a:path>
            </a:pathLst>
          </a:custGeom>
          <a:solidFill>
            <a:srgbClr val="118CFF"/>
          </a:solidFill>
        </p:spPr>
        <p:txBody>
          <a:bodyPr wrap="square" lIns="0" tIns="0" rIns="0" bIns="0" rtlCol="0"/>
          <a:lstStyle/>
          <a:p>
            <a:endParaRPr/>
          </a:p>
        </p:txBody>
      </p:sp>
      <p:sp>
        <p:nvSpPr>
          <p:cNvPr id="20" name="object 20"/>
          <p:cNvSpPr txBox="1"/>
          <p:nvPr/>
        </p:nvSpPr>
        <p:spPr>
          <a:xfrm>
            <a:off x="3726018" y="4366955"/>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6.1K</a:t>
            </a:r>
            <a:endParaRPr sz="900">
              <a:latin typeface="Arial"/>
              <a:cs typeface="Arial"/>
            </a:endParaRPr>
          </a:p>
        </p:txBody>
      </p:sp>
      <p:sp>
        <p:nvSpPr>
          <p:cNvPr id="21" name="object 21"/>
          <p:cNvSpPr txBox="1"/>
          <p:nvPr/>
        </p:nvSpPr>
        <p:spPr>
          <a:xfrm>
            <a:off x="3433258" y="4760939"/>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5.2K</a:t>
            </a:r>
            <a:endParaRPr sz="900">
              <a:latin typeface="Arial"/>
              <a:cs typeface="Arial"/>
            </a:endParaRPr>
          </a:p>
        </p:txBody>
      </p:sp>
      <p:sp>
        <p:nvSpPr>
          <p:cNvPr id="22" name="object 22"/>
          <p:cNvSpPr txBox="1"/>
          <p:nvPr/>
        </p:nvSpPr>
        <p:spPr>
          <a:xfrm>
            <a:off x="2122633" y="5154954"/>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1.1K</a:t>
            </a:r>
            <a:endParaRPr sz="900">
              <a:latin typeface="Arial"/>
              <a:cs typeface="Arial"/>
            </a:endParaRPr>
          </a:p>
        </p:txBody>
      </p:sp>
      <p:sp>
        <p:nvSpPr>
          <p:cNvPr id="23" name="object 23"/>
          <p:cNvSpPr txBox="1"/>
          <p:nvPr/>
        </p:nvSpPr>
        <p:spPr>
          <a:xfrm>
            <a:off x="2003133" y="5548939"/>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0.8K</a:t>
            </a:r>
            <a:endParaRPr sz="900">
              <a:latin typeface="Arial"/>
              <a:cs typeface="Arial"/>
            </a:endParaRPr>
          </a:p>
        </p:txBody>
      </p:sp>
      <p:sp>
        <p:nvSpPr>
          <p:cNvPr id="24" name="object 24"/>
          <p:cNvSpPr txBox="1"/>
          <p:nvPr/>
        </p:nvSpPr>
        <p:spPr>
          <a:xfrm>
            <a:off x="1847036" y="5942923"/>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0.3K</a:t>
            </a:r>
            <a:endParaRPr sz="900">
              <a:latin typeface="Arial"/>
              <a:cs typeface="Arial"/>
            </a:endParaRPr>
          </a:p>
        </p:txBody>
      </p:sp>
      <p:sp>
        <p:nvSpPr>
          <p:cNvPr id="25" name="object 25"/>
          <p:cNvSpPr txBox="1"/>
          <p:nvPr/>
        </p:nvSpPr>
        <p:spPr>
          <a:xfrm>
            <a:off x="1768474" y="6336908"/>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0.0K</a:t>
            </a:r>
            <a:endParaRPr sz="900">
              <a:latin typeface="Arial"/>
              <a:cs typeface="Arial"/>
            </a:endParaRPr>
          </a:p>
        </p:txBody>
      </p:sp>
      <p:pic>
        <p:nvPicPr>
          <p:cNvPr id="26" name="object 26"/>
          <p:cNvPicPr/>
          <p:nvPr/>
        </p:nvPicPr>
        <p:blipFill>
          <a:blip r:embed="rId3" cstate="print"/>
          <a:stretch>
            <a:fillRect/>
          </a:stretch>
        </p:blipFill>
        <p:spPr>
          <a:xfrm>
            <a:off x="3840479" y="737615"/>
            <a:ext cx="8580119" cy="6348983"/>
          </a:xfrm>
          <a:prstGeom prst="rect">
            <a:avLst/>
          </a:prstGeom>
        </p:spPr>
      </p:pic>
      <p:sp>
        <p:nvSpPr>
          <p:cNvPr id="27" name="object 27"/>
          <p:cNvSpPr txBox="1"/>
          <p:nvPr/>
        </p:nvSpPr>
        <p:spPr>
          <a:xfrm>
            <a:off x="5848746" y="3387740"/>
            <a:ext cx="1104265"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252423"/>
                </a:solidFill>
                <a:latin typeface="Trebuchet MS"/>
                <a:cs typeface="Trebuchet MS"/>
              </a:rPr>
              <a:t>host_verifications</a:t>
            </a:r>
            <a:endParaRPr sz="1200">
              <a:latin typeface="Trebuchet MS"/>
              <a:cs typeface="Trebuchet MS"/>
            </a:endParaRPr>
          </a:p>
        </p:txBody>
      </p:sp>
      <p:sp>
        <p:nvSpPr>
          <p:cNvPr id="28" name="object 28"/>
          <p:cNvSpPr txBox="1"/>
          <p:nvPr/>
        </p:nvSpPr>
        <p:spPr>
          <a:xfrm>
            <a:off x="4030970" y="1458392"/>
            <a:ext cx="177800" cy="1007744"/>
          </a:xfrm>
          <a:prstGeom prst="rect">
            <a:avLst/>
          </a:prstGeom>
        </p:spPr>
        <p:txBody>
          <a:bodyPr vert="vert270" wrap="square" lIns="0" tIns="0" rIns="0" bIns="0" rtlCol="0">
            <a:spAutoFit/>
          </a:bodyPr>
          <a:lstStyle/>
          <a:p>
            <a:pPr marL="12700">
              <a:lnSpc>
                <a:spcPts val="1275"/>
              </a:lnSpc>
            </a:pPr>
            <a:r>
              <a:rPr sz="1200" spc="-75" dirty="0">
                <a:solidFill>
                  <a:srgbClr val="252423"/>
                </a:solidFill>
                <a:latin typeface="Trebuchet MS"/>
                <a:cs typeface="Trebuchet MS"/>
              </a:rPr>
              <a:t>Count</a:t>
            </a:r>
            <a:r>
              <a:rPr sz="1200" spc="-70" dirty="0">
                <a:solidFill>
                  <a:srgbClr val="252423"/>
                </a:solidFill>
                <a:latin typeface="Trebuchet MS"/>
                <a:cs typeface="Trebuchet MS"/>
              </a:rPr>
              <a:t> </a:t>
            </a:r>
            <a:r>
              <a:rPr sz="1200" spc="-95" dirty="0">
                <a:solidFill>
                  <a:srgbClr val="252423"/>
                </a:solidFill>
                <a:latin typeface="Trebuchet MS"/>
                <a:cs typeface="Trebuchet MS"/>
              </a:rPr>
              <a:t>of</a:t>
            </a:r>
            <a:r>
              <a:rPr sz="1200" spc="-65" dirty="0">
                <a:solidFill>
                  <a:srgbClr val="252423"/>
                </a:solidFill>
                <a:latin typeface="Trebuchet MS"/>
                <a:cs typeface="Trebuchet MS"/>
              </a:rPr>
              <a:t> </a:t>
            </a:r>
            <a:r>
              <a:rPr sz="1200" spc="-60" dirty="0">
                <a:solidFill>
                  <a:srgbClr val="252423"/>
                </a:solidFill>
                <a:latin typeface="Trebuchet MS"/>
                <a:cs typeface="Trebuchet MS"/>
              </a:rPr>
              <a:t>host_id</a:t>
            </a:r>
            <a:endParaRPr sz="1200">
              <a:latin typeface="Trebuchet MS"/>
              <a:cs typeface="Trebuchet MS"/>
            </a:endParaRPr>
          </a:p>
        </p:txBody>
      </p:sp>
      <p:sp>
        <p:nvSpPr>
          <p:cNvPr id="29" name="object 29"/>
          <p:cNvSpPr txBox="1"/>
          <p:nvPr/>
        </p:nvSpPr>
        <p:spPr>
          <a:xfrm rot="19500000">
            <a:off x="4086188" y="2967706"/>
            <a:ext cx="833375" cy="114300"/>
          </a:xfrm>
          <a:prstGeom prst="rect">
            <a:avLst/>
          </a:prstGeom>
        </p:spPr>
        <p:txBody>
          <a:bodyPr vert="horz" wrap="square" lIns="0" tIns="0" rIns="0" bIns="0" rtlCol="0">
            <a:spAutoFit/>
          </a:bodyPr>
          <a:lstStyle/>
          <a:p>
            <a:pPr>
              <a:lnSpc>
                <a:spcPts val="900"/>
              </a:lnSpc>
            </a:pPr>
            <a:r>
              <a:rPr sz="900" dirty="0">
                <a:solidFill>
                  <a:srgbClr val="605D5C"/>
                </a:solidFill>
                <a:latin typeface="Arial"/>
                <a:cs typeface="Arial"/>
              </a:rPr>
              <a:t>['email',</a:t>
            </a:r>
            <a:r>
              <a:rPr sz="900" spc="-5" dirty="0">
                <a:solidFill>
                  <a:srgbClr val="605D5C"/>
                </a:solidFill>
                <a:latin typeface="Arial"/>
                <a:cs typeface="Arial"/>
              </a:rPr>
              <a:t> </a:t>
            </a:r>
            <a:r>
              <a:rPr sz="900" spc="-10" dirty="0">
                <a:solidFill>
                  <a:srgbClr val="605D5C"/>
                </a:solidFill>
                <a:latin typeface="Arial"/>
                <a:cs typeface="Arial"/>
              </a:rPr>
              <a:t>'phone']</a:t>
            </a:r>
            <a:endParaRPr sz="900">
              <a:latin typeface="Arial"/>
              <a:cs typeface="Arial"/>
            </a:endParaRPr>
          </a:p>
        </p:txBody>
      </p:sp>
      <p:sp>
        <p:nvSpPr>
          <p:cNvPr id="30" name="object 30"/>
          <p:cNvSpPr txBox="1"/>
          <p:nvPr/>
        </p:nvSpPr>
        <p:spPr>
          <a:xfrm rot="19500000">
            <a:off x="4466884" y="2981831"/>
            <a:ext cx="882463" cy="114300"/>
          </a:xfrm>
          <a:prstGeom prst="rect">
            <a:avLst/>
          </a:prstGeom>
        </p:spPr>
        <p:txBody>
          <a:bodyPr vert="horz" wrap="square" lIns="0" tIns="0" rIns="0" bIns="0" rtlCol="0">
            <a:spAutoFit/>
          </a:bodyPr>
          <a:lstStyle/>
          <a:p>
            <a:pPr>
              <a:lnSpc>
                <a:spcPts val="900"/>
              </a:lnSpc>
            </a:pPr>
            <a:r>
              <a:rPr sz="900" dirty="0">
                <a:solidFill>
                  <a:srgbClr val="605D5C"/>
                </a:solidFill>
                <a:latin typeface="Arial"/>
                <a:cs typeface="Arial"/>
              </a:rPr>
              <a:t>['email',</a:t>
            </a:r>
            <a:r>
              <a:rPr sz="900" spc="-5" dirty="0">
                <a:solidFill>
                  <a:srgbClr val="605D5C"/>
                </a:solidFill>
                <a:latin typeface="Arial"/>
                <a:cs typeface="Arial"/>
              </a:rPr>
              <a:t> </a:t>
            </a:r>
            <a:r>
              <a:rPr sz="900" spc="-25" dirty="0">
                <a:solidFill>
                  <a:srgbClr val="605D5C"/>
                </a:solidFill>
                <a:latin typeface="Arial"/>
                <a:cs typeface="Arial"/>
              </a:rPr>
              <a:t>'phone'…</a:t>
            </a:r>
            <a:endParaRPr sz="900">
              <a:latin typeface="Arial"/>
              <a:cs typeface="Arial"/>
            </a:endParaRPr>
          </a:p>
        </p:txBody>
      </p:sp>
      <p:sp>
        <p:nvSpPr>
          <p:cNvPr id="31" name="object 31"/>
          <p:cNvSpPr txBox="1"/>
          <p:nvPr/>
        </p:nvSpPr>
        <p:spPr>
          <a:xfrm rot="19500000">
            <a:off x="5279517" y="2858610"/>
            <a:ext cx="459575" cy="114300"/>
          </a:xfrm>
          <a:prstGeom prst="rect">
            <a:avLst/>
          </a:prstGeom>
        </p:spPr>
        <p:txBody>
          <a:bodyPr vert="horz" wrap="square" lIns="0" tIns="0" rIns="0" bIns="0" rtlCol="0">
            <a:spAutoFit/>
          </a:bodyPr>
          <a:lstStyle/>
          <a:p>
            <a:pPr>
              <a:lnSpc>
                <a:spcPts val="900"/>
              </a:lnSpc>
            </a:pPr>
            <a:r>
              <a:rPr sz="900" spc="-10" dirty="0">
                <a:solidFill>
                  <a:srgbClr val="605D5C"/>
                </a:solidFill>
                <a:latin typeface="Arial"/>
                <a:cs typeface="Arial"/>
              </a:rPr>
              <a:t>['phone']</a:t>
            </a:r>
            <a:endParaRPr sz="900">
              <a:latin typeface="Arial"/>
              <a:cs typeface="Arial"/>
            </a:endParaRPr>
          </a:p>
        </p:txBody>
      </p:sp>
      <p:sp>
        <p:nvSpPr>
          <p:cNvPr id="32" name="object 32"/>
          <p:cNvSpPr txBox="1"/>
          <p:nvPr/>
        </p:nvSpPr>
        <p:spPr>
          <a:xfrm rot="19500000">
            <a:off x="5321534" y="2980549"/>
            <a:ext cx="878056" cy="114300"/>
          </a:xfrm>
          <a:prstGeom prst="rect">
            <a:avLst/>
          </a:prstGeom>
        </p:spPr>
        <p:txBody>
          <a:bodyPr vert="horz" wrap="square" lIns="0" tIns="0" rIns="0" bIns="0" rtlCol="0">
            <a:spAutoFit/>
          </a:bodyPr>
          <a:lstStyle/>
          <a:p>
            <a:pPr>
              <a:lnSpc>
                <a:spcPts val="900"/>
              </a:lnSpc>
            </a:pPr>
            <a:r>
              <a:rPr sz="900" dirty="0">
                <a:solidFill>
                  <a:srgbClr val="605D5C"/>
                </a:solidFill>
                <a:latin typeface="Arial"/>
                <a:cs typeface="Arial"/>
              </a:rPr>
              <a:t>['phone',</a:t>
            </a:r>
            <a:r>
              <a:rPr sz="900" spc="60" dirty="0">
                <a:solidFill>
                  <a:srgbClr val="605D5C"/>
                </a:solidFill>
                <a:latin typeface="Arial"/>
                <a:cs typeface="Arial"/>
              </a:rPr>
              <a:t> </a:t>
            </a:r>
            <a:r>
              <a:rPr sz="900" spc="-55" dirty="0">
                <a:solidFill>
                  <a:srgbClr val="605D5C"/>
                </a:solidFill>
                <a:latin typeface="Arial"/>
                <a:cs typeface="Arial"/>
              </a:rPr>
              <a:t>'work_…</a:t>
            </a:r>
            <a:endParaRPr sz="900">
              <a:latin typeface="Arial"/>
              <a:cs typeface="Arial"/>
            </a:endParaRPr>
          </a:p>
        </p:txBody>
      </p:sp>
      <p:sp>
        <p:nvSpPr>
          <p:cNvPr id="33" name="object 33"/>
          <p:cNvSpPr txBox="1"/>
          <p:nvPr/>
        </p:nvSpPr>
        <p:spPr>
          <a:xfrm rot="19500000">
            <a:off x="6176182" y="2843778"/>
            <a:ext cx="409956" cy="114300"/>
          </a:xfrm>
          <a:prstGeom prst="rect">
            <a:avLst/>
          </a:prstGeom>
        </p:spPr>
        <p:txBody>
          <a:bodyPr vert="horz" wrap="square" lIns="0" tIns="0" rIns="0" bIns="0" rtlCol="0">
            <a:spAutoFit/>
          </a:bodyPr>
          <a:lstStyle/>
          <a:p>
            <a:pPr>
              <a:lnSpc>
                <a:spcPts val="900"/>
              </a:lnSpc>
            </a:pPr>
            <a:r>
              <a:rPr sz="900" spc="-10" dirty="0">
                <a:solidFill>
                  <a:srgbClr val="605D5C"/>
                </a:solidFill>
                <a:latin typeface="Arial"/>
                <a:cs typeface="Arial"/>
              </a:rPr>
              <a:t>['email']</a:t>
            </a:r>
            <a:endParaRPr sz="900">
              <a:latin typeface="Arial"/>
              <a:cs typeface="Arial"/>
            </a:endParaRPr>
          </a:p>
        </p:txBody>
      </p:sp>
      <p:sp>
        <p:nvSpPr>
          <p:cNvPr id="34" name="object 34"/>
          <p:cNvSpPr txBox="1"/>
          <p:nvPr/>
        </p:nvSpPr>
        <p:spPr>
          <a:xfrm rot="19500000">
            <a:off x="6872368" y="2750779"/>
            <a:ext cx="133623" cy="114300"/>
          </a:xfrm>
          <a:prstGeom prst="rect">
            <a:avLst/>
          </a:prstGeom>
        </p:spPr>
        <p:txBody>
          <a:bodyPr vert="horz" wrap="square" lIns="0" tIns="0" rIns="0" bIns="0" rtlCol="0">
            <a:spAutoFit/>
          </a:bodyPr>
          <a:lstStyle/>
          <a:p>
            <a:pPr>
              <a:lnSpc>
                <a:spcPts val="900"/>
              </a:lnSpc>
            </a:pPr>
            <a:r>
              <a:rPr sz="900" spc="-25" dirty="0">
                <a:solidFill>
                  <a:srgbClr val="605D5C"/>
                </a:solidFill>
                <a:latin typeface="Arial"/>
                <a:cs typeface="Arial"/>
              </a:rPr>
              <a:t>[]</a:t>
            </a:r>
            <a:endParaRPr sz="900">
              <a:latin typeface="Arial"/>
              <a:cs typeface="Arial"/>
            </a:endParaRPr>
          </a:p>
        </p:txBody>
      </p:sp>
      <p:sp>
        <p:nvSpPr>
          <p:cNvPr id="35" name="object 35"/>
          <p:cNvSpPr txBox="1"/>
          <p:nvPr/>
        </p:nvSpPr>
        <p:spPr>
          <a:xfrm rot="19500000">
            <a:off x="7129465" y="2810395"/>
            <a:ext cx="300113" cy="114300"/>
          </a:xfrm>
          <a:prstGeom prst="rect">
            <a:avLst/>
          </a:prstGeom>
        </p:spPr>
        <p:txBody>
          <a:bodyPr vert="horz" wrap="square" lIns="0" tIns="0" rIns="0" bIns="0" rtlCol="0">
            <a:spAutoFit/>
          </a:bodyPr>
          <a:lstStyle/>
          <a:p>
            <a:pPr>
              <a:lnSpc>
                <a:spcPts val="900"/>
              </a:lnSpc>
            </a:pPr>
            <a:r>
              <a:rPr sz="900" spc="-20" dirty="0">
                <a:solidFill>
                  <a:srgbClr val="605D5C"/>
                </a:solidFill>
                <a:latin typeface="Arial"/>
                <a:cs typeface="Arial"/>
              </a:rPr>
              <a:t>None</a:t>
            </a:r>
            <a:endParaRPr sz="900">
              <a:latin typeface="Arial"/>
              <a:cs typeface="Arial"/>
            </a:endParaRPr>
          </a:p>
        </p:txBody>
      </p:sp>
      <p:sp>
        <p:nvSpPr>
          <p:cNvPr id="36" name="object 36"/>
          <p:cNvSpPr txBox="1"/>
          <p:nvPr/>
        </p:nvSpPr>
        <p:spPr>
          <a:xfrm rot="19500000">
            <a:off x="7015335" y="2982889"/>
            <a:ext cx="886241" cy="114300"/>
          </a:xfrm>
          <a:prstGeom prst="rect">
            <a:avLst/>
          </a:prstGeom>
        </p:spPr>
        <p:txBody>
          <a:bodyPr vert="horz" wrap="square" lIns="0" tIns="0" rIns="0" bIns="0" rtlCol="0">
            <a:spAutoFit/>
          </a:bodyPr>
          <a:lstStyle/>
          <a:p>
            <a:pPr>
              <a:lnSpc>
                <a:spcPts val="900"/>
              </a:lnSpc>
            </a:pPr>
            <a:r>
              <a:rPr sz="900" dirty="0">
                <a:solidFill>
                  <a:srgbClr val="605D5C"/>
                </a:solidFill>
                <a:latin typeface="Arial"/>
                <a:cs typeface="Arial"/>
              </a:rPr>
              <a:t>['email',</a:t>
            </a:r>
            <a:r>
              <a:rPr sz="900" spc="-5" dirty="0">
                <a:solidFill>
                  <a:srgbClr val="605D5C"/>
                </a:solidFill>
                <a:latin typeface="Arial"/>
                <a:cs typeface="Arial"/>
              </a:rPr>
              <a:t> </a:t>
            </a:r>
            <a:r>
              <a:rPr sz="900" spc="-50" dirty="0">
                <a:solidFill>
                  <a:srgbClr val="605D5C"/>
                </a:solidFill>
                <a:latin typeface="Arial"/>
                <a:cs typeface="Arial"/>
              </a:rPr>
              <a:t>'work_e…</a:t>
            </a:r>
            <a:endParaRPr sz="900">
              <a:latin typeface="Arial"/>
              <a:cs typeface="Arial"/>
            </a:endParaRPr>
          </a:p>
        </p:txBody>
      </p:sp>
      <p:sp>
        <p:nvSpPr>
          <p:cNvPr id="37" name="object 37"/>
          <p:cNvSpPr txBox="1"/>
          <p:nvPr/>
        </p:nvSpPr>
        <p:spPr>
          <a:xfrm>
            <a:off x="4757713" y="844550"/>
            <a:ext cx="2063750" cy="519430"/>
          </a:xfrm>
          <a:prstGeom prst="rect">
            <a:avLst/>
          </a:prstGeom>
        </p:spPr>
        <p:txBody>
          <a:bodyPr vert="horz" wrap="square" lIns="0" tIns="12700" rIns="0" bIns="0" rtlCol="0">
            <a:spAutoFit/>
          </a:bodyPr>
          <a:lstStyle/>
          <a:p>
            <a:pPr marL="701675">
              <a:lnSpc>
                <a:spcPct val="100000"/>
              </a:lnSpc>
              <a:spcBef>
                <a:spcPts val="100"/>
              </a:spcBef>
            </a:pPr>
            <a:r>
              <a:rPr sz="1500" spc="-80" dirty="0">
                <a:solidFill>
                  <a:srgbClr val="252423"/>
                </a:solidFill>
                <a:latin typeface="Trebuchet MS"/>
                <a:cs typeface="Trebuchet MS"/>
              </a:rPr>
              <a:t>host_verifications</a:t>
            </a:r>
            <a:endParaRPr sz="1500">
              <a:latin typeface="Trebuchet MS"/>
              <a:cs typeface="Trebuchet MS"/>
            </a:endParaRPr>
          </a:p>
          <a:p>
            <a:pPr marL="12700">
              <a:lnSpc>
                <a:spcPct val="100000"/>
              </a:lnSpc>
              <a:spcBef>
                <a:spcPts val="1010"/>
              </a:spcBef>
            </a:pPr>
            <a:r>
              <a:rPr sz="900" spc="-10" dirty="0">
                <a:solidFill>
                  <a:srgbClr val="605D5C"/>
                </a:solidFill>
                <a:latin typeface="Arial"/>
                <a:cs typeface="Arial"/>
              </a:rPr>
              <a:t>10.4K</a:t>
            </a:r>
            <a:endParaRPr sz="900">
              <a:latin typeface="Arial"/>
              <a:cs typeface="Arial"/>
            </a:endParaRPr>
          </a:p>
        </p:txBody>
      </p:sp>
      <p:sp>
        <p:nvSpPr>
          <p:cNvPr id="38" name="object 38"/>
          <p:cNvSpPr txBox="1"/>
          <p:nvPr/>
        </p:nvSpPr>
        <p:spPr>
          <a:xfrm>
            <a:off x="5213808" y="2293321"/>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1.6K</a:t>
            </a:r>
            <a:endParaRPr sz="900">
              <a:latin typeface="Arial"/>
              <a:cs typeface="Arial"/>
            </a:endParaRPr>
          </a:p>
        </p:txBody>
      </p:sp>
      <p:sp>
        <p:nvSpPr>
          <p:cNvPr id="39" name="object 39"/>
          <p:cNvSpPr txBox="1"/>
          <p:nvPr/>
        </p:nvSpPr>
        <p:spPr>
          <a:xfrm>
            <a:off x="5639126" y="2324401"/>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1.3K</a:t>
            </a:r>
            <a:endParaRPr sz="900">
              <a:latin typeface="Arial"/>
              <a:cs typeface="Arial"/>
            </a:endParaRPr>
          </a:p>
        </p:txBody>
      </p:sp>
      <p:sp>
        <p:nvSpPr>
          <p:cNvPr id="40" name="object 40"/>
          <p:cNvSpPr txBox="1"/>
          <p:nvPr/>
        </p:nvSpPr>
        <p:spPr>
          <a:xfrm>
            <a:off x="6064413" y="2479069"/>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0.0K</a:t>
            </a:r>
            <a:endParaRPr sz="900">
              <a:latin typeface="Arial"/>
              <a:cs typeface="Arial"/>
            </a:endParaRPr>
          </a:p>
        </p:txBody>
      </p:sp>
      <p:sp>
        <p:nvSpPr>
          <p:cNvPr id="41" name="object 41"/>
          <p:cNvSpPr txBox="1"/>
          <p:nvPr/>
        </p:nvSpPr>
        <p:spPr>
          <a:xfrm>
            <a:off x="6489731" y="2479069"/>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0.0K</a:t>
            </a:r>
            <a:endParaRPr sz="900">
              <a:latin typeface="Arial"/>
              <a:cs typeface="Arial"/>
            </a:endParaRPr>
          </a:p>
        </p:txBody>
      </p:sp>
      <p:sp>
        <p:nvSpPr>
          <p:cNvPr id="42" name="object 42"/>
          <p:cNvSpPr txBox="1"/>
          <p:nvPr/>
        </p:nvSpPr>
        <p:spPr>
          <a:xfrm>
            <a:off x="6915019" y="2479069"/>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0.0K</a:t>
            </a:r>
            <a:endParaRPr sz="900">
              <a:latin typeface="Arial"/>
              <a:cs typeface="Arial"/>
            </a:endParaRPr>
          </a:p>
        </p:txBody>
      </p:sp>
      <p:sp>
        <p:nvSpPr>
          <p:cNvPr id="43" name="object 43"/>
          <p:cNvSpPr txBox="1"/>
          <p:nvPr/>
        </p:nvSpPr>
        <p:spPr>
          <a:xfrm>
            <a:off x="7340337" y="2479069"/>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0.0K</a:t>
            </a:r>
            <a:endParaRPr sz="900">
              <a:latin typeface="Arial"/>
              <a:cs typeface="Arial"/>
            </a:endParaRPr>
          </a:p>
        </p:txBody>
      </p:sp>
      <p:sp>
        <p:nvSpPr>
          <p:cNvPr id="44" name="object 44"/>
          <p:cNvSpPr txBox="1"/>
          <p:nvPr/>
        </p:nvSpPr>
        <p:spPr>
          <a:xfrm>
            <a:off x="7765624" y="2479069"/>
            <a:ext cx="240029" cy="162560"/>
          </a:xfrm>
          <a:prstGeom prst="rect">
            <a:avLst/>
          </a:prstGeom>
        </p:spPr>
        <p:txBody>
          <a:bodyPr vert="horz" wrap="square" lIns="0" tIns="12700" rIns="0" bIns="0" rtlCol="0">
            <a:spAutoFit/>
          </a:bodyPr>
          <a:lstStyle/>
          <a:p>
            <a:pPr marL="12700">
              <a:lnSpc>
                <a:spcPct val="100000"/>
              </a:lnSpc>
              <a:spcBef>
                <a:spcPts val="100"/>
              </a:spcBef>
            </a:pPr>
            <a:r>
              <a:rPr sz="900" spc="-35" dirty="0">
                <a:solidFill>
                  <a:srgbClr val="605D5C"/>
                </a:solidFill>
                <a:latin typeface="Arial"/>
                <a:cs typeface="Arial"/>
              </a:rPr>
              <a:t>0.0K</a:t>
            </a:r>
            <a:endParaRPr sz="900">
              <a:latin typeface="Arial"/>
              <a:cs typeface="Arial"/>
            </a:endParaRPr>
          </a:p>
        </p:txBody>
      </p:sp>
      <p:sp>
        <p:nvSpPr>
          <p:cNvPr id="45" name="object 45"/>
          <p:cNvSpPr txBox="1"/>
          <p:nvPr/>
        </p:nvSpPr>
        <p:spPr>
          <a:xfrm>
            <a:off x="9165976" y="3778265"/>
            <a:ext cx="2727960" cy="454025"/>
          </a:xfrm>
          <a:prstGeom prst="rect">
            <a:avLst/>
          </a:prstGeom>
        </p:spPr>
        <p:txBody>
          <a:bodyPr vert="horz" wrap="square" lIns="0" tIns="42545" rIns="0" bIns="0" rtlCol="0">
            <a:spAutoFit/>
          </a:bodyPr>
          <a:lstStyle/>
          <a:p>
            <a:pPr marL="663575" marR="5080" indent="-651510">
              <a:lnSpc>
                <a:spcPts val="1580"/>
              </a:lnSpc>
              <a:spcBef>
                <a:spcPts val="335"/>
              </a:spcBef>
            </a:pPr>
            <a:r>
              <a:rPr sz="1500" spc="-40" dirty="0">
                <a:solidFill>
                  <a:srgbClr val="252423"/>
                </a:solidFill>
                <a:latin typeface="Trebuchet MS"/>
                <a:cs typeface="Trebuchet MS"/>
              </a:rPr>
              <a:t>Sum</a:t>
            </a:r>
            <a:r>
              <a:rPr sz="1500" spc="-30" dirty="0">
                <a:solidFill>
                  <a:srgbClr val="252423"/>
                </a:solidFill>
                <a:latin typeface="Trebuchet MS"/>
                <a:cs typeface="Trebuchet MS"/>
              </a:rPr>
              <a:t> </a:t>
            </a:r>
            <a:r>
              <a:rPr sz="1500" spc="-110" dirty="0">
                <a:solidFill>
                  <a:srgbClr val="252423"/>
                </a:solidFill>
                <a:latin typeface="Trebuchet MS"/>
                <a:cs typeface="Trebuchet MS"/>
              </a:rPr>
              <a:t>of</a:t>
            </a:r>
            <a:r>
              <a:rPr sz="1500" spc="-25" dirty="0">
                <a:solidFill>
                  <a:srgbClr val="252423"/>
                </a:solidFill>
                <a:latin typeface="Trebuchet MS"/>
                <a:cs typeface="Trebuchet MS"/>
              </a:rPr>
              <a:t> </a:t>
            </a:r>
            <a:r>
              <a:rPr sz="1500" spc="-90" dirty="0">
                <a:solidFill>
                  <a:srgbClr val="252423"/>
                </a:solidFill>
                <a:latin typeface="Trebuchet MS"/>
                <a:cs typeface="Trebuchet MS"/>
              </a:rPr>
              <a:t>host_total_listings_count</a:t>
            </a:r>
            <a:r>
              <a:rPr sz="1500" spc="-30" dirty="0">
                <a:solidFill>
                  <a:srgbClr val="252423"/>
                </a:solidFill>
                <a:latin typeface="Trebuchet MS"/>
                <a:cs typeface="Trebuchet MS"/>
              </a:rPr>
              <a:t> </a:t>
            </a:r>
            <a:r>
              <a:rPr sz="1500" spc="-35" dirty="0">
                <a:solidFill>
                  <a:srgbClr val="252423"/>
                </a:solidFill>
                <a:latin typeface="Trebuchet MS"/>
                <a:cs typeface="Trebuchet MS"/>
              </a:rPr>
              <a:t>by </a:t>
            </a:r>
            <a:r>
              <a:rPr sz="1500" spc="-10" dirty="0" err="1">
                <a:solidFill>
                  <a:srgbClr val="252423"/>
                </a:solidFill>
                <a:latin typeface="Trebuchet MS"/>
                <a:cs typeface="Trebuchet MS"/>
              </a:rPr>
              <a:t>host_is_superhost</a:t>
            </a:r>
            <a:endParaRPr sz="1500" dirty="0">
              <a:latin typeface="Trebuchet MS"/>
              <a:cs typeface="Trebuchet MS"/>
            </a:endParaRPr>
          </a:p>
        </p:txBody>
      </p:sp>
      <p:sp>
        <p:nvSpPr>
          <p:cNvPr id="46" name="object 46"/>
          <p:cNvSpPr txBox="1"/>
          <p:nvPr/>
        </p:nvSpPr>
        <p:spPr>
          <a:xfrm>
            <a:off x="10437641" y="6089076"/>
            <a:ext cx="459740" cy="330200"/>
          </a:xfrm>
          <a:prstGeom prst="rect">
            <a:avLst/>
          </a:prstGeom>
        </p:spPr>
        <p:txBody>
          <a:bodyPr vert="horz" wrap="square" lIns="0" tIns="27940" rIns="0" bIns="0" rtlCol="0">
            <a:spAutoFit/>
          </a:bodyPr>
          <a:lstStyle/>
          <a:p>
            <a:pPr marL="12700">
              <a:lnSpc>
                <a:spcPct val="100000"/>
              </a:lnSpc>
              <a:spcBef>
                <a:spcPts val="220"/>
              </a:spcBef>
            </a:pPr>
            <a:r>
              <a:rPr sz="900" spc="-20" dirty="0">
                <a:solidFill>
                  <a:srgbClr val="605D5C"/>
                </a:solidFill>
                <a:latin typeface="Arial"/>
                <a:cs typeface="Arial"/>
              </a:rPr>
              <a:t>977K</a:t>
            </a:r>
            <a:endParaRPr sz="900">
              <a:latin typeface="Arial"/>
              <a:cs typeface="Arial"/>
            </a:endParaRPr>
          </a:p>
          <a:p>
            <a:pPr marL="12700">
              <a:lnSpc>
                <a:spcPct val="100000"/>
              </a:lnSpc>
              <a:spcBef>
                <a:spcPts val="120"/>
              </a:spcBef>
            </a:pPr>
            <a:r>
              <a:rPr sz="900" spc="-30" dirty="0">
                <a:solidFill>
                  <a:srgbClr val="605D5C"/>
                </a:solidFill>
                <a:latin typeface="Arial"/>
                <a:cs typeface="Arial"/>
              </a:rPr>
              <a:t>(85.84%)</a:t>
            </a:r>
            <a:endParaRPr sz="900">
              <a:latin typeface="Arial"/>
              <a:cs typeface="Arial"/>
            </a:endParaRPr>
          </a:p>
        </p:txBody>
      </p:sp>
      <p:sp>
        <p:nvSpPr>
          <p:cNvPr id="47" name="object 47"/>
          <p:cNvSpPr txBox="1"/>
          <p:nvPr/>
        </p:nvSpPr>
        <p:spPr>
          <a:xfrm>
            <a:off x="9106567" y="4733356"/>
            <a:ext cx="336550" cy="330200"/>
          </a:xfrm>
          <a:prstGeom prst="rect">
            <a:avLst/>
          </a:prstGeom>
        </p:spPr>
        <p:txBody>
          <a:bodyPr vert="horz" wrap="square" lIns="0" tIns="12700" rIns="0" bIns="0" rtlCol="0">
            <a:spAutoFit/>
          </a:bodyPr>
          <a:lstStyle/>
          <a:p>
            <a:pPr marL="12700" marR="5080" indent="120650">
              <a:lnSpc>
                <a:spcPct val="111100"/>
              </a:lnSpc>
              <a:spcBef>
                <a:spcPts val="100"/>
              </a:spcBef>
            </a:pPr>
            <a:r>
              <a:rPr sz="900" spc="-55" dirty="0">
                <a:solidFill>
                  <a:srgbClr val="605D5C"/>
                </a:solidFill>
                <a:latin typeface="Arial"/>
                <a:cs typeface="Arial"/>
              </a:rPr>
              <a:t>88K</a:t>
            </a:r>
            <a:r>
              <a:rPr sz="900" spc="-40" dirty="0">
                <a:solidFill>
                  <a:srgbClr val="605D5C"/>
                </a:solidFill>
                <a:latin typeface="Arial"/>
                <a:cs typeface="Arial"/>
              </a:rPr>
              <a:t> (7.7%)</a:t>
            </a:r>
            <a:endParaRPr sz="900">
              <a:latin typeface="Arial"/>
              <a:cs typeface="Arial"/>
            </a:endParaRPr>
          </a:p>
        </p:txBody>
      </p:sp>
      <p:sp>
        <p:nvSpPr>
          <p:cNvPr id="48" name="object 48"/>
          <p:cNvSpPr txBox="1"/>
          <p:nvPr/>
        </p:nvSpPr>
        <p:spPr>
          <a:xfrm>
            <a:off x="11093450" y="5070483"/>
            <a:ext cx="1072515" cy="663575"/>
          </a:xfrm>
          <a:prstGeom prst="rect">
            <a:avLst/>
          </a:prstGeom>
        </p:spPr>
        <p:txBody>
          <a:bodyPr vert="horz" wrap="square" lIns="0" tIns="60325" rIns="0" bIns="0" rtlCol="0">
            <a:spAutoFit/>
          </a:bodyPr>
          <a:lstStyle/>
          <a:p>
            <a:pPr marL="12700">
              <a:lnSpc>
                <a:spcPct val="100000"/>
              </a:lnSpc>
              <a:spcBef>
                <a:spcPts val="475"/>
              </a:spcBef>
            </a:pPr>
            <a:r>
              <a:rPr sz="1000" spc="-95" dirty="0" err="1">
                <a:solidFill>
                  <a:srgbClr val="605D5C"/>
                </a:solidFill>
                <a:latin typeface="Arial Black"/>
                <a:cs typeface="Arial Black"/>
              </a:rPr>
              <a:t>host_is_superhost</a:t>
            </a:r>
            <a:endParaRPr sz="1000" dirty="0">
              <a:latin typeface="Arial Black"/>
              <a:cs typeface="Arial Black"/>
            </a:endParaRPr>
          </a:p>
          <a:p>
            <a:pPr marL="137160">
              <a:lnSpc>
                <a:spcPct val="100000"/>
              </a:lnSpc>
              <a:spcBef>
                <a:spcPts val="375"/>
              </a:spcBef>
            </a:pPr>
            <a:r>
              <a:rPr sz="1000" spc="-50" dirty="0">
                <a:solidFill>
                  <a:srgbClr val="605D5C"/>
                </a:solidFill>
                <a:latin typeface="Arial"/>
                <a:cs typeface="Arial"/>
              </a:rPr>
              <a:t>f</a:t>
            </a:r>
            <a:endParaRPr sz="1000" dirty="0">
              <a:latin typeface="Arial"/>
              <a:cs typeface="Arial"/>
            </a:endParaRPr>
          </a:p>
          <a:p>
            <a:pPr marL="137160">
              <a:lnSpc>
                <a:spcPct val="100000"/>
              </a:lnSpc>
              <a:spcBef>
                <a:spcPts val="675"/>
              </a:spcBef>
            </a:pPr>
            <a:r>
              <a:rPr sz="1000" spc="10" dirty="0">
                <a:solidFill>
                  <a:srgbClr val="605D5C"/>
                </a:solidFill>
                <a:latin typeface="Arial"/>
                <a:cs typeface="Arial"/>
              </a:rPr>
              <a:t>t</a:t>
            </a:r>
            <a:endParaRPr sz="1000" dirty="0">
              <a:latin typeface="Arial"/>
              <a:cs typeface="Arial"/>
            </a:endParaRPr>
          </a:p>
        </p:txBody>
      </p:sp>
      <p:sp>
        <p:nvSpPr>
          <p:cNvPr id="49" name="object 49"/>
          <p:cNvSpPr txBox="1"/>
          <p:nvPr/>
        </p:nvSpPr>
        <p:spPr>
          <a:xfrm>
            <a:off x="10203174" y="3435350"/>
            <a:ext cx="835025"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252423"/>
                </a:solidFill>
                <a:latin typeface="Trebuchet MS"/>
                <a:cs typeface="Trebuchet MS"/>
              </a:rPr>
              <a:t>host_verifications</a:t>
            </a:r>
            <a:endParaRPr sz="900">
              <a:latin typeface="Trebuchet MS"/>
              <a:cs typeface="Trebuchet MS"/>
            </a:endParaRPr>
          </a:p>
        </p:txBody>
      </p:sp>
      <p:sp>
        <p:nvSpPr>
          <p:cNvPr id="50" name="object 50"/>
          <p:cNvSpPr txBox="1"/>
          <p:nvPr/>
        </p:nvSpPr>
        <p:spPr>
          <a:xfrm>
            <a:off x="8499309" y="1415478"/>
            <a:ext cx="139700" cy="1398270"/>
          </a:xfrm>
          <a:prstGeom prst="rect">
            <a:avLst/>
          </a:prstGeom>
        </p:spPr>
        <p:txBody>
          <a:bodyPr vert="vert270" wrap="square" lIns="0" tIns="0" rIns="0" bIns="0" rtlCol="0">
            <a:spAutoFit/>
          </a:bodyPr>
          <a:lstStyle/>
          <a:p>
            <a:pPr marL="12700">
              <a:lnSpc>
                <a:spcPts val="980"/>
              </a:lnSpc>
            </a:pPr>
            <a:r>
              <a:rPr sz="900" spc="-60" dirty="0">
                <a:solidFill>
                  <a:srgbClr val="252423"/>
                </a:solidFill>
                <a:latin typeface="Trebuchet MS"/>
                <a:cs typeface="Trebuchet MS"/>
              </a:rPr>
              <a:t>Count</a:t>
            </a:r>
            <a:r>
              <a:rPr sz="900" spc="-40" dirty="0">
                <a:solidFill>
                  <a:srgbClr val="252423"/>
                </a:solidFill>
                <a:latin typeface="Trebuchet MS"/>
                <a:cs typeface="Trebuchet MS"/>
              </a:rPr>
              <a:t> </a:t>
            </a:r>
            <a:r>
              <a:rPr sz="900" spc="-80" dirty="0">
                <a:solidFill>
                  <a:srgbClr val="252423"/>
                </a:solidFill>
                <a:latin typeface="Trebuchet MS"/>
                <a:cs typeface="Trebuchet MS"/>
              </a:rPr>
              <a:t>of</a:t>
            </a:r>
            <a:r>
              <a:rPr sz="900" spc="-40" dirty="0">
                <a:solidFill>
                  <a:srgbClr val="252423"/>
                </a:solidFill>
                <a:latin typeface="Trebuchet MS"/>
                <a:cs typeface="Trebuchet MS"/>
              </a:rPr>
              <a:t> </a:t>
            </a:r>
            <a:r>
              <a:rPr sz="900" spc="-65" dirty="0">
                <a:solidFill>
                  <a:srgbClr val="252423"/>
                </a:solidFill>
                <a:latin typeface="Trebuchet MS"/>
                <a:cs typeface="Trebuchet MS"/>
              </a:rPr>
              <a:t>host_acceptance_ra…</a:t>
            </a:r>
            <a:endParaRPr sz="900">
              <a:latin typeface="Trebuchet MS"/>
              <a:cs typeface="Trebuchet MS"/>
            </a:endParaRPr>
          </a:p>
        </p:txBody>
      </p:sp>
      <p:sp>
        <p:nvSpPr>
          <p:cNvPr id="51" name="object 51"/>
          <p:cNvSpPr txBox="1"/>
          <p:nvPr/>
        </p:nvSpPr>
        <p:spPr>
          <a:xfrm rot="19500000">
            <a:off x="8636327" y="3014629"/>
            <a:ext cx="667090" cy="114300"/>
          </a:xfrm>
          <a:prstGeom prst="rect">
            <a:avLst/>
          </a:prstGeom>
        </p:spPr>
        <p:txBody>
          <a:bodyPr vert="horz" wrap="square" lIns="0" tIns="0" rIns="0" bIns="0" rtlCol="0">
            <a:spAutoFit/>
          </a:bodyPr>
          <a:lstStyle/>
          <a:p>
            <a:pPr>
              <a:lnSpc>
                <a:spcPts val="900"/>
              </a:lnSpc>
            </a:pPr>
            <a:r>
              <a:rPr sz="900" dirty="0">
                <a:solidFill>
                  <a:srgbClr val="605D5C"/>
                </a:solidFill>
                <a:latin typeface="Arial"/>
                <a:cs typeface="Arial"/>
              </a:rPr>
              <a:t>['email',</a:t>
            </a:r>
            <a:r>
              <a:rPr sz="900" spc="-5" dirty="0">
                <a:solidFill>
                  <a:srgbClr val="605D5C"/>
                </a:solidFill>
                <a:latin typeface="Arial"/>
                <a:cs typeface="Arial"/>
              </a:rPr>
              <a:t> </a:t>
            </a:r>
            <a:r>
              <a:rPr sz="900" spc="-55" dirty="0">
                <a:solidFill>
                  <a:srgbClr val="605D5C"/>
                </a:solidFill>
                <a:latin typeface="Arial"/>
                <a:cs typeface="Arial"/>
              </a:rPr>
              <a:t>'ph…</a:t>
            </a:r>
            <a:endParaRPr sz="900">
              <a:latin typeface="Arial"/>
              <a:cs typeface="Arial"/>
            </a:endParaRPr>
          </a:p>
        </p:txBody>
      </p:sp>
      <p:sp>
        <p:nvSpPr>
          <p:cNvPr id="52" name="object 52"/>
          <p:cNvSpPr txBox="1"/>
          <p:nvPr/>
        </p:nvSpPr>
        <p:spPr>
          <a:xfrm rot="19500000">
            <a:off x="9010683" y="3014629"/>
            <a:ext cx="667090" cy="114300"/>
          </a:xfrm>
          <a:prstGeom prst="rect">
            <a:avLst/>
          </a:prstGeom>
        </p:spPr>
        <p:txBody>
          <a:bodyPr vert="horz" wrap="square" lIns="0" tIns="0" rIns="0" bIns="0" rtlCol="0">
            <a:spAutoFit/>
          </a:bodyPr>
          <a:lstStyle/>
          <a:p>
            <a:pPr>
              <a:lnSpc>
                <a:spcPts val="900"/>
              </a:lnSpc>
            </a:pPr>
            <a:r>
              <a:rPr sz="900" dirty="0">
                <a:solidFill>
                  <a:srgbClr val="605D5C"/>
                </a:solidFill>
                <a:latin typeface="Arial"/>
                <a:cs typeface="Arial"/>
              </a:rPr>
              <a:t>['email',</a:t>
            </a:r>
            <a:r>
              <a:rPr sz="900" spc="-5" dirty="0">
                <a:solidFill>
                  <a:srgbClr val="605D5C"/>
                </a:solidFill>
                <a:latin typeface="Arial"/>
                <a:cs typeface="Arial"/>
              </a:rPr>
              <a:t> </a:t>
            </a:r>
            <a:r>
              <a:rPr sz="900" spc="-55" dirty="0">
                <a:solidFill>
                  <a:srgbClr val="605D5C"/>
                </a:solidFill>
                <a:latin typeface="Arial"/>
                <a:cs typeface="Arial"/>
              </a:rPr>
              <a:t>'ph…</a:t>
            </a:r>
            <a:endParaRPr sz="900">
              <a:latin typeface="Arial"/>
              <a:cs typeface="Arial"/>
            </a:endParaRPr>
          </a:p>
        </p:txBody>
      </p:sp>
      <p:sp>
        <p:nvSpPr>
          <p:cNvPr id="53" name="object 53"/>
          <p:cNvSpPr txBox="1"/>
          <p:nvPr/>
        </p:nvSpPr>
        <p:spPr>
          <a:xfrm rot="19500000">
            <a:off x="9575521" y="2953860"/>
            <a:ext cx="459575" cy="114300"/>
          </a:xfrm>
          <a:prstGeom prst="rect">
            <a:avLst/>
          </a:prstGeom>
        </p:spPr>
        <p:txBody>
          <a:bodyPr vert="horz" wrap="square" lIns="0" tIns="0" rIns="0" bIns="0" rtlCol="0">
            <a:spAutoFit/>
          </a:bodyPr>
          <a:lstStyle/>
          <a:p>
            <a:pPr>
              <a:lnSpc>
                <a:spcPts val="900"/>
              </a:lnSpc>
            </a:pPr>
            <a:r>
              <a:rPr sz="900" spc="-10" dirty="0">
                <a:solidFill>
                  <a:srgbClr val="605D5C"/>
                </a:solidFill>
                <a:latin typeface="Arial"/>
                <a:cs typeface="Arial"/>
              </a:rPr>
              <a:t>['phone']</a:t>
            </a:r>
            <a:endParaRPr sz="900">
              <a:latin typeface="Arial"/>
              <a:cs typeface="Arial"/>
            </a:endParaRPr>
          </a:p>
        </p:txBody>
      </p:sp>
      <p:sp>
        <p:nvSpPr>
          <p:cNvPr id="54" name="object 54"/>
          <p:cNvSpPr txBox="1"/>
          <p:nvPr/>
        </p:nvSpPr>
        <p:spPr>
          <a:xfrm rot="19500000">
            <a:off x="9757373" y="3015253"/>
            <a:ext cx="668966" cy="114300"/>
          </a:xfrm>
          <a:prstGeom prst="rect">
            <a:avLst/>
          </a:prstGeom>
        </p:spPr>
        <p:txBody>
          <a:bodyPr vert="horz" wrap="square" lIns="0" tIns="0" rIns="0" bIns="0" rtlCol="0">
            <a:spAutoFit/>
          </a:bodyPr>
          <a:lstStyle/>
          <a:p>
            <a:pPr>
              <a:lnSpc>
                <a:spcPts val="900"/>
              </a:lnSpc>
            </a:pPr>
            <a:r>
              <a:rPr sz="900" dirty="0">
                <a:solidFill>
                  <a:srgbClr val="605D5C"/>
                </a:solidFill>
                <a:latin typeface="Arial"/>
                <a:cs typeface="Arial"/>
              </a:rPr>
              <a:t>['phone',</a:t>
            </a:r>
            <a:r>
              <a:rPr sz="900" spc="60" dirty="0">
                <a:solidFill>
                  <a:srgbClr val="605D5C"/>
                </a:solidFill>
                <a:latin typeface="Arial"/>
                <a:cs typeface="Arial"/>
              </a:rPr>
              <a:t> </a:t>
            </a:r>
            <a:r>
              <a:rPr sz="900" spc="-90" dirty="0">
                <a:solidFill>
                  <a:srgbClr val="605D5C"/>
                </a:solidFill>
                <a:latin typeface="Arial"/>
                <a:cs typeface="Arial"/>
              </a:rPr>
              <a:t>'w…</a:t>
            </a:r>
            <a:endParaRPr sz="900">
              <a:latin typeface="Arial"/>
              <a:cs typeface="Arial"/>
            </a:endParaRPr>
          </a:p>
        </p:txBody>
      </p:sp>
      <p:sp>
        <p:nvSpPr>
          <p:cNvPr id="55" name="object 55"/>
          <p:cNvSpPr txBox="1"/>
          <p:nvPr/>
        </p:nvSpPr>
        <p:spPr>
          <a:xfrm rot="19500000">
            <a:off x="10370291" y="2939028"/>
            <a:ext cx="409956" cy="114300"/>
          </a:xfrm>
          <a:prstGeom prst="rect">
            <a:avLst/>
          </a:prstGeom>
        </p:spPr>
        <p:txBody>
          <a:bodyPr vert="horz" wrap="square" lIns="0" tIns="0" rIns="0" bIns="0" rtlCol="0">
            <a:spAutoFit/>
          </a:bodyPr>
          <a:lstStyle/>
          <a:p>
            <a:pPr>
              <a:lnSpc>
                <a:spcPts val="900"/>
              </a:lnSpc>
            </a:pPr>
            <a:r>
              <a:rPr sz="900" spc="-10" dirty="0">
                <a:solidFill>
                  <a:srgbClr val="605D5C"/>
                </a:solidFill>
                <a:latin typeface="Arial"/>
                <a:cs typeface="Arial"/>
              </a:rPr>
              <a:t>['email']</a:t>
            </a:r>
            <a:endParaRPr sz="900">
              <a:latin typeface="Arial"/>
              <a:cs typeface="Arial"/>
            </a:endParaRPr>
          </a:p>
        </p:txBody>
      </p:sp>
      <p:sp>
        <p:nvSpPr>
          <p:cNvPr id="56" name="object 56"/>
          <p:cNvSpPr txBox="1"/>
          <p:nvPr/>
        </p:nvSpPr>
        <p:spPr>
          <a:xfrm rot="19500000">
            <a:off x="11015514" y="2846029"/>
            <a:ext cx="133623" cy="114300"/>
          </a:xfrm>
          <a:prstGeom prst="rect">
            <a:avLst/>
          </a:prstGeom>
        </p:spPr>
        <p:txBody>
          <a:bodyPr vert="horz" wrap="square" lIns="0" tIns="0" rIns="0" bIns="0" rtlCol="0">
            <a:spAutoFit/>
          </a:bodyPr>
          <a:lstStyle/>
          <a:p>
            <a:pPr>
              <a:lnSpc>
                <a:spcPts val="900"/>
              </a:lnSpc>
            </a:pPr>
            <a:r>
              <a:rPr sz="900" spc="-25" dirty="0">
                <a:solidFill>
                  <a:srgbClr val="605D5C"/>
                </a:solidFill>
                <a:latin typeface="Arial"/>
                <a:cs typeface="Arial"/>
              </a:rPr>
              <a:t>[]</a:t>
            </a:r>
            <a:endParaRPr sz="900">
              <a:latin typeface="Arial"/>
              <a:cs typeface="Arial"/>
            </a:endParaRPr>
          </a:p>
        </p:txBody>
      </p:sp>
      <p:sp>
        <p:nvSpPr>
          <p:cNvPr id="57" name="object 57"/>
          <p:cNvSpPr txBox="1"/>
          <p:nvPr/>
        </p:nvSpPr>
        <p:spPr>
          <a:xfrm rot="19500000">
            <a:off x="11221649" y="2905645"/>
            <a:ext cx="300113" cy="114300"/>
          </a:xfrm>
          <a:prstGeom prst="rect">
            <a:avLst/>
          </a:prstGeom>
        </p:spPr>
        <p:txBody>
          <a:bodyPr vert="horz" wrap="square" lIns="0" tIns="0" rIns="0" bIns="0" rtlCol="0">
            <a:spAutoFit/>
          </a:bodyPr>
          <a:lstStyle/>
          <a:p>
            <a:pPr>
              <a:lnSpc>
                <a:spcPts val="900"/>
              </a:lnSpc>
            </a:pPr>
            <a:r>
              <a:rPr sz="900" spc="-20" dirty="0">
                <a:solidFill>
                  <a:srgbClr val="605D5C"/>
                </a:solidFill>
                <a:latin typeface="Arial"/>
                <a:cs typeface="Arial"/>
              </a:rPr>
              <a:t>None</a:t>
            </a:r>
            <a:endParaRPr sz="900">
              <a:latin typeface="Arial"/>
              <a:cs typeface="Arial"/>
            </a:endParaRPr>
          </a:p>
        </p:txBody>
      </p:sp>
      <p:sp>
        <p:nvSpPr>
          <p:cNvPr id="58" name="object 58"/>
          <p:cNvSpPr txBox="1"/>
          <p:nvPr/>
        </p:nvSpPr>
        <p:spPr>
          <a:xfrm rot="19500000">
            <a:off x="11204923" y="3031110"/>
            <a:ext cx="723461" cy="114300"/>
          </a:xfrm>
          <a:prstGeom prst="rect">
            <a:avLst/>
          </a:prstGeom>
        </p:spPr>
        <p:txBody>
          <a:bodyPr vert="horz" wrap="square" lIns="0" tIns="0" rIns="0" bIns="0" rtlCol="0">
            <a:spAutoFit/>
          </a:bodyPr>
          <a:lstStyle/>
          <a:p>
            <a:pPr>
              <a:lnSpc>
                <a:spcPts val="900"/>
              </a:lnSpc>
            </a:pPr>
            <a:r>
              <a:rPr sz="900" dirty="0">
                <a:solidFill>
                  <a:srgbClr val="605D5C"/>
                </a:solidFill>
                <a:latin typeface="Arial"/>
                <a:cs typeface="Arial"/>
              </a:rPr>
              <a:t>['email',</a:t>
            </a:r>
            <a:r>
              <a:rPr sz="900" spc="-5" dirty="0">
                <a:solidFill>
                  <a:srgbClr val="605D5C"/>
                </a:solidFill>
                <a:latin typeface="Arial"/>
                <a:cs typeface="Arial"/>
              </a:rPr>
              <a:t> </a:t>
            </a:r>
            <a:r>
              <a:rPr sz="900" spc="-45" dirty="0">
                <a:solidFill>
                  <a:srgbClr val="605D5C"/>
                </a:solidFill>
                <a:latin typeface="Arial"/>
                <a:cs typeface="Arial"/>
              </a:rPr>
              <a:t>'wor…</a:t>
            </a:r>
            <a:endParaRPr sz="900">
              <a:latin typeface="Arial"/>
              <a:cs typeface="Arial"/>
            </a:endParaRPr>
          </a:p>
        </p:txBody>
      </p:sp>
      <p:sp>
        <p:nvSpPr>
          <p:cNvPr id="59" name="object 59"/>
          <p:cNvSpPr txBox="1"/>
          <p:nvPr/>
        </p:nvSpPr>
        <p:spPr>
          <a:xfrm>
            <a:off x="9078480" y="854075"/>
            <a:ext cx="2588895" cy="750570"/>
          </a:xfrm>
          <a:prstGeom prst="rect">
            <a:avLst/>
          </a:prstGeom>
        </p:spPr>
        <p:txBody>
          <a:bodyPr vert="horz" wrap="square" lIns="0" tIns="42545" rIns="0" bIns="0" rtlCol="0">
            <a:spAutoFit/>
          </a:bodyPr>
          <a:lstStyle/>
          <a:p>
            <a:pPr marL="619760" marR="5080" indent="-607695">
              <a:lnSpc>
                <a:spcPts val="1580"/>
              </a:lnSpc>
              <a:spcBef>
                <a:spcPts val="335"/>
              </a:spcBef>
            </a:pPr>
            <a:r>
              <a:rPr sz="1500" spc="-100" dirty="0">
                <a:solidFill>
                  <a:srgbClr val="252423"/>
                </a:solidFill>
                <a:latin typeface="Trebuchet MS"/>
                <a:cs typeface="Trebuchet MS"/>
              </a:rPr>
              <a:t>Count</a:t>
            </a:r>
            <a:r>
              <a:rPr sz="1500" spc="-40" dirty="0">
                <a:solidFill>
                  <a:srgbClr val="252423"/>
                </a:solidFill>
                <a:latin typeface="Trebuchet MS"/>
                <a:cs typeface="Trebuchet MS"/>
              </a:rPr>
              <a:t> </a:t>
            </a:r>
            <a:r>
              <a:rPr sz="1500" spc="-110" dirty="0">
                <a:solidFill>
                  <a:srgbClr val="252423"/>
                </a:solidFill>
                <a:latin typeface="Trebuchet MS"/>
                <a:cs typeface="Trebuchet MS"/>
              </a:rPr>
              <a:t>of</a:t>
            </a:r>
            <a:r>
              <a:rPr sz="1500" spc="-40" dirty="0">
                <a:solidFill>
                  <a:srgbClr val="252423"/>
                </a:solidFill>
                <a:latin typeface="Trebuchet MS"/>
                <a:cs typeface="Trebuchet MS"/>
              </a:rPr>
              <a:t> </a:t>
            </a:r>
            <a:r>
              <a:rPr sz="1500" spc="-105" dirty="0">
                <a:solidFill>
                  <a:srgbClr val="252423"/>
                </a:solidFill>
                <a:latin typeface="Trebuchet MS"/>
                <a:cs typeface="Trebuchet MS"/>
              </a:rPr>
              <a:t>host_acceptance_rate</a:t>
            </a:r>
            <a:r>
              <a:rPr sz="1500" spc="-40" dirty="0">
                <a:solidFill>
                  <a:srgbClr val="252423"/>
                </a:solidFill>
                <a:latin typeface="Trebuchet MS"/>
                <a:cs typeface="Trebuchet MS"/>
              </a:rPr>
              <a:t> </a:t>
            </a:r>
            <a:r>
              <a:rPr sz="1500" spc="-25" dirty="0">
                <a:solidFill>
                  <a:srgbClr val="252423"/>
                </a:solidFill>
                <a:latin typeface="Trebuchet MS"/>
                <a:cs typeface="Trebuchet MS"/>
              </a:rPr>
              <a:t>by </a:t>
            </a:r>
            <a:r>
              <a:rPr sz="1500" spc="-30" dirty="0">
                <a:solidFill>
                  <a:srgbClr val="252423"/>
                </a:solidFill>
                <a:latin typeface="Trebuchet MS"/>
                <a:cs typeface="Trebuchet MS"/>
              </a:rPr>
              <a:t>host_verifications</a:t>
            </a:r>
            <a:endParaRPr sz="1500">
              <a:latin typeface="Trebuchet MS"/>
              <a:cs typeface="Trebuchet MS"/>
            </a:endParaRPr>
          </a:p>
          <a:p>
            <a:pPr marL="133350">
              <a:lnSpc>
                <a:spcPct val="100000"/>
              </a:lnSpc>
              <a:spcBef>
                <a:spcPts val="1235"/>
              </a:spcBef>
            </a:pPr>
            <a:r>
              <a:rPr sz="900" spc="-25" dirty="0">
                <a:solidFill>
                  <a:srgbClr val="605D5C"/>
                </a:solidFill>
                <a:latin typeface="Arial"/>
                <a:cs typeface="Arial"/>
              </a:rPr>
              <a:t>17K</a:t>
            </a:r>
            <a:endParaRPr sz="900">
              <a:latin typeface="Arial"/>
              <a:cs typeface="Arial"/>
            </a:endParaRPr>
          </a:p>
        </p:txBody>
      </p:sp>
      <p:sp>
        <p:nvSpPr>
          <p:cNvPr id="60" name="object 60"/>
          <p:cNvSpPr txBox="1"/>
          <p:nvPr/>
        </p:nvSpPr>
        <p:spPr>
          <a:xfrm>
            <a:off x="9604540" y="2296333"/>
            <a:ext cx="1536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4K</a:t>
            </a:r>
            <a:endParaRPr sz="900">
              <a:latin typeface="Arial"/>
              <a:cs typeface="Arial"/>
            </a:endParaRPr>
          </a:p>
        </p:txBody>
      </p:sp>
      <p:sp>
        <p:nvSpPr>
          <p:cNvPr id="61" name="object 61"/>
          <p:cNvSpPr txBox="1"/>
          <p:nvPr/>
        </p:nvSpPr>
        <p:spPr>
          <a:xfrm>
            <a:off x="9978896" y="2429609"/>
            <a:ext cx="1536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2K</a:t>
            </a:r>
            <a:endParaRPr sz="900">
              <a:latin typeface="Arial"/>
              <a:cs typeface="Arial"/>
            </a:endParaRPr>
          </a:p>
        </p:txBody>
      </p:sp>
      <p:sp>
        <p:nvSpPr>
          <p:cNvPr id="62" name="object 62"/>
          <p:cNvSpPr txBox="1"/>
          <p:nvPr/>
        </p:nvSpPr>
        <p:spPr>
          <a:xfrm>
            <a:off x="10353251" y="2574319"/>
            <a:ext cx="1651000" cy="162560"/>
          </a:xfrm>
          <a:prstGeom prst="rect">
            <a:avLst/>
          </a:prstGeom>
        </p:spPr>
        <p:txBody>
          <a:bodyPr vert="horz" wrap="square" lIns="0" tIns="12700" rIns="0" bIns="0" rtlCol="0">
            <a:spAutoFit/>
          </a:bodyPr>
          <a:lstStyle/>
          <a:p>
            <a:pPr marL="12700">
              <a:lnSpc>
                <a:spcPct val="100000"/>
              </a:lnSpc>
              <a:spcBef>
                <a:spcPts val="100"/>
              </a:spcBef>
              <a:tabLst>
                <a:tab pos="386715" algn="l"/>
                <a:tab pos="760730" algn="l"/>
                <a:tab pos="1135380" algn="l"/>
                <a:tab pos="1510030" algn="l"/>
              </a:tabLst>
            </a:pPr>
            <a:r>
              <a:rPr sz="900" spc="-25" dirty="0">
                <a:solidFill>
                  <a:srgbClr val="605D5C"/>
                </a:solidFill>
                <a:latin typeface="Arial"/>
                <a:cs typeface="Arial"/>
              </a:rPr>
              <a:t>0K</a:t>
            </a:r>
            <a:r>
              <a:rPr sz="900" dirty="0">
                <a:solidFill>
                  <a:srgbClr val="605D5C"/>
                </a:solidFill>
                <a:latin typeface="Arial"/>
                <a:cs typeface="Arial"/>
              </a:rPr>
              <a:t>	</a:t>
            </a:r>
            <a:r>
              <a:rPr sz="900" spc="-25" dirty="0">
                <a:solidFill>
                  <a:srgbClr val="605D5C"/>
                </a:solidFill>
                <a:latin typeface="Arial"/>
                <a:cs typeface="Arial"/>
              </a:rPr>
              <a:t>0K</a:t>
            </a:r>
            <a:r>
              <a:rPr sz="900" dirty="0">
                <a:solidFill>
                  <a:srgbClr val="605D5C"/>
                </a:solidFill>
                <a:latin typeface="Arial"/>
                <a:cs typeface="Arial"/>
              </a:rPr>
              <a:t>	</a:t>
            </a:r>
            <a:r>
              <a:rPr sz="900" spc="-25" dirty="0">
                <a:solidFill>
                  <a:srgbClr val="605D5C"/>
                </a:solidFill>
                <a:latin typeface="Arial"/>
                <a:cs typeface="Arial"/>
              </a:rPr>
              <a:t>0K</a:t>
            </a:r>
            <a:r>
              <a:rPr sz="900" dirty="0">
                <a:solidFill>
                  <a:srgbClr val="605D5C"/>
                </a:solidFill>
                <a:latin typeface="Arial"/>
                <a:cs typeface="Arial"/>
              </a:rPr>
              <a:t>	</a:t>
            </a:r>
            <a:r>
              <a:rPr sz="900" spc="-25" dirty="0">
                <a:solidFill>
                  <a:srgbClr val="605D5C"/>
                </a:solidFill>
                <a:latin typeface="Arial"/>
                <a:cs typeface="Arial"/>
              </a:rPr>
              <a:t>0K</a:t>
            </a:r>
            <a:r>
              <a:rPr sz="900" dirty="0">
                <a:solidFill>
                  <a:srgbClr val="605D5C"/>
                </a:solidFill>
                <a:latin typeface="Arial"/>
                <a:cs typeface="Arial"/>
              </a:rPr>
              <a:t>	</a:t>
            </a:r>
            <a:r>
              <a:rPr sz="900" spc="-25" dirty="0">
                <a:solidFill>
                  <a:srgbClr val="605D5C"/>
                </a:solidFill>
                <a:latin typeface="Arial"/>
                <a:cs typeface="Arial"/>
              </a:rPr>
              <a:t>0K</a:t>
            </a:r>
            <a:endParaRPr sz="900">
              <a:latin typeface="Arial"/>
              <a:cs typeface="Arial"/>
            </a:endParaRPr>
          </a:p>
        </p:txBody>
      </p:sp>
      <p:sp>
        <p:nvSpPr>
          <p:cNvPr id="63" name="object 63"/>
          <p:cNvSpPr txBox="1"/>
          <p:nvPr/>
        </p:nvSpPr>
        <p:spPr>
          <a:xfrm>
            <a:off x="5341392" y="3778265"/>
            <a:ext cx="2471420" cy="454025"/>
          </a:xfrm>
          <a:prstGeom prst="rect">
            <a:avLst/>
          </a:prstGeom>
        </p:spPr>
        <p:txBody>
          <a:bodyPr vert="horz" wrap="square" lIns="0" tIns="42545" rIns="0" bIns="0" rtlCol="0">
            <a:spAutoFit/>
          </a:bodyPr>
          <a:lstStyle/>
          <a:p>
            <a:pPr marL="460375" marR="5080" indent="-448309">
              <a:lnSpc>
                <a:spcPts val="1580"/>
              </a:lnSpc>
              <a:spcBef>
                <a:spcPts val="335"/>
              </a:spcBef>
            </a:pPr>
            <a:r>
              <a:rPr sz="1500" spc="-40" dirty="0">
                <a:solidFill>
                  <a:srgbClr val="252423"/>
                </a:solidFill>
                <a:latin typeface="Trebuchet MS"/>
                <a:cs typeface="Trebuchet MS"/>
              </a:rPr>
              <a:t>Sum</a:t>
            </a:r>
            <a:r>
              <a:rPr sz="1500" spc="-65" dirty="0">
                <a:solidFill>
                  <a:srgbClr val="252423"/>
                </a:solidFill>
                <a:latin typeface="Trebuchet MS"/>
                <a:cs typeface="Trebuchet MS"/>
              </a:rPr>
              <a:t> </a:t>
            </a:r>
            <a:r>
              <a:rPr sz="1500" spc="-110" dirty="0">
                <a:solidFill>
                  <a:srgbClr val="252423"/>
                </a:solidFill>
                <a:latin typeface="Trebuchet MS"/>
                <a:cs typeface="Trebuchet MS"/>
              </a:rPr>
              <a:t>of</a:t>
            </a:r>
            <a:r>
              <a:rPr sz="1500" spc="-60" dirty="0">
                <a:solidFill>
                  <a:srgbClr val="252423"/>
                </a:solidFill>
                <a:latin typeface="Trebuchet MS"/>
                <a:cs typeface="Trebuchet MS"/>
              </a:rPr>
              <a:t> </a:t>
            </a:r>
            <a:r>
              <a:rPr sz="1500" spc="-70" dirty="0">
                <a:solidFill>
                  <a:srgbClr val="252423"/>
                </a:solidFill>
                <a:latin typeface="Trebuchet MS"/>
                <a:cs typeface="Trebuchet MS"/>
              </a:rPr>
              <a:t>review_scores_rating</a:t>
            </a:r>
            <a:r>
              <a:rPr sz="1500" spc="-60" dirty="0">
                <a:solidFill>
                  <a:srgbClr val="252423"/>
                </a:solidFill>
                <a:latin typeface="Trebuchet MS"/>
                <a:cs typeface="Trebuchet MS"/>
              </a:rPr>
              <a:t> </a:t>
            </a:r>
            <a:r>
              <a:rPr sz="1500" spc="-70" dirty="0">
                <a:solidFill>
                  <a:srgbClr val="252423"/>
                </a:solidFill>
                <a:latin typeface="Trebuchet MS"/>
                <a:cs typeface="Trebuchet MS"/>
              </a:rPr>
              <a:t>by </a:t>
            </a:r>
            <a:r>
              <a:rPr sz="1500" spc="-20" dirty="0">
                <a:solidFill>
                  <a:srgbClr val="252423"/>
                </a:solidFill>
                <a:latin typeface="Trebuchet MS"/>
                <a:cs typeface="Trebuchet MS"/>
              </a:rPr>
              <a:t>host_response_time</a:t>
            </a:r>
            <a:endParaRPr sz="1500">
              <a:latin typeface="Trebuchet MS"/>
              <a:cs typeface="Trebuchet MS"/>
            </a:endParaRPr>
          </a:p>
        </p:txBody>
      </p:sp>
      <p:sp>
        <p:nvSpPr>
          <p:cNvPr id="64" name="object 64"/>
          <p:cNvSpPr txBox="1"/>
          <p:nvPr/>
        </p:nvSpPr>
        <p:spPr>
          <a:xfrm>
            <a:off x="6319192" y="6673850"/>
            <a:ext cx="1802130" cy="208279"/>
          </a:xfrm>
          <a:prstGeom prst="rect">
            <a:avLst/>
          </a:prstGeom>
        </p:spPr>
        <p:txBody>
          <a:bodyPr vert="horz" wrap="square" lIns="0" tIns="12700" rIns="0" bIns="0" rtlCol="0">
            <a:spAutoFit/>
          </a:bodyPr>
          <a:lstStyle/>
          <a:p>
            <a:pPr marL="12700">
              <a:lnSpc>
                <a:spcPct val="100000"/>
              </a:lnSpc>
              <a:spcBef>
                <a:spcPts val="100"/>
              </a:spcBef>
            </a:pPr>
            <a:r>
              <a:rPr sz="1200" spc="-30" dirty="0">
                <a:solidFill>
                  <a:srgbClr val="252423"/>
                </a:solidFill>
                <a:latin typeface="Trebuchet MS"/>
                <a:cs typeface="Trebuchet MS"/>
              </a:rPr>
              <a:t>Sum</a:t>
            </a:r>
            <a:r>
              <a:rPr sz="1200" spc="-75" dirty="0">
                <a:solidFill>
                  <a:srgbClr val="252423"/>
                </a:solidFill>
                <a:latin typeface="Trebuchet MS"/>
                <a:cs typeface="Trebuchet MS"/>
              </a:rPr>
              <a:t> </a:t>
            </a:r>
            <a:r>
              <a:rPr sz="1200" spc="-95" dirty="0">
                <a:solidFill>
                  <a:srgbClr val="252423"/>
                </a:solidFill>
                <a:latin typeface="Trebuchet MS"/>
                <a:cs typeface="Trebuchet MS"/>
              </a:rPr>
              <a:t>of</a:t>
            </a:r>
            <a:r>
              <a:rPr sz="1200" spc="-70" dirty="0">
                <a:solidFill>
                  <a:srgbClr val="252423"/>
                </a:solidFill>
                <a:latin typeface="Trebuchet MS"/>
                <a:cs typeface="Trebuchet MS"/>
              </a:rPr>
              <a:t> </a:t>
            </a:r>
            <a:r>
              <a:rPr sz="1200" spc="-50" dirty="0">
                <a:solidFill>
                  <a:srgbClr val="252423"/>
                </a:solidFill>
                <a:latin typeface="Trebuchet MS"/>
                <a:cs typeface="Trebuchet MS"/>
              </a:rPr>
              <a:t>review_scores_rating</a:t>
            </a:r>
            <a:endParaRPr sz="1200">
              <a:latin typeface="Trebuchet MS"/>
              <a:cs typeface="Trebuchet MS"/>
            </a:endParaRPr>
          </a:p>
        </p:txBody>
      </p:sp>
      <p:sp>
        <p:nvSpPr>
          <p:cNvPr id="65" name="object 65"/>
          <p:cNvSpPr txBox="1"/>
          <p:nvPr/>
        </p:nvSpPr>
        <p:spPr>
          <a:xfrm>
            <a:off x="4592945" y="4910760"/>
            <a:ext cx="177800" cy="1265555"/>
          </a:xfrm>
          <a:prstGeom prst="rect">
            <a:avLst/>
          </a:prstGeom>
        </p:spPr>
        <p:txBody>
          <a:bodyPr vert="vert270" wrap="square" lIns="0" tIns="0" rIns="0" bIns="0" rtlCol="0">
            <a:spAutoFit/>
          </a:bodyPr>
          <a:lstStyle/>
          <a:p>
            <a:pPr marL="12700">
              <a:lnSpc>
                <a:spcPts val="1275"/>
              </a:lnSpc>
            </a:pPr>
            <a:r>
              <a:rPr sz="1200" spc="-55" dirty="0">
                <a:solidFill>
                  <a:srgbClr val="252423"/>
                </a:solidFill>
                <a:latin typeface="Trebuchet MS"/>
                <a:cs typeface="Trebuchet MS"/>
              </a:rPr>
              <a:t>host_response_time</a:t>
            </a:r>
            <a:endParaRPr sz="1200">
              <a:latin typeface="Trebuchet MS"/>
              <a:cs typeface="Trebuchet MS"/>
            </a:endParaRPr>
          </a:p>
        </p:txBody>
      </p:sp>
      <p:sp>
        <p:nvSpPr>
          <p:cNvPr id="66" name="object 66"/>
          <p:cNvSpPr txBox="1"/>
          <p:nvPr/>
        </p:nvSpPr>
        <p:spPr>
          <a:xfrm>
            <a:off x="5060404" y="4543943"/>
            <a:ext cx="75311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Arial"/>
                <a:cs typeface="Arial"/>
              </a:rPr>
              <a:t>within</a:t>
            </a:r>
            <a:r>
              <a:rPr sz="900" spc="20" dirty="0">
                <a:solidFill>
                  <a:srgbClr val="605D5C"/>
                </a:solidFill>
                <a:latin typeface="Arial"/>
                <a:cs typeface="Arial"/>
              </a:rPr>
              <a:t> </a:t>
            </a:r>
            <a:r>
              <a:rPr sz="900" dirty="0">
                <a:solidFill>
                  <a:srgbClr val="605D5C"/>
                </a:solidFill>
                <a:latin typeface="Arial"/>
                <a:cs typeface="Arial"/>
              </a:rPr>
              <a:t>an</a:t>
            </a:r>
            <a:r>
              <a:rPr sz="900" spc="20" dirty="0">
                <a:solidFill>
                  <a:srgbClr val="605D5C"/>
                </a:solidFill>
                <a:latin typeface="Arial"/>
                <a:cs typeface="Arial"/>
              </a:rPr>
              <a:t> </a:t>
            </a:r>
            <a:r>
              <a:rPr sz="900" spc="-20" dirty="0">
                <a:solidFill>
                  <a:srgbClr val="605D5C"/>
                </a:solidFill>
                <a:latin typeface="Arial"/>
                <a:cs typeface="Arial"/>
              </a:rPr>
              <a:t>hour</a:t>
            </a:r>
            <a:endParaRPr sz="900">
              <a:latin typeface="Arial"/>
              <a:cs typeface="Arial"/>
            </a:endParaRPr>
          </a:p>
        </p:txBody>
      </p:sp>
      <p:sp>
        <p:nvSpPr>
          <p:cNvPr id="67" name="object 67"/>
          <p:cNvSpPr txBox="1"/>
          <p:nvPr/>
        </p:nvSpPr>
        <p:spPr>
          <a:xfrm>
            <a:off x="5584130" y="4907630"/>
            <a:ext cx="22923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N/A</a:t>
            </a:r>
            <a:endParaRPr sz="900">
              <a:latin typeface="Arial"/>
              <a:cs typeface="Arial"/>
            </a:endParaRPr>
          </a:p>
        </p:txBody>
      </p:sp>
      <p:sp>
        <p:nvSpPr>
          <p:cNvPr id="68" name="object 68"/>
          <p:cNvSpPr txBox="1"/>
          <p:nvPr/>
        </p:nvSpPr>
        <p:spPr>
          <a:xfrm>
            <a:off x="4936281" y="5271317"/>
            <a:ext cx="877569"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Arial"/>
                <a:cs typeface="Arial"/>
              </a:rPr>
              <a:t>within</a:t>
            </a:r>
            <a:r>
              <a:rPr sz="900" spc="10" dirty="0">
                <a:solidFill>
                  <a:srgbClr val="605D5C"/>
                </a:solidFill>
                <a:latin typeface="Arial"/>
                <a:cs typeface="Arial"/>
              </a:rPr>
              <a:t> </a:t>
            </a:r>
            <a:r>
              <a:rPr sz="900" dirty="0">
                <a:solidFill>
                  <a:srgbClr val="605D5C"/>
                </a:solidFill>
                <a:latin typeface="Arial"/>
                <a:cs typeface="Arial"/>
              </a:rPr>
              <a:t>a</a:t>
            </a:r>
            <a:r>
              <a:rPr sz="900" spc="10" dirty="0">
                <a:solidFill>
                  <a:srgbClr val="605D5C"/>
                </a:solidFill>
                <a:latin typeface="Arial"/>
                <a:cs typeface="Arial"/>
              </a:rPr>
              <a:t> </a:t>
            </a:r>
            <a:r>
              <a:rPr sz="900" dirty="0">
                <a:solidFill>
                  <a:srgbClr val="605D5C"/>
                </a:solidFill>
                <a:latin typeface="Arial"/>
                <a:cs typeface="Arial"/>
              </a:rPr>
              <a:t>few</a:t>
            </a:r>
            <a:r>
              <a:rPr sz="900" spc="10" dirty="0">
                <a:solidFill>
                  <a:srgbClr val="605D5C"/>
                </a:solidFill>
                <a:latin typeface="Arial"/>
                <a:cs typeface="Arial"/>
              </a:rPr>
              <a:t> </a:t>
            </a:r>
            <a:r>
              <a:rPr sz="900" spc="-50" dirty="0">
                <a:solidFill>
                  <a:srgbClr val="605D5C"/>
                </a:solidFill>
                <a:latin typeface="Arial"/>
                <a:cs typeface="Arial"/>
              </a:rPr>
              <a:t>ho…</a:t>
            </a:r>
            <a:endParaRPr sz="900">
              <a:latin typeface="Arial"/>
              <a:cs typeface="Arial"/>
            </a:endParaRPr>
          </a:p>
        </p:txBody>
      </p:sp>
      <p:sp>
        <p:nvSpPr>
          <p:cNvPr id="69" name="object 69"/>
          <p:cNvSpPr txBox="1"/>
          <p:nvPr/>
        </p:nvSpPr>
        <p:spPr>
          <a:xfrm>
            <a:off x="5180359" y="5635005"/>
            <a:ext cx="63309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Arial"/>
                <a:cs typeface="Arial"/>
              </a:rPr>
              <a:t>within</a:t>
            </a:r>
            <a:r>
              <a:rPr sz="900" spc="15" dirty="0">
                <a:solidFill>
                  <a:srgbClr val="605D5C"/>
                </a:solidFill>
                <a:latin typeface="Arial"/>
                <a:cs typeface="Arial"/>
              </a:rPr>
              <a:t> </a:t>
            </a:r>
            <a:r>
              <a:rPr sz="900" dirty="0">
                <a:solidFill>
                  <a:srgbClr val="605D5C"/>
                </a:solidFill>
                <a:latin typeface="Arial"/>
                <a:cs typeface="Arial"/>
              </a:rPr>
              <a:t>a</a:t>
            </a:r>
            <a:r>
              <a:rPr sz="900" spc="20" dirty="0">
                <a:solidFill>
                  <a:srgbClr val="605D5C"/>
                </a:solidFill>
                <a:latin typeface="Arial"/>
                <a:cs typeface="Arial"/>
              </a:rPr>
              <a:t> </a:t>
            </a:r>
            <a:r>
              <a:rPr sz="900" spc="-25" dirty="0">
                <a:solidFill>
                  <a:srgbClr val="605D5C"/>
                </a:solidFill>
                <a:latin typeface="Arial"/>
                <a:cs typeface="Arial"/>
              </a:rPr>
              <a:t>day</a:t>
            </a:r>
            <a:endParaRPr sz="900">
              <a:latin typeface="Arial"/>
              <a:cs typeface="Arial"/>
            </a:endParaRPr>
          </a:p>
        </p:txBody>
      </p:sp>
      <p:sp>
        <p:nvSpPr>
          <p:cNvPr id="70" name="object 70"/>
          <p:cNvSpPr/>
          <p:nvPr/>
        </p:nvSpPr>
        <p:spPr>
          <a:xfrm>
            <a:off x="5886450" y="4488878"/>
            <a:ext cx="2247265" cy="1737360"/>
          </a:xfrm>
          <a:custGeom>
            <a:avLst/>
            <a:gdLst/>
            <a:ahLst/>
            <a:cxnLst/>
            <a:rect l="l" t="t" r="r" b="b"/>
            <a:pathLst>
              <a:path w="2247265" h="1737360">
                <a:moveTo>
                  <a:pt x="36195" y="1454721"/>
                </a:moveTo>
                <a:lnTo>
                  <a:pt x="0" y="1454721"/>
                </a:lnTo>
                <a:lnTo>
                  <a:pt x="0" y="1737118"/>
                </a:lnTo>
                <a:lnTo>
                  <a:pt x="36195" y="1737118"/>
                </a:lnTo>
                <a:lnTo>
                  <a:pt x="36195" y="1454721"/>
                </a:lnTo>
                <a:close/>
              </a:path>
              <a:path w="2247265" h="1737360">
                <a:moveTo>
                  <a:pt x="167259" y="1091044"/>
                </a:moveTo>
                <a:lnTo>
                  <a:pt x="0" y="1091044"/>
                </a:lnTo>
                <a:lnTo>
                  <a:pt x="0" y="1373428"/>
                </a:lnTo>
                <a:lnTo>
                  <a:pt x="167259" y="1373428"/>
                </a:lnTo>
                <a:lnTo>
                  <a:pt x="167259" y="1091044"/>
                </a:lnTo>
                <a:close/>
              </a:path>
              <a:path w="2247265" h="1737360">
                <a:moveTo>
                  <a:pt x="360260" y="727367"/>
                </a:moveTo>
                <a:lnTo>
                  <a:pt x="0" y="727367"/>
                </a:lnTo>
                <a:lnTo>
                  <a:pt x="0" y="1009751"/>
                </a:lnTo>
                <a:lnTo>
                  <a:pt x="360260" y="1009751"/>
                </a:lnTo>
                <a:lnTo>
                  <a:pt x="360260" y="727367"/>
                </a:lnTo>
                <a:close/>
              </a:path>
              <a:path w="2247265" h="1737360">
                <a:moveTo>
                  <a:pt x="1104925" y="363677"/>
                </a:moveTo>
                <a:lnTo>
                  <a:pt x="0" y="363677"/>
                </a:lnTo>
                <a:lnTo>
                  <a:pt x="0" y="646074"/>
                </a:lnTo>
                <a:lnTo>
                  <a:pt x="1104925" y="646074"/>
                </a:lnTo>
                <a:lnTo>
                  <a:pt x="1104925" y="363677"/>
                </a:lnTo>
                <a:close/>
              </a:path>
              <a:path w="2247265" h="1737360">
                <a:moveTo>
                  <a:pt x="2246757" y="0"/>
                </a:moveTo>
                <a:lnTo>
                  <a:pt x="0" y="0"/>
                </a:lnTo>
                <a:lnTo>
                  <a:pt x="0" y="282384"/>
                </a:lnTo>
                <a:lnTo>
                  <a:pt x="2246757" y="282384"/>
                </a:lnTo>
                <a:lnTo>
                  <a:pt x="2246757" y="0"/>
                </a:lnTo>
                <a:close/>
              </a:path>
            </a:pathLst>
          </a:custGeom>
          <a:solidFill>
            <a:srgbClr val="118CFF"/>
          </a:solidFill>
        </p:spPr>
        <p:txBody>
          <a:bodyPr wrap="square" lIns="0" tIns="0" rIns="0" bIns="0" rtlCol="0"/>
          <a:lstStyle/>
          <a:p>
            <a:endParaRPr/>
          </a:p>
        </p:txBody>
      </p:sp>
      <p:sp>
        <p:nvSpPr>
          <p:cNvPr id="71" name="object 71"/>
          <p:cNvSpPr txBox="1"/>
          <p:nvPr/>
        </p:nvSpPr>
        <p:spPr>
          <a:xfrm>
            <a:off x="8196829" y="4543099"/>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50K</a:t>
            </a:r>
            <a:endParaRPr sz="900">
              <a:latin typeface="Arial"/>
              <a:cs typeface="Arial"/>
            </a:endParaRPr>
          </a:p>
        </p:txBody>
      </p:sp>
      <p:sp>
        <p:nvSpPr>
          <p:cNvPr id="72" name="object 72"/>
          <p:cNvSpPr txBox="1"/>
          <p:nvPr/>
        </p:nvSpPr>
        <p:spPr>
          <a:xfrm>
            <a:off x="7054987" y="4906786"/>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24K</a:t>
            </a:r>
            <a:endParaRPr sz="900">
              <a:latin typeface="Arial"/>
              <a:cs typeface="Arial"/>
            </a:endParaRPr>
          </a:p>
        </p:txBody>
      </p:sp>
      <p:sp>
        <p:nvSpPr>
          <p:cNvPr id="73" name="object 73"/>
          <p:cNvSpPr txBox="1"/>
          <p:nvPr/>
        </p:nvSpPr>
        <p:spPr>
          <a:xfrm>
            <a:off x="6310323" y="5270473"/>
            <a:ext cx="1536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8K</a:t>
            </a:r>
            <a:endParaRPr sz="900">
              <a:latin typeface="Arial"/>
              <a:cs typeface="Arial"/>
            </a:endParaRPr>
          </a:p>
        </p:txBody>
      </p:sp>
      <p:sp>
        <p:nvSpPr>
          <p:cNvPr id="74" name="object 74"/>
          <p:cNvSpPr txBox="1"/>
          <p:nvPr/>
        </p:nvSpPr>
        <p:spPr>
          <a:xfrm>
            <a:off x="6117323" y="5634161"/>
            <a:ext cx="1536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4K</a:t>
            </a:r>
            <a:endParaRPr sz="900">
              <a:latin typeface="Arial"/>
              <a:cs typeface="Arial"/>
            </a:endParaRPr>
          </a:p>
        </p:txBody>
      </p:sp>
      <p:sp>
        <p:nvSpPr>
          <p:cNvPr id="75" name="object 75"/>
          <p:cNvSpPr txBox="1"/>
          <p:nvPr/>
        </p:nvSpPr>
        <p:spPr>
          <a:xfrm>
            <a:off x="4908153" y="5998692"/>
            <a:ext cx="1231900" cy="162560"/>
          </a:xfrm>
          <a:prstGeom prst="rect">
            <a:avLst/>
          </a:prstGeom>
        </p:spPr>
        <p:txBody>
          <a:bodyPr vert="horz" wrap="square" lIns="0" tIns="12700" rIns="0" bIns="0" rtlCol="0">
            <a:spAutoFit/>
          </a:bodyPr>
          <a:lstStyle/>
          <a:p>
            <a:pPr marL="12700">
              <a:lnSpc>
                <a:spcPct val="100000"/>
              </a:lnSpc>
              <a:spcBef>
                <a:spcPts val="100"/>
              </a:spcBef>
              <a:tabLst>
                <a:tab pos="1090295" algn="l"/>
              </a:tabLst>
            </a:pPr>
            <a:r>
              <a:rPr sz="900" dirty="0">
                <a:solidFill>
                  <a:srgbClr val="605D5C"/>
                </a:solidFill>
                <a:latin typeface="Arial"/>
                <a:cs typeface="Arial"/>
              </a:rPr>
              <a:t>a</a:t>
            </a:r>
            <a:r>
              <a:rPr sz="900" spc="-10" dirty="0">
                <a:solidFill>
                  <a:srgbClr val="605D5C"/>
                </a:solidFill>
                <a:latin typeface="Arial"/>
                <a:cs typeface="Arial"/>
              </a:rPr>
              <a:t> </a:t>
            </a:r>
            <a:r>
              <a:rPr sz="900" dirty="0">
                <a:solidFill>
                  <a:srgbClr val="605D5C"/>
                </a:solidFill>
                <a:latin typeface="Arial"/>
                <a:cs typeface="Arial"/>
              </a:rPr>
              <a:t>few</a:t>
            </a:r>
            <a:r>
              <a:rPr sz="900" spc="-10" dirty="0">
                <a:solidFill>
                  <a:srgbClr val="605D5C"/>
                </a:solidFill>
                <a:latin typeface="Arial"/>
                <a:cs typeface="Arial"/>
              </a:rPr>
              <a:t> </a:t>
            </a:r>
            <a:r>
              <a:rPr sz="900" spc="-20" dirty="0">
                <a:solidFill>
                  <a:srgbClr val="605D5C"/>
                </a:solidFill>
                <a:latin typeface="Arial"/>
                <a:cs typeface="Arial"/>
              </a:rPr>
              <a:t>days</a:t>
            </a:r>
            <a:r>
              <a:rPr sz="900" spc="-10" dirty="0">
                <a:solidFill>
                  <a:srgbClr val="605D5C"/>
                </a:solidFill>
                <a:latin typeface="Arial"/>
                <a:cs typeface="Arial"/>
              </a:rPr>
              <a:t> </a:t>
            </a:r>
            <a:r>
              <a:rPr sz="900" dirty="0">
                <a:solidFill>
                  <a:srgbClr val="605D5C"/>
                </a:solidFill>
                <a:latin typeface="Arial"/>
                <a:cs typeface="Arial"/>
              </a:rPr>
              <a:t>or</a:t>
            </a:r>
            <a:r>
              <a:rPr sz="900" spc="-10" dirty="0">
                <a:solidFill>
                  <a:srgbClr val="605D5C"/>
                </a:solidFill>
                <a:latin typeface="Arial"/>
                <a:cs typeface="Arial"/>
              </a:rPr>
              <a:t> </a:t>
            </a:r>
            <a:r>
              <a:rPr sz="900" spc="-35" dirty="0">
                <a:solidFill>
                  <a:srgbClr val="605D5C"/>
                </a:solidFill>
                <a:latin typeface="Arial"/>
                <a:cs typeface="Arial"/>
              </a:rPr>
              <a:t>m…</a:t>
            </a:r>
            <a:r>
              <a:rPr sz="900" dirty="0">
                <a:solidFill>
                  <a:srgbClr val="605D5C"/>
                </a:solidFill>
                <a:latin typeface="Arial"/>
                <a:cs typeface="Arial"/>
              </a:rPr>
              <a:t>	</a:t>
            </a:r>
            <a:r>
              <a:rPr sz="900" spc="-25" dirty="0">
                <a:solidFill>
                  <a:srgbClr val="605D5C"/>
                </a:solidFill>
                <a:latin typeface="Arial"/>
                <a:cs typeface="Arial"/>
              </a:rPr>
              <a:t>1K</a:t>
            </a:r>
            <a:endParaRPr sz="900">
              <a:latin typeface="Arial"/>
              <a:cs typeface="Arial"/>
            </a:endParaRPr>
          </a:p>
        </p:txBody>
      </p:sp>
      <p:sp>
        <p:nvSpPr>
          <p:cNvPr id="76" name="object 76"/>
          <p:cNvSpPr txBox="1"/>
          <p:nvPr/>
        </p:nvSpPr>
        <p:spPr>
          <a:xfrm>
            <a:off x="5950049" y="6361505"/>
            <a:ext cx="1536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Arial"/>
                <a:cs typeface="Arial"/>
              </a:rPr>
              <a:t>0K</a:t>
            </a:r>
            <a:endParaRPr sz="9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1687" y="314808"/>
            <a:ext cx="885825" cy="152400"/>
          </a:xfrm>
          <a:prstGeom prst="rect">
            <a:avLst/>
          </a:prstGeom>
        </p:spPr>
        <p:txBody>
          <a:bodyPr vert="horz" wrap="square" lIns="0" tIns="8890" rIns="0" bIns="0" rtlCol="0">
            <a:spAutoFit/>
          </a:bodyPr>
          <a:lstStyle/>
          <a:p>
            <a:pPr>
              <a:lnSpc>
                <a:spcPct val="100000"/>
              </a:lnSpc>
              <a:spcBef>
                <a:spcPts val="70"/>
              </a:spcBef>
            </a:pPr>
            <a:r>
              <a:rPr sz="900" spc="-10" dirty="0">
                <a:solidFill>
                  <a:srgbClr val="FFFFFF"/>
                </a:solidFill>
                <a:latin typeface="Trebuchet MS"/>
                <a:cs typeface="Trebuchet MS"/>
              </a:rPr>
              <a:t>Power</a:t>
            </a:r>
            <a:r>
              <a:rPr sz="900" spc="-45" dirty="0">
                <a:solidFill>
                  <a:srgbClr val="FFFFFF"/>
                </a:solidFill>
                <a:latin typeface="Trebuchet MS"/>
                <a:cs typeface="Trebuchet MS"/>
              </a:rPr>
              <a:t> </a:t>
            </a:r>
            <a:r>
              <a:rPr sz="900" dirty="0">
                <a:solidFill>
                  <a:srgbClr val="FFFFFF"/>
                </a:solidFill>
                <a:latin typeface="Trebuchet MS"/>
                <a:cs typeface="Trebuchet MS"/>
              </a:rPr>
              <a:t>BI</a:t>
            </a:r>
            <a:r>
              <a:rPr sz="900" spc="-40" dirty="0">
                <a:solidFill>
                  <a:srgbClr val="FFFFFF"/>
                </a:solidFill>
                <a:latin typeface="Trebuchet MS"/>
                <a:cs typeface="Trebuchet MS"/>
              </a:rPr>
              <a:t> </a:t>
            </a:r>
            <a:r>
              <a:rPr sz="900" spc="-10" dirty="0">
                <a:solidFill>
                  <a:srgbClr val="FFFFFF"/>
                </a:solidFill>
                <a:latin typeface="Trebuchet MS"/>
                <a:cs typeface="Trebuchet MS"/>
              </a:rPr>
              <a:t>Desktop</a:t>
            </a:r>
            <a:endParaRPr sz="900">
              <a:latin typeface="Trebuchet MS"/>
              <a:cs typeface="Trebuchet MS"/>
            </a:endParaRPr>
          </a:p>
        </p:txBody>
      </p:sp>
      <p:sp>
        <p:nvSpPr>
          <p:cNvPr id="3" name="object 3"/>
          <p:cNvSpPr/>
          <p:nvPr/>
        </p:nvSpPr>
        <p:spPr>
          <a:xfrm>
            <a:off x="228600" y="22860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FFFFFF"/>
          </a:solidFill>
        </p:spPr>
        <p:txBody>
          <a:bodyPr wrap="square" lIns="0" tIns="0" rIns="0" bIns="0" rtlCol="0"/>
          <a:lstStyle/>
          <a:p>
            <a:endParaRPr/>
          </a:p>
        </p:txBody>
      </p:sp>
      <p:grpSp>
        <p:nvGrpSpPr>
          <p:cNvPr id="4" name="object 4"/>
          <p:cNvGrpSpPr/>
          <p:nvPr/>
        </p:nvGrpSpPr>
        <p:grpSpPr>
          <a:xfrm>
            <a:off x="3267090" y="228600"/>
            <a:ext cx="6105525" cy="533400"/>
            <a:chOff x="3267090" y="228600"/>
            <a:chExt cx="6105525" cy="533400"/>
          </a:xfrm>
        </p:grpSpPr>
        <p:sp>
          <p:nvSpPr>
            <p:cNvPr id="5" name="object 5"/>
            <p:cNvSpPr/>
            <p:nvPr/>
          </p:nvSpPr>
          <p:spPr>
            <a:xfrm>
              <a:off x="3271852" y="233362"/>
              <a:ext cx="6096000" cy="523875"/>
            </a:xfrm>
            <a:custGeom>
              <a:avLst/>
              <a:gdLst/>
              <a:ahLst/>
              <a:cxnLst/>
              <a:rect l="l" t="t" r="r" b="b"/>
              <a:pathLst>
                <a:path w="6096000" h="523875">
                  <a:moveTo>
                    <a:pt x="0" y="433387"/>
                  </a:moveTo>
                  <a:lnTo>
                    <a:pt x="0" y="90487"/>
                  </a:lnTo>
                  <a:lnTo>
                    <a:pt x="0" y="84545"/>
                  </a:lnTo>
                  <a:lnTo>
                    <a:pt x="579" y="78661"/>
                  </a:lnTo>
                  <a:lnTo>
                    <a:pt x="1738" y="72834"/>
                  </a:lnTo>
                  <a:lnTo>
                    <a:pt x="2897" y="67006"/>
                  </a:lnTo>
                  <a:lnTo>
                    <a:pt x="4614" y="61348"/>
                  </a:lnTo>
                  <a:lnTo>
                    <a:pt x="6887" y="55859"/>
                  </a:lnTo>
                  <a:lnTo>
                    <a:pt x="9161" y="50370"/>
                  </a:lnTo>
                  <a:lnTo>
                    <a:pt x="26503" y="26503"/>
                  </a:lnTo>
                  <a:lnTo>
                    <a:pt x="30704" y="22301"/>
                  </a:lnTo>
                  <a:lnTo>
                    <a:pt x="55859" y="6887"/>
                  </a:lnTo>
                  <a:lnTo>
                    <a:pt x="61348" y="4614"/>
                  </a:lnTo>
                  <a:lnTo>
                    <a:pt x="67006" y="2897"/>
                  </a:lnTo>
                  <a:lnTo>
                    <a:pt x="72834" y="1738"/>
                  </a:lnTo>
                  <a:lnTo>
                    <a:pt x="78661" y="579"/>
                  </a:lnTo>
                  <a:lnTo>
                    <a:pt x="84545" y="0"/>
                  </a:lnTo>
                  <a:lnTo>
                    <a:pt x="90487" y="0"/>
                  </a:lnTo>
                  <a:lnTo>
                    <a:pt x="6005512" y="0"/>
                  </a:lnTo>
                  <a:lnTo>
                    <a:pt x="6011456" y="0"/>
                  </a:lnTo>
                  <a:lnTo>
                    <a:pt x="6017342" y="579"/>
                  </a:lnTo>
                  <a:lnTo>
                    <a:pt x="6023162" y="1738"/>
                  </a:lnTo>
                  <a:lnTo>
                    <a:pt x="6028991" y="2897"/>
                  </a:lnTo>
                  <a:lnTo>
                    <a:pt x="6034649" y="4614"/>
                  </a:lnTo>
                  <a:lnTo>
                    <a:pt x="6040135" y="6887"/>
                  </a:lnTo>
                  <a:lnTo>
                    <a:pt x="6045631" y="9161"/>
                  </a:lnTo>
                  <a:lnTo>
                    <a:pt x="6050841" y="11949"/>
                  </a:lnTo>
                  <a:lnTo>
                    <a:pt x="6055785" y="15249"/>
                  </a:lnTo>
                  <a:lnTo>
                    <a:pt x="6060728" y="18550"/>
                  </a:lnTo>
                  <a:lnTo>
                    <a:pt x="6065291" y="22301"/>
                  </a:lnTo>
                  <a:lnTo>
                    <a:pt x="6069491" y="26503"/>
                  </a:lnTo>
                  <a:lnTo>
                    <a:pt x="6073701" y="30704"/>
                  </a:lnTo>
                  <a:lnTo>
                    <a:pt x="6093104" y="67006"/>
                  </a:lnTo>
                  <a:lnTo>
                    <a:pt x="6094256" y="72834"/>
                  </a:lnTo>
                  <a:lnTo>
                    <a:pt x="6095418" y="78661"/>
                  </a:lnTo>
                  <a:lnTo>
                    <a:pt x="6096000" y="84545"/>
                  </a:lnTo>
                  <a:lnTo>
                    <a:pt x="6096000" y="90487"/>
                  </a:lnTo>
                  <a:lnTo>
                    <a:pt x="6096000" y="433387"/>
                  </a:lnTo>
                  <a:lnTo>
                    <a:pt x="6096000" y="439329"/>
                  </a:lnTo>
                  <a:lnTo>
                    <a:pt x="6095418" y="445213"/>
                  </a:lnTo>
                  <a:lnTo>
                    <a:pt x="6094256" y="451041"/>
                  </a:lnTo>
                  <a:lnTo>
                    <a:pt x="6093104" y="456867"/>
                  </a:lnTo>
                  <a:lnTo>
                    <a:pt x="6073701" y="493170"/>
                  </a:lnTo>
                  <a:lnTo>
                    <a:pt x="6069491" y="497371"/>
                  </a:lnTo>
                  <a:lnTo>
                    <a:pt x="6065291" y="501573"/>
                  </a:lnTo>
                  <a:lnTo>
                    <a:pt x="6040135" y="516987"/>
                  </a:lnTo>
                  <a:lnTo>
                    <a:pt x="6034649" y="519261"/>
                  </a:lnTo>
                  <a:lnTo>
                    <a:pt x="6028991" y="520977"/>
                  </a:lnTo>
                  <a:lnTo>
                    <a:pt x="6023162" y="522136"/>
                  </a:lnTo>
                  <a:lnTo>
                    <a:pt x="6017342" y="523294"/>
                  </a:lnTo>
                  <a:lnTo>
                    <a:pt x="6011456" y="523875"/>
                  </a:lnTo>
                  <a:lnTo>
                    <a:pt x="6005512" y="523875"/>
                  </a:lnTo>
                  <a:lnTo>
                    <a:pt x="90487" y="523875"/>
                  </a:lnTo>
                  <a:lnTo>
                    <a:pt x="84545" y="523875"/>
                  </a:lnTo>
                  <a:lnTo>
                    <a:pt x="78661" y="523294"/>
                  </a:lnTo>
                  <a:lnTo>
                    <a:pt x="40215" y="508625"/>
                  </a:lnTo>
                  <a:lnTo>
                    <a:pt x="26503" y="497371"/>
                  </a:lnTo>
                  <a:lnTo>
                    <a:pt x="22301" y="493170"/>
                  </a:lnTo>
                  <a:lnTo>
                    <a:pt x="18550" y="488600"/>
                  </a:lnTo>
                  <a:lnTo>
                    <a:pt x="15249" y="483659"/>
                  </a:lnTo>
                  <a:lnTo>
                    <a:pt x="11949" y="478719"/>
                  </a:lnTo>
                  <a:lnTo>
                    <a:pt x="0" y="439329"/>
                  </a:lnTo>
                  <a:lnTo>
                    <a:pt x="0" y="433387"/>
                  </a:lnTo>
                  <a:close/>
                </a:path>
              </a:pathLst>
            </a:custGeom>
            <a:ln w="9525">
              <a:solidFill>
                <a:srgbClr val="000000"/>
              </a:solidFill>
            </a:ln>
          </p:spPr>
          <p:txBody>
            <a:bodyPr wrap="square" lIns="0" tIns="0" rIns="0" bIns="0" rtlCol="0"/>
            <a:lstStyle/>
            <a:p>
              <a:endParaRPr/>
            </a:p>
          </p:txBody>
        </p:sp>
        <p:sp>
          <p:nvSpPr>
            <p:cNvPr id="6" name="object 6"/>
            <p:cNvSpPr/>
            <p:nvPr/>
          </p:nvSpPr>
          <p:spPr>
            <a:xfrm>
              <a:off x="3305190" y="266699"/>
              <a:ext cx="6048375" cy="476250"/>
            </a:xfrm>
            <a:custGeom>
              <a:avLst/>
              <a:gdLst/>
              <a:ahLst/>
              <a:cxnLst/>
              <a:rect l="l" t="t" r="r" b="b"/>
              <a:pathLst>
                <a:path w="6048375" h="476250">
                  <a:moveTo>
                    <a:pt x="6011318" y="476250"/>
                  </a:moveTo>
                  <a:lnTo>
                    <a:pt x="17972" y="476250"/>
                  </a:lnTo>
                  <a:lnTo>
                    <a:pt x="16683" y="475641"/>
                  </a:lnTo>
                  <a:lnTo>
                    <a:pt x="9498" y="471341"/>
                  </a:lnTo>
                  <a:lnTo>
                    <a:pt x="2775" y="466349"/>
                  </a:lnTo>
                  <a:lnTo>
                    <a:pt x="0" y="463825"/>
                  </a:lnTo>
                  <a:lnTo>
                    <a:pt x="0" y="0"/>
                  </a:lnTo>
                  <a:lnTo>
                    <a:pt x="6048375" y="0"/>
                  </a:lnTo>
                  <a:lnTo>
                    <a:pt x="6048375" y="439168"/>
                  </a:lnTo>
                  <a:lnTo>
                    <a:pt x="6019796" y="471341"/>
                  </a:lnTo>
                  <a:lnTo>
                    <a:pt x="6011318" y="476250"/>
                  </a:lnTo>
                  <a:close/>
                </a:path>
              </a:pathLst>
            </a:custGeom>
            <a:solidFill>
              <a:srgbClr val="118CFF"/>
            </a:solidFill>
          </p:spPr>
          <p:txBody>
            <a:bodyPr wrap="square" lIns="0" tIns="0" rIns="0" bIns="0" rtlCol="0"/>
            <a:lstStyle/>
            <a:p>
              <a:endParaRPr/>
            </a:p>
          </p:txBody>
        </p:sp>
        <p:sp>
          <p:nvSpPr>
            <p:cNvPr id="7" name="object 7"/>
            <p:cNvSpPr/>
            <p:nvPr/>
          </p:nvSpPr>
          <p:spPr>
            <a:xfrm>
              <a:off x="3305190" y="266699"/>
              <a:ext cx="6048375" cy="464184"/>
            </a:xfrm>
            <a:custGeom>
              <a:avLst/>
              <a:gdLst/>
              <a:ahLst/>
              <a:cxnLst/>
              <a:rect l="l" t="t" r="r" b="b"/>
              <a:pathLst>
                <a:path w="6048375" h="464184">
                  <a:moveTo>
                    <a:pt x="0" y="0"/>
                  </a:moveTo>
                  <a:lnTo>
                    <a:pt x="6035926" y="0"/>
                  </a:lnTo>
                  <a:lnTo>
                    <a:pt x="6048375" y="0"/>
                  </a:lnTo>
                  <a:lnTo>
                    <a:pt x="6048375" y="18031"/>
                  </a:lnTo>
                  <a:lnTo>
                    <a:pt x="6048375" y="439168"/>
                  </a:lnTo>
                </a:path>
                <a:path w="6048375" h="464184">
                  <a:moveTo>
                    <a:pt x="0" y="463825"/>
                  </a:moveTo>
                  <a:lnTo>
                    <a:pt x="0" y="0"/>
                  </a:lnTo>
                </a:path>
              </a:pathLst>
            </a:custGeom>
            <a:ln w="19050">
              <a:solidFill>
                <a:srgbClr val="0D6ABE"/>
              </a:solidFill>
            </a:ln>
          </p:spPr>
          <p:txBody>
            <a:bodyPr wrap="square" lIns="0" tIns="0" rIns="0" bIns="0" rtlCol="0"/>
            <a:lstStyle/>
            <a:p>
              <a:endParaRPr/>
            </a:p>
          </p:txBody>
        </p:sp>
      </p:grpSp>
      <p:sp>
        <p:nvSpPr>
          <p:cNvPr id="8" name="object 8"/>
          <p:cNvSpPr txBox="1">
            <a:spLocks noGrp="1"/>
          </p:cNvSpPr>
          <p:nvPr>
            <p:ph type="title"/>
          </p:nvPr>
        </p:nvSpPr>
        <p:spPr>
          <a:xfrm>
            <a:off x="4206875" y="362013"/>
            <a:ext cx="427482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Trebuchet MS"/>
                <a:cs typeface="Trebuchet MS"/>
              </a:rPr>
              <a:t>SCORES</a:t>
            </a:r>
            <a:r>
              <a:rPr sz="2000" b="1" spc="75" dirty="0">
                <a:solidFill>
                  <a:srgbClr val="FFFFFF"/>
                </a:solidFill>
                <a:latin typeface="Trebuchet MS"/>
                <a:cs typeface="Trebuchet MS"/>
              </a:rPr>
              <a:t> </a:t>
            </a:r>
            <a:r>
              <a:rPr sz="2000" b="1" spc="185" dirty="0">
                <a:solidFill>
                  <a:srgbClr val="FFFFFF"/>
                </a:solidFill>
                <a:latin typeface="Trebuchet MS"/>
                <a:cs typeface="Trebuchet MS"/>
              </a:rPr>
              <a:t>AND</a:t>
            </a:r>
            <a:r>
              <a:rPr sz="2000" b="1" spc="75" dirty="0">
                <a:solidFill>
                  <a:srgbClr val="FFFFFF"/>
                </a:solidFill>
                <a:latin typeface="Trebuchet MS"/>
                <a:cs typeface="Trebuchet MS"/>
              </a:rPr>
              <a:t> </a:t>
            </a:r>
            <a:r>
              <a:rPr sz="2000" b="1" dirty="0">
                <a:solidFill>
                  <a:srgbClr val="FFFFFF"/>
                </a:solidFill>
                <a:latin typeface="Trebuchet MS"/>
                <a:cs typeface="Trebuchet MS"/>
              </a:rPr>
              <a:t>GUEST</a:t>
            </a:r>
            <a:r>
              <a:rPr sz="2000" b="1" spc="80" dirty="0">
                <a:solidFill>
                  <a:srgbClr val="FFFFFF"/>
                </a:solidFill>
                <a:latin typeface="Trebuchet MS"/>
                <a:cs typeface="Trebuchet MS"/>
              </a:rPr>
              <a:t> </a:t>
            </a:r>
            <a:r>
              <a:rPr sz="2000" b="1" spc="-10" dirty="0">
                <a:solidFill>
                  <a:srgbClr val="FFFFFF"/>
                </a:solidFill>
                <a:latin typeface="Trebuchet MS"/>
                <a:cs typeface="Trebuchet MS"/>
              </a:rPr>
              <a:t>SATISFACTION</a:t>
            </a:r>
            <a:endParaRPr sz="2000">
              <a:latin typeface="Trebuchet MS"/>
              <a:cs typeface="Trebuchet MS"/>
            </a:endParaRPr>
          </a:p>
        </p:txBody>
      </p:sp>
      <p:grpSp>
        <p:nvGrpSpPr>
          <p:cNvPr id="9" name="object 9"/>
          <p:cNvGrpSpPr/>
          <p:nvPr/>
        </p:nvGrpSpPr>
        <p:grpSpPr>
          <a:xfrm>
            <a:off x="228600" y="850391"/>
            <a:ext cx="8912860" cy="3197860"/>
            <a:chOff x="228600" y="850391"/>
            <a:chExt cx="8912860" cy="3197860"/>
          </a:xfrm>
        </p:grpSpPr>
        <p:sp>
          <p:nvSpPr>
            <p:cNvPr id="10" name="object 10"/>
            <p:cNvSpPr/>
            <p:nvPr/>
          </p:nvSpPr>
          <p:spPr>
            <a:xfrm>
              <a:off x="228600" y="850391"/>
              <a:ext cx="8912860" cy="3197860"/>
            </a:xfrm>
            <a:custGeom>
              <a:avLst/>
              <a:gdLst/>
              <a:ahLst/>
              <a:cxnLst/>
              <a:rect l="l" t="t" r="r" b="b"/>
              <a:pathLst>
                <a:path w="8912860" h="3197860">
                  <a:moveTo>
                    <a:pt x="8912351" y="3197351"/>
                  </a:moveTo>
                  <a:lnTo>
                    <a:pt x="0" y="3197351"/>
                  </a:lnTo>
                  <a:lnTo>
                    <a:pt x="0" y="0"/>
                  </a:lnTo>
                  <a:lnTo>
                    <a:pt x="8912351" y="0"/>
                  </a:lnTo>
                  <a:lnTo>
                    <a:pt x="8912351" y="102107"/>
                  </a:lnTo>
                  <a:lnTo>
                    <a:pt x="219074" y="102107"/>
                  </a:lnTo>
                  <a:lnTo>
                    <a:pt x="205938" y="102742"/>
                  </a:lnTo>
                  <a:lnTo>
                    <a:pt x="168045" y="112257"/>
                  </a:lnTo>
                  <a:lnTo>
                    <a:pt x="134519" y="132325"/>
                  </a:lnTo>
                  <a:lnTo>
                    <a:pt x="108177" y="161358"/>
                  </a:lnTo>
                  <a:lnTo>
                    <a:pt x="91434" y="196807"/>
                  </a:lnTo>
                  <a:lnTo>
                    <a:pt x="85724" y="235457"/>
                  </a:lnTo>
                  <a:lnTo>
                    <a:pt x="85724" y="2826257"/>
                  </a:lnTo>
                  <a:lnTo>
                    <a:pt x="91434" y="2864902"/>
                  </a:lnTo>
                  <a:lnTo>
                    <a:pt x="108177" y="2900350"/>
                  </a:lnTo>
                  <a:lnTo>
                    <a:pt x="134519" y="2929398"/>
                  </a:lnTo>
                  <a:lnTo>
                    <a:pt x="168045" y="2949458"/>
                  </a:lnTo>
                  <a:lnTo>
                    <a:pt x="205938" y="2958973"/>
                  </a:lnTo>
                  <a:lnTo>
                    <a:pt x="219074" y="2959607"/>
                  </a:lnTo>
                  <a:lnTo>
                    <a:pt x="8912351" y="2959607"/>
                  </a:lnTo>
                  <a:lnTo>
                    <a:pt x="8912351" y="3197351"/>
                  </a:lnTo>
                  <a:close/>
                </a:path>
                <a:path w="8912860" h="3197860">
                  <a:moveTo>
                    <a:pt x="8912351" y="2959607"/>
                  </a:moveTo>
                  <a:lnTo>
                    <a:pt x="8543939" y="2959607"/>
                  </a:lnTo>
                  <a:lnTo>
                    <a:pt x="8557073" y="2958973"/>
                  </a:lnTo>
                  <a:lnTo>
                    <a:pt x="8569954" y="2957070"/>
                  </a:lnTo>
                  <a:lnTo>
                    <a:pt x="8606856" y="2943845"/>
                  </a:lnTo>
                  <a:lnTo>
                    <a:pt x="8638214" y="2920563"/>
                  </a:lnTo>
                  <a:lnTo>
                    <a:pt x="8661497" y="2889174"/>
                  </a:lnTo>
                  <a:lnTo>
                    <a:pt x="8674737" y="2852272"/>
                  </a:lnTo>
                  <a:lnTo>
                    <a:pt x="8677289" y="2826257"/>
                  </a:lnTo>
                  <a:lnTo>
                    <a:pt x="8677289" y="235457"/>
                  </a:lnTo>
                  <a:lnTo>
                    <a:pt x="8671554" y="196807"/>
                  </a:lnTo>
                  <a:lnTo>
                    <a:pt x="8654810" y="161358"/>
                  </a:lnTo>
                  <a:lnTo>
                    <a:pt x="8628481" y="132325"/>
                  </a:lnTo>
                  <a:lnTo>
                    <a:pt x="8594963" y="112257"/>
                  </a:lnTo>
                  <a:lnTo>
                    <a:pt x="8557073" y="102742"/>
                  </a:lnTo>
                  <a:lnTo>
                    <a:pt x="8543939" y="102107"/>
                  </a:lnTo>
                  <a:lnTo>
                    <a:pt x="8912351" y="102107"/>
                  </a:lnTo>
                  <a:lnTo>
                    <a:pt x="8912351" y="2959607"/>
                  </a:lnTo>
                  <a:close/>
                </a:path>
              </a:pathLst>
            </a:custGeom>
            <a:solidFill>
              <a:srgbClr val="252423">
                <a:alpha val="30198"/>
              </a:srgbClr>
            </a:solidFill>
          </p:spPr>
          <p:txBody>
            <a:bodyPr wrap="square" lIns="0" tIns="0" rIns="0" bIns="0" rtlCol="0"/>
            <a:lstStyle/>
            <a:p>
              <a:endParaRPr/>
            </a:p>
          </p:txBody>
        </p:sp>
        <p:sp>
          <p:nvSpPr>
            <p:cNvPr id="11" name="object 11"/>
            <p:cNvSpPr/>
            <p:nvPr/>
          </p:nvSpPr>
          <p:spPr>
            <a:xfrm>
              <a:off x="309562" y="947737"/>
              <a:ext cx="8601075" cy="2867025"/>
            </a:xfrm>
            <a:custGeom>
              <a:avLst/>
              <a:gdLst/>
              <a:ahLst/>
              <a:cxnLst/>
              <a:rect l="l" t="t" r="r" b="b"/>
              <a:pathLst>
                <a:path w="8601075" h="2867025">
                  <a:moveTo>
                    <a:pt x="8462962" y="2867025"/>
                  </a:moveTo>
                  <a:lnTo>
                    <a:pt x="138112" y="2867025"/>
                  </a:lnTo>
                  <a:lnTo>
                    <a:pt x="131327" y="2866858"/>
                  </a:lnTo>
                  <a:lnTo>
                    <a:pt x="91591" y="2858956"/>
                  </a:lnTo>
                  <a:lnTo>
                    <a:pt x="55831" y="2839838"/>
                  </a:lnTo>
                  <a:lnTo>
                    <a:pt x="27183" y="2811192"/>
                  </a:lnTo>
                  <a:lnTo>
                    <a:pt x="8069" y="2775433"/>
                  </a:lnTo>
                  <a:lnTo>
                    <a:pt x="165" y="2735697"/>
                  </a:lnTo>
                  <a:lnTo>
                    <a:pt x="0" y="2728912"/>
                  </a:lnTo>
                  <a:lnTo>
                    <a:pt x="0" y="138112"/>
                  </a:lnTo>
                  <a:lnTo>
                    <a:pt x="5945" y="98020"/>
                  </a:lnTo>
                  <a:lnTo>
                    <a:pt x="23276" y="61381"/>
                  </a:lnTo>
                  <a:lnTo>
                    <a:pt x="50493" y="31348"/>
                  </a:lnTo>
                  <a:lnTo>
                    <a:pt x="85259" y="10513"/>
                  </a:lnTo>
                  <a:lnTo>
                    <a:pt x="124574" y="663"/>
                  </a:lnTo>
                  <a:lnTo>
                    <a:pt x="138112" y="0"/>
                  </a:lnTo>
                  <a:lnTo>
                    <a:pt x="8462962" y="0"/>
                  </a:lnTo>
                  <a:lnTo>
                    <a:pt x="8503055" y="5945"/>
                  </a:lnTo>
                  <a:lnTo>
                    <a:pt x="8539695" y="23276"/>
                  </a:lnTo>
                  <a:lnTo>
                    <a:pt x="8569723" y="50493"/>
                  </a:lnTo>
                  <a:lnTo>
                    <a:pt x="8590559" y="85259"/>
                  </a:lnTo>
                  <a:lnTo>
                    <a:pt x="8600410" y="124574"/>
                  </a:lnTo>
                  <a:lnTo>
                    <a:pt x="8601075" y="138112"/>
                  </a:lnTo>
                  <a:lnTo>
                    <a:pt x="8601075" y="2728912"/>
                  </a:lnTo>
                  <a:lnTo>
                    <a:pt x="8595127" y="2769005"/>
                  </a:lnTo>
                  <a:lnTo>
                    <a:pt x="8577795" y="2805645"/>
                  </a:lnTo>
                  <a:lnTo>
                    <a:pt x="8550580" y="2835673"/>
                  </a:lnTo>
                  <a:lnTo>
                    <a:pt x="8515816" y="2856509"/>
                  </a:lnTo>
                  <a:lnTo>
                    <a:pt x="8476499" y="2866360"/>
                  </a:lnTo>
                  <a:lnTo>
                    <a:pt x="8462962" y="2867025"/>
                  </a:lnTo>
                  <a:close/>
                </a:path>
              </a:pathLst>
            </a:custGeom>
            <a:solidFill>
              <a:srgbClr val="FFFFFF"/>
            </a:solidFill>
          </p:spPr>
          <p:txBody>
            <a:bodyPr wrap="square" lIns="0" tIns="0" rIns="0" bIns="0" rtlCol="0"/>
            <a:lstStyle/>
            <a:p>
              <a:endParaRPr/>
            </a:p>
          </p:txBody>
        </p:sp>
        <p:sp>
          <p:nvSpPr>
            <p:cNvPr id="12" name="object 12"/>
            <p:cNvSpPr/>
            <p:nvPr/>
          </p:nvSpPr>
          <p:spPr>
            <a:xfrm>
              <a:off x="309562" y="947737"/>
              <a:ext cx="8601075" cy="2867025"/>
            </a:xfrm>
            <a:custGeom>
              <a:avLst/>
              <a:gdLst/>
              <a:ahLst/>
              <a:cxnLst/>
              <a:rect l="l" t="t" r="r" b="b"/>
              <a:pathLst>
                <a:path w="8601075" h="2867025">
                  <a:moveTo>
                    <a:pt x="0" y="2728912"/>
                  </a:moveTo>
                  <a:lnTo>
                    <a:pt x="0" y="138112"/>
                  </a:lnTo>
                  <a:lnTo>
                    <a:pt x="165" y="131327"/>
                  </a:lnTo>
                  <a:lnTo>
                    <a:pt x="8069" y="91591"/>
                  </a:lnTo>
                  <a:lnTo>
                    <a:pt x="27183" y="55831"/>
                  </a:lnTo>
                  <a:lnTo>
                    <a:pt x="55831" y="27183"/>
                  </a:lnTo>
                  <a:lnTo>
                    <a:pt x="91591" y="8069"/>
                  </a:lnTo>
                  <a:lnTo>
                    <a:pt x="131327" y="165"/>
                  </a:lnTo>
                  <a:lnTo>
                    <a:pt x="138112" y="0"/>
                  </a:lnTo>
                  <a:lnTo>
                    <a:pt x="8462962" y="0"/>
                  </a:lnTo>
                  <a:lnTo>
                    <a:pt x="8503055" y="5945"/>
                  </a:lnTo>
                  <a:lnTo>
                    <a:pt x="8539695" y="23276"/>
                  </a:lnTo>
                  <a:lnTo>
                    <a:pt x="8569723" y="50493"/>
                  </a:lnTo>
                  <a:lnTo>
                    <a:pt x="8590559" y="85259"/>
                  </a:lnTo>
                  <a:lnTo>
                    <a:pt x="8600410" y="124574"/>
                  </a:lnTo>
                  <a:lnTo>
                    <a:pt x="8601075" y="138112"/>
                  </a:lnTo>
                  <a:lnTo>
                    <a:pt x="8601075" y="2728912"/>
                  </a:lnTo>
                  <a:lnTo>
                    <a:pt x="8595127" y="2769005"/>
                  </a:lnTo>
                  <a:lnTo>
                    <a:pt x="8577795" y="2805645"/>
                  </a:lnTo>
                  <a:lnTo>
                    <a:pt x="8550580" y="2835673"/>
                  </a:lnTo>
                  <a:lnTo>
                    <a:pt x="8515816" y="2856509"/>
                  </a:lnTo>
                  <a:lnTo>
                    <a:pt x="8476499" y="2866360"/>
                  </a:lnTo>
                  <a:lnTo>
                    <a:pt x="8462962" y="2867025"/>
                  </a:lnTo>
                  <a:lnTo>
                    <a:pt x="138112" y="2867025"/>
                  </a:lnTo>
                  <a:lnTo>
                    <a:pt x="98020" y="2861081"/>
                  </a:lnTo>
                  <a:lnTo>
                    <a:pt x="61381" y="2843745"/>
                  </a:lnTo>
                  <a:lnTo>
                    <a:pt x="31348" y="2816530"/>
                  </a:lnTo>
                  <a:lnTo>
                    <a:pt x="10513" y="2781766"/>
                  </a:lnTo>
                  <a:lnTo>
                    <a:pt x="663" y="2742449"/>
                  </a:lnTo>
                  <a:lnTo>
                    <a:pt x="0" y="2728912"/>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2431500" y="958850"/>
            <a:ext cx="4376420" cy="254000"/>
          </a:xfrm>
          <a:prstGeom prst="rect">
            <a:avLst/>
          </a:prstGeom>
        </p:spPr>
        <p:txBody>
          <a:bodyPr vert="horz" wrap="square" lIns="0" tIns="12700" rIns="0" bIns="0" rtlCol="0">
            <a:spAutoFit/>
          </a:bodyPr>
          <a:lstStyle/>
          <a:p>
            <a:pPr marL="12700">
              <a:lnSpc>
                <a:spcPct val="100000"/>
              </a:lnSpc>
              <a:spcBef>
                <a:spcPts val="100"/>
              </a:spcBef>
            </a:pPr>
            <a:r>
              <a:rPr sz="1500" spc="-140" dirty="0">
                <a:solidFill>
                  <a:srgbClr val="252423"/>
                </a:solidFill>
                <a:latin typeface="Arial"/>
                <a:cs typeface="Arial"/>
              </a:rPr>
              <a:t>Sum</a:t>
            </a:r>
            <a:r>
              <a:rPr sz="1500" spc="-35" dirty="0">
                <a:solidFill>
                  <a:srgbClr val="252423"/>
                </a:solidFill>
                <a:latin typeface="Arial"/>
                <a:cs typeface="Arial"/>
              </a:rPr>
              <a:t> </a:t>
            </a:r>
            <a:r>
              <a:rPr sz="1500" spc="-65" dirty="0">
                <a:solidFill>
                  <a:srgbClr val="252423"/>
                </a:solidFill>
                <a:latin typeface="Arial"/>
                <a:cs typeface="Arial"/>
              </a:rPr>
              <a:t>of</a:t>
            </a:r>
            <a:r>
              <a:rPr sz="1500" spc="-30" dirty="0">
                <a:solidFill>
                  <a:srgbClr val="252423"/>
                </a:solidFill>
                <a:latin typeface="Arial"/>
                <a:cs typeface="Arial"/>
              </a:rPr>
              <a:t> </a:t>
            </a:r>
            <a:r>
              <a:rPr sz="1500" spc="-70" dirty="0">
                <a:solidFill>
                  <a:srgbClr val="252423"/>
                </a:solidFill>
                <a:latin typeface="Arial"/>
                <a:cs typeface="Arial"/>
              </a:rPr>
              <a:t>host_total_listings_count</a:t>
            </a:r>
            <a:r>
              <a:rPr sz="1500" spc="-30" dirty="0">
                <a:solidFill>
                  <a:srgbClr val="252423"/>
                </a:solidFill>
                <a:latin typeface="Arial"/>
                <a:cs typeface="Arial"/>
              </a:rPr>
              <a:t> </a:t>
            </a:r>
            <a:r>
              <a:rPr sz="1500" spc="-95" dirty="0">
                <a:solidFill>
                  <a:srgbClr val="252423"/>
                </a:solidFill>
                <a:latin typeface="Arial"/>
                <a:cs typeface="Arial"/>
              </a:rPr>
              <a:t>by</a:t>
            </a:r>
            <a:r>
              <a:rPr sz="1500" spc="-30" dirty="0">
                <a:solidFill>
                  <a:srgbClr val="252423"/>
                </a:solidFill>
                <a:latin typeface="Arial"/>
                <a:cs typeface="Arial"/>
              </a:rPr>
              <a:t> </a:t>
            </a:r>
            <a:r>
              <a:rPr sz="1500" spc="-70" dirty="0">
                <a:solidFill>
                  <a:srgbClr val="252423"/>
                </a:solidFill>
                <a:latin typeface="Arial"/>
                <a:cs typeface="Arial"/>
              </a:rPr>
              <a:t>review_scores_value</a:t>
            </a:r>
            <a:endParaRPr sz="1500">
              <a:latin typeface="Arial"/>
              <a:cs typeface="Arial"/>
            </a:endParaRPr>
          </a:p>
        </p:txBody>
      </p:sp>
      <p:sp>
        <p:nvSpPr>
          <p:cNvPr id="14" name="object 14"/>
          <p:cNvSpPr txBox="1"/>
          <p:nvPr/>
        </p:nvSpPr>
        <p:spPr>
          <a:xfrm>
            <a:off x="4065346" y="3540140"/>
            <a:ext cx="1309370" cy="208279"/>
          </a:xfrm>
          <a:prstGeom prst="rect">
            <a:avLst/>
          </a:prstGeom>
        </p:spPr>
        <p:txBody>
          <a:bodyPr vert="horz" wrap="square" lIns="0" tIns="12700" rIns="0" bIns="0" rtlCol="0">
            <a:spAutoFit/>
          </a:bodyPr>
          <a:lstStyle/>
          <a:p>
            <a:pPr marL="12700">
              <a:lnSpc>
                <a:spcPct val="100000"/>
              </a:lnSpc>
              <a:spcBef>
                <a:spcPts val="100"/>
              </a:spcBef>
            </a:pPr>
            <a:r>
              <a:rPr sz="1200" spc="-60" dirty="0">
                <a:solidFill>
                  <a:srgbClr val="252423"/>
                </a:solidFill>
                <a:latin typeface="Arial"/>
                <a:cs typeface="Arial"/>
              </a:rPr>
              <a:t>review_scores_value</a:t>
            </a:r>
            <a:endParaRPr sz="1200">
              <a:latin typeface="Arial"/>
              <a:cs typeface="Arial"/>
            </a:endParaRPr>
          </a:p>
        </p:txBody>
      </p:sp>
      <p:sp>
        <p:nvSpPr>
          <p:cNvPr id="15" name="object 15"/>
          <p:cNvSpPr txBox="1"/>
          <p:nvPr/>
        </p:nvSpPr>
        <p:spPr>
          <a:xfrm>
            <a:off x="401945" y="1349225"/>
            <a:ext cx="177800" cy="2007235"/>
          </a:xfrm>
          <a:prstGeom prst="rect">
            <a:avLst/>
          </a:prstGeom>
        </p:spPr>
        <p:txBody>
          <a:bodyPr vert="vert270" wrap="square" lIns="0" tIns="0" rIns="0" bIns="0" rtlCol="0">
            <a:spAutoFit/>
          </a:bodyPr>
          <a:lstStyle/>
          <a:p>
            <a:pPr marL="12700">
              <a:lnSpc>
                <a:spcPts val="1275"/>
              </a:lnSpc>
            </a:pPr>
            <a:r>
              <a:rPr sz="1200" spc="-114" dirty="0">
                <a:solidFill>
                  <a:srgbClr val="252423"/>
                </a:solidFill>
                <a:latin typeface="Arial"/>
                <a:cs typeface="Arial"/>
              </a:rPr>
              <a:t>Sum</a:t>
            </a:r>
            <a:r>
              <a:rPr sz="1200" spc="-50" dirty="0">
                <a:solidFill>
                  <a:srgbClr val="252423"/>
                </a:solidFill>
                <a:latin typeface="Arial"/>
                <a:cs typeface="Arial"/>
              </a:rPr>
              <a:t> </a:t>
            </a:r>
            <a:r>
              <a:rPr sz="1200" spc="-45" dirty="0">
                <a:solidFill>
                  <a:srgbClr val="252423"/>
                </a:solidFill>
                <a:latin typeface="Arial"/>
                <a:cs typeface="Arial"/>
              </a:rPr>
              <a:t>of</a:t>
            </a:r>
            <a:r>
              <a:rPr sz="1200" spc="-50" dirty="0">
                <a:solidFill>
                  <a:srgbClr val="252423"/>
                </a:solidFill>
                <a:latin typeface="Arial"/>
                <a:cs typeface="Arial"/>
              </a:rPr>
              <a:t> host_total_listings_count</a:t>
            </a:r>
            <a:endParaRPr sz="1200">
              <a:latin typeface="Arial"/>
              <a:cs typeface="Arial"/>
            </a:endParaRPr>
          </a:p>
        </p:txBody>
      </p:sp>
      <p:sp>
        <p:nvSpPr>
          <p:cNvPr id="16" name="object 16"/>
          <p:cNvSpPr/>
          <p:nvPr/>
        </p:nvSpPr>
        <p:spPr>
          <a:xfrm>
            <a:off x="704850" y="1366862"/>
            <a:ext cx="1615440" cy="2019300"/>
          </a:xfrm>
          <a:custGeom>
            <a:avLst/>
            <a:gdLst/>
            <a:ahLst/>
            <a:cxnLst/>
            <a:rect l="l" t="t" r="r" b="b"/>
            <a:pathLst>
              <a:path w="1615439" h="2019300">
                <a:moveTo>
                  <a:pt x="9525" y="2003691"/>
                </a:moveTo>
                <a:lnTo>
                  <a:pt x="9055" y="2002574"/>
                </a:lnTo>
                <a:lnTo>
                  <a:pt x="7200" y="2000707"/>
                </a:lnTo>
                <a:lnTo>
                  <a:pt x="6070" y="2000250"/>
                </a:lnTo>
                <a:lnTo>
                  <a:pt x="3441" y="2000250"/>
                </a:lnTo>
                <a:lnTo>
                  <a:pt x="2324" y="2000707"/>
                </a:lnTo>
                <a:lnTo>
                  <a:pt x="457" y="2002574"/>
                </a:lnTo>
                <a:lnTo>
                  <a:pt x="0" y="2003691"/>
                </a:lnTo>
                <a:lnTo>
                  <a:pt x="0" y="2015845"/>
                </a:lnTo>
                <a:lnTo>
                  <a:pt x="457" y="2016975"/>
                </a:lnTo>
                <a:lnTo>
                  <a:pt x="2324" y="2018830"/>
                </a:lnTo>
                <a:lnTo>
                  <a:pt x="3441" y="2019300"/>
                </a:lnTo>
                <a:lnTo>
                  <a:pt x="6070" y="2019300"/>
                </a:lnTo>
                <a:lnTo>
                  <a:pt x="7200" y="2018830"/>
                </a:lnTo>
                <a:lnTo>
                  <a:pt x="9055" y="2016975"/>
                </a:lnTo>
                <a:lnTo>
                  <a:pt x="9525" y="2015845"/>
                </a:lnTo>
                <a:lnTo>
                  <a:pt x="9525" y="2003691"/>
                </a:lnTo>
                <a:close/>
              </a:path>
              <a:path w="1615439" h="2019300">
                <a:moveTo>
                  <a:pt x="9525" y="1946541"/>
                </a:moveTo>
                <a:lnTo>
                  <a:pt x="9055" y="1945424"/>
                </a:lnTo>
                <a:lnTo>
                  <a:pt x="7200" y="1943557"/>
                </a:lnTo>
                <a:lnTo>
                  <a:pt x="6070" y="1943100"/>
                </a:lnTo>
                <a:lnTo>
                  <a:pt x="3441" y="1943100"/>
                </a:lnTo>
                <a:lnTo>
                  <a:pt x="2324" y="1943557"/>
                </a:lnTo>
                <a:lnTo>
                  <a:pt x="457" y="1945424"/>
                </a:lnTo>
                <a:lnTo>
                  <a:pt x="0" y="1946541"/>
                </a:lnTo>
                <a:lnTo>
                  <a:pt x="0" y="1958695"/>
                </a:lnTo>
                <a:lnTo>
                  <a:pt x="457" y="1959825"/>
                </a:lnTo>
                <a:lnTo>
                  <a:pt x="2324" y="1961680"/>
                </a:lnTo>
                <a:lnTo>
                  <a:pt x="3441" y="1962150"/>
                </a:lnTo>
                <a:lnTo>
                  <a:pt x="6070" y="1962150"/>
                </a:lnTo>
                <a:lnTo>
                  <a:pt x="7200" y="1961680"/>
                </a:lnTo>
                <a:lnTo>
                  <a:pt x="9055" y="1959825"/>
                </a:lnTo>
                <a:lnTo>
                  <a:pt x="9525" y="1958695"/>
                </a:lnTo>
                <a:lnTo>
                  <a:pt x="9525" y="1946541"/>
                </a:lnTo>
                <a:close/>
              </a:path>
              <a:path w="1615439" h="2019300">
                <a:moveTo>
                  <a:pt x="9525" y="1889391"/>
                </a:moveTo>
                <a:lnTo>
                  <a:pt x="9055" y="1888274"/>
                </a:lnTo>
                <a:lnTo>
                  <a:pt x="7200" y="1886407"/>
                </a:lnTo>
                <a:lnTo>
                  <a:pt x="6070" y="1885950"/>
                </a:lnTo>
                <a:lnTo>
                  <a:pt x="3441" y="1885950"/>
                </a:lnTo>
                <a:lnTo>
                  <a:pt x="2324" y="1886407"/>
                </a:lnTo>
                <a:lnTo>
                  <a:pt x="457" y="1888274"/>
                </a:lnTo>
                <a:lnTo>
                  <a:pt x="0" y="1889391"/>
                </a:lnTo>
                <a:lnTo>
                  <a:pt x="0" y="1901545"/>
                </a:lnTo>
                <a:lnTo>
                  <a:pt x="457" y="1902675"/>
                </a:lnTo>
                <a:lnTo>
                  <a:pt x="2324" y="1904530"/>
                </a:lnTo>
                <a:lnTo>
                  <a:pt x="3441" y="1905000"/>
                </a:lnTo>
                <a:lnTo>
                  <a:pt x="6070" y="1905000"/>
                </a:lnTo>
                <a:lnTo>
                  <a:pt x="7200" y="1904530"/>
                </a:lnTo>
                <a:lnTo>
                  <a:pt x="9055" y="1902675"/>
                </a:lnTo>
                <a:lnTo>
                  <a:pt x="9525" y="1901545"/>
                </a:lnTo>
                <a:lnTo>
                  <a:pt x="9525" y="1889391"/>
                </a:lnTo>
                <a:close/>
              </a:path>
              <a:path w="1615439" h="2019300">
                <a:moveTo>
                  <a:pt x="9525" y="1832241"/>
                </a:moveTo>
                <a:lnTo>
                  <a:pt x="9055" y="1831124"/>
                </a:lnTo>
                <a:lnTo>
                  <a:pt x="7200" y="1829257"/>
                </a:lnTo>
                <a:lnTo>
                  <a:pt x="6070" y="1828800"/>
                </a:lnTo>
                <a:lnTo>
                  <a:pt x="3441" y="1828800"/>
                </a:lnTo>
                <a:lnTo>
                  <a:pt x="2324" y="1829257"/>
                </a:lnTo>
                <a:lnTo>
                  <a:pt x="457" y="1831124"/>
                </a:lnTo>
                <a:lnTo>
                  <a:pt x="0" y="1832241"/>
                </a:lnTo>
                <a:lnTo>
                  <a:pt x="0" y="1844395"/>
                </a:lnTo>
                <a:lnTo>
                  <a:pt x="457" y="1845525"/>
                </a:lnTo>
                <a:lnTo>
                  <a:pt x="2324" y="1847380"/>
                </a:lnTo>
                <a:lnTo>
                  <a:pt x="3441" y="1847850"/>
                </a:lnTo>
                <a:lnTo>
                  <a:pt x="6070" y="1847850"/>
                </a:lnTo>
                <a:lnTo>
                  <a:pt x="7200" y="1847380"/>
                </a:lnTo>
                <a:lnTo>
                  <a:pt x="9055" y="1845525"/>
                </a:lnTo>
                <a:lnTo>
                  <a:pt x="9525" y="1844395"/>
                </a:lnTo>
                <a:lnTo>
                  <a:pt x="9525" y="1832241"/>
                </a:lnTo>
                <a:close/>
              </a:path>
              <a:path w="1615439" h="2019300">
                <a:moveTo>
                  <a:pt x="9525" y="1775091"/>
                </a:moveTo>
                <a:lnTo>
                  <a:pt x="9055" y="1773974"/>
                </a:lnTo>
                <a:lnTo>
                  <a:pt x="7200" y="1772107"/>
                </a:lnTo>
                <a:lnTo>
                  <a:pt x="6070" y="1771650"/>
                </a:lnTo>
                <a:lnTo>
                  <a:pt x="3441" y="1771650"/>
                </a:lnTo>
                <a:lnTo>
                  <a:pt x="2324" y="1772107"/>
                </a:lnTo>
                <a:lnTo>
                  <a:pt x="457" y="1773974"/>
                </a:lnTo>
                <a:lnTo>
                  <a:pt x="0" y="1775091"/>
                </a:lnTo>
                <a:lnTo>
                  <a:pt x="0" y="1787245"/>
                </a:lnTo>
                <a:lnTo>
                  <a:pt x="457" y="1788375"/>
                </a:lnTo>
                <a:lnTo>
                  <a:pt x="2324" y="1790230"/>
                </a:lnTo>
                <a:lnTo>
                  <a:pt x="3441" y="1790700"/>
                </a:lnTo>
                <a:lnTo>
                  <a:pt x="6070" y="1790700"/>
                </a:lnTo>
                <a:lnTo>
                  <a:pt x="7200" y="1790230"/>
                </a:lnTo>
                <a:lnTo>
                  <a:pt x="9055" y="1788375"/>
                </a:lnTo>
                <a:lnTo>
                  <a:pt x="9525" y="1787245"/>
                </a:lnTo>
                <a:lnTo>
                  <a:pt x="9525" y="1775091"/>
                </a:lnTo>
                <a:close/>
              </a:path>
              <a:path w="1615439" h="2019300">
                <a:moveTo>
                  <a:pt x="9525" y="1717941"/>
                </a:moveTo>
                <a:lnTo>
                  <a:pt x="9055" y="1716824"/>
                </a:lnTo>
                <a:lnTo>
                  <a:pt x="7200" y="1714957"/>
                </a:lnTo>
                <a:lnTo>
                  <a:pt x="6070" y="1714500"/>
                </a:lnTo>
                <a:lnTo>
                  <a:pt x="3441" y="1714500"/>
                </a:lnTo>
                <a:lnTo>
                  <a:pt x="2324" y="1714957"/>
                </a:lnTo>
                <a:lnTo>
                  <a:pt x="457" y="1716824"/>
                </a:lnTo>
                <a:lnTo>
                  <a:pt x="0" y="1717941"/>
                </a:lnTo>
                <a:lnTo>
                  <a:pt x="0" y="1730095"/>
                </a:lnTo>
                <a:lnTo>
                  <a:pt x="457" y="1731225"/>
                </a:lnTo>
                <a:lnTo>
                  <a:pt x="2324" y="1733080"/>
                </a:lnTo>
                <a:lnTo>
                  <a:pt x="3441" y="1733550"/>
                </a:lnTo>
                <a:lnTo>
                  <a:pt x="6070" y="1733550"/>
                </a:lnTo>
                <a:lnTo>
                  <a:pt x="7200" y="1733080"/>
                </a:lnTo>
                <a:lnTo>
                  <a:pt x="9055" y="1731225"/>
                </a:lnTo>
                <a:lnTo>
                  <a:pt x="9525" y="1730095"/>
                </a:lnTo>
                <a:lnTo>
                  <a:pt x="9525" y="1717941"/>
                </a:lnTo>
                <a:close/>
              </a:path>
              <a:path w="1615439" h="2019300">
                <a:moveTo>
                  <a:pt x="9525" y="1660791"/>
                </a:moveTo>
                <a:lnTo>
                  <a:pt x="9055" y="1659674"/>
                </a:lnTo>
                <a:lnTo>
                  <a:pt x="7200" y="1657807"/>
                </a:lnTo>
                <a:lnTo>
                  <a:pt x="6070" y="1657350"/>
                </a:lnTo>
                <a:lnTo>
                  <a:pt x="3441" y="1657350"/>
                </a:lnTo>
                <a:lnTo>
                  <a:pt x="2324" y="1657807"/>
                </a:lnTo>
                <a:lnTo>
                  <a:pt x="457" y="1659674"/>
                </a:lnTo>
                <a:lnTo>
                  <a:pt x="0" y="1660791"/>
                </a:lnTo>
                <a:lnTo>
                  <a:pt x="0" y="1672945"/>
                </a:lnTo>
                <a:lnTo>
                  <a:pt x="457" y="1674075"/>
                </a:lnTo>
                <a:lnTo>
                  <a:pt x="2324" y="1675930"/>
                </a:lnTo>
                <a:lnTo>
                  <a:pt x="3441" y="1676400"/>
                </a:lnTo>
                <a:lnTo>
                  <a:pt x="6070" y="1676400"/>
                </a:lnTo>
                <a:lnTo>
                  <a:pt x="7200" y="1675930"/>
                </a:lnTo>
                <a:lnTo>
                  <a:pt x="9055" y="1674075"/>
                </a:lnTo>
                <a:lnTo>
                  <a:pt x="9525" y="1672945"/>
                </a:lnTo>
                <a:lnTo>
                  <a:pt x="9525" y="1660791"/>
                </a:lnTo>
                <a:close/>
              </a:path>
              <a:path w="1615439" h="2019300">
                <a:moveTo>
                  <a:pt x="9525" y="1603641"/>
                </a:moveTo>
                <a:lnTo>
                  <a:pt x="9055" y="1602524"/>
                </a:lnTo>
                <a:lnTo>
                  <a:pt x="7200" y="1600657"/>
                </a:lnTo>
                <a:lnTo>
                  <a:pt x="6070" y="1600200"/>
                </a:lnTo>
                <a:lnTo>
                  <a:pt x="3441" y="1600200"/>
                </a:lnTo>
                <a:lnTo>
                  <a:pt x="2324" y="1600657"/>
                </a:lnTo>
                <a:lnTo>
                  <a:pt x="457" y="1602524"/>
                </a:lnTo>
                <a:lnTo>
                  <a:pt x="0" y="1603641"/>
                </a:lnTo>
                <a:lnTo>
                  <a:pt x="0" y="1615795"/>
                </a:lnTo>
                <a:lnTo>
                  <a:pt x="457" y="1616925"/>
                </a:lnTo>
                <a:lnTo>
                  <a:pt x="2324" y="1618780"/>
                </a:lnTo>
                <a:lnTo>
                  <a:pt x="3441" y="1619250"/>
                </a:lnTo>
                <a:lnTo>
                  <a:pt x="6070" y="1619250"/>
                </a:lnTo>
                <a:lnTo>
                  <a:pt x="7200" y="1618780"/>
                </a:lnTo>
                <a:lnTo>
                  <a:pt x="9055" y="1616925"/>
                </a:lnTo>
                <a:lnTo>
                  <a:pt x="9525" y="1615795"/>
                </a:lnTo>
                <a:lnTo>
                  <a:pt x="9525" y="1603641"/>
                </a:lnTo>
                <a:close/>
              </a:path>
              <a:path w="1615439" h="2019300">
                <a:moveTo>
                  <a:pt x="9525" y="1546491"/>
                </a:moveTo>
                <a:lnTo>
                  <a:pt x="9055" y="1545374"/>
                </a:lnTo>
                <a:lnTo>
                  <a:pt x="7200" y="1543507"/>
                </a:lnTo>
                <a:lnTo>
                  <a:pt x="6070" y="1543050"/>
                </a:lnTo>
                <a:lnTo>
                  <a:pt x="3441" y="1543050"/>
                </a:lnTo>
                <a:lnTo>
                  <a:pt x="2324" y="1543507"/>
                </a:lnTo>
                <a:lnTo>
                  <a:pt x="457" y="1545374"/>
                </a:lnTo>
                <a:lnTo>
                  <a:pt x="0" y="1546491"/>
                </a:lnTo>
                <a:lnTo>
                  <a:pt x="0" y="1558645"/>
                </a:lnTo>
                <a:lnTo>
                  <a:pt x="457" y="1559775"/>
                </a:lnTo>
                <a:lnTo>
                  <a:pt x="2324" y="1561630"/>
                </a:lnTo>
                <a:lnTo>
                  <a:pt x="3441" y="1562100"/>
                </a:lnTo>
                <a:lnTo>
                  <a:pt x="6070" y="1562100"/>
                </a:lnTo>
                <a:lnTo>
                  <a:pt x="7200" y="1561630"/>
                </a:lnTo>
                <a:lnTo>
                  <a:pt x="9055" y="1559775"/>
                </a:lnTo>
                <a:lnTo>
                  <a:pt x="9525" y="1558645"/>
                </a:lnTo>
                <a:lnTo>
                  <a:pt x="9525" y="1546491"/>
                </a:lnTo>
                <a:close/>
              </a:path>
              <a:path w="1615439" h="2019300">
                <a:moveTo>
                  <a:pt x="9525" y="1489341"/>
                </a:moveTo>
                <a:lnTo>
                  <a:pt x="9055" y="1488224"/>
                </a:lnTo>
                <a:lnTo>
                  <a:pt x="7200" y="1486357"/>
                </a:lnTo>
                <a:lnTo>
                  <a:pt x="6070" y="1485900"/>
                </a:lnTo>
                <a:lnTo>
                  <a:pt x="3441" y="1485900"/>
                </a:lnTo>
                <a:lnTo>
                  <a:pt x="2324" y="1486357"/>
                </a:lnTo>
                <a:lnTo>
                  <a:pt x="457" y="1488224"/>
                </a:lnTo>
                <a:lnTo>
                  <a:pt x="0" y="1489341"/>
                </a:lnTo>
                <a:lnTo>
                  <a:pt x="0" y="1501495"/>
                </a:lnTo>
                <a:lnTo>
                  <a:pt x="457" y="1502625"/>
                </a:lnTo>
                <a:lnTo>
                  <a:pt x="2324" y="1504480"/>
                </a:lnTo>
                <a:lnTo>
                  <a:pt x="3441" y="1504950"/>
                </a:lnTo>
                <a:lnTo>
                  <a:pt x="6070" y="1504950"/>
                </a:lnTo>
                <a:lnTo>
                  <a:pt x="7200" y="1504480"/>
                </a:lnTo>
                <a:lnTo>
                  <a:pt x="9055" y="1502625"/>
                </a:lnTo>
                <a:lnTo>
                  <a:pt x="9525" y="1501495"/>
                </a:lnTo>
                <a:lnTo>
                  <a:pt x="9525" y="1489341"/>
                </a:lnTo>
                <a:close/>
              </a:path>
              <a:path w="1615439" h="2019300">
                <a:moveTo>
                  <a:pt x="9525" y="1432191"/>
                </a:moveTo>
                <a:lnTo>
                  <a:pt x="9055" y="1431074"/>
                </a:lnTo>
                <a:lnTo>
                  <a:pt x="7200" y="1429207"/>
                </a:lnTo>
                <a:lnTo>
                  <a:pt x="6070" y="1428750"/>
                </a:lnTo>
                <a:lnTo>
                  <a:pt x="3441" y="1428750"/>
                </a:lnTo>
                <a:lnTo>
                  <a:pt x="2324" y="1429207"/>
                </a:lnTo>
                <a:lnTo>
                  <a:pt x="457" y="1431074"/>
                </a:lnTo>
                <a:lnTo>
                  <a:pt x="0" y="1432191"/>
                </a:lnTo>
                <a:lnTo>
                  <a:pt x="0" y="1444345"/>
                </a:lnTo>
                <a:lnTo>
                  <a:pt x="457" y="1445475"/>
                </a:lnTo>
                <a:lnTo>
                  <a:pt x="2324" y="1447330"/>
                </a:lnTo>
                <a:lnTo>
                  <a:pt x="3441" y="1447800"/>
                </a:lnTo>
                <a:lnTo>
                  <a:pt x="6070" y="1447800"/>
                </a:lnTo>
                <a:lnTo>
                  <a:pt x="7200" y="1447330"/>
                </a:lnTo>
                <a:lnTo>
                  <a:pt x="9055" y="1445475"/>
                </a:lnTo>
                <a:lnTo>
                  <a:pt x="9525" y="1444345"/>
                </a:lnTo>
                <a:lnTo>
                  <a:pt x="9525" y="1432191"/>
                </a:lnTo>
                <a:close/>
              </a:path>
              <a:path w="1615439" h="2019300">
                <a:moveTo>
                  <a:pt x="9525" y="1375041"/>
                </a:moveTo>
                <a:lnTo>
                  <a:pt x="9055" y="1373924"/>
                </a:lnTo>
                <a:lnTo>
                  <a:pt x="7200" y="1372057"/>
                </a:lnTo>
                <a:lnTo>
                  <a:pt x="6070" y="1371600"/>
                </a:lnTo>
                <a:lnTo>
                  <a:pt x="3441" y="1371600"/>
                </a:lnTo>
                <a:lnTo>
                  <a:pt x="2324" y="1372057"/>
                </a:lnTo>
                <a:lnTo>
                  <a:pt x="457" y="1373924"/>
                </a:lnTo>
                <a:lnTo>
                  <a:pt x="0" y="1375041"/>
                </a:lnTo>
                <a:lnTo>
                  <a:pt x="0" y="1387195"/>
                </a:lnTo>
                <a:lnTo>
                  <a:pt x="457" y="1388325"/>
                </a:lnTo>
                <a:lnTo>
                  <a:pt x="2324" y="1390180"/>
                </a:lnTo>
                <a:lnTo>
                  <a:pt x="3441" y="1390650"/>
                </a:lnTo>
                <a:lnTo>
                  <a:pt x="6070" y="1390650"/>
                </a:lnTo>
                <a:lnTo>
                  <a:pt x="7200" y="1390180"/>
                </a:lnTo>
                <a:lnTo>
                  <a:pt x="9055" y="1388325"/>
                </a:lnTo>
                <a:lnTo>
                  <a:pt x="9525" y="1387195"/>
                </a:lnTo>
                <a:lnTo>
                  <a:pt x="9525" y="1375041"/>
                </a:lnTo>
                <a:close/>
              </a:path>
              <a:path w="1615439" h="2019300">
                <a:moveTo>
                  <a:pt x="9525" y="1317891"/>
                </a:moveTo>
                <a:lnTo>
                  <a:pt x="9055" y="1316774"/>
                </a:lnTo>
                <a:lnTo>
                  <a:pt x="7200" y="1314907"/>
                </a:lnTo>
                <a:lnTo>
                  <a:pt x="6070" y="1314450"/>
                </a:lnTo>
                <a:lnTo>
                  <a:pt x="3441" y="1314450"/>
                </a:lnTo>
                <a:lnTo>
                  <a:pt x="2324" y="1314907"/>
                </a:lnTo>
                <a:lnTo>
                  <a:pt x="457" y="1316774"/>
                </a:lnTo>
                <a:lnTo>
                  <a:pt x="0" y="1317891"/>
                </a:lnTo>
                <a:lnTo>
                  <a:pt x="0" y="1330045"/>
                </a:lnTo>
                <a:lnTo>
                  <a:pt x="457" y="1331175"/>
                </a:lnTo>
                <a:lnTo>
                  <a:pt x="2324" y="1333030"/>
                </a:lnTo>
                <a:lnTo>
                  <a:pt x="3441" y="1333500"/>
                </a:lnTo>
                <a:lnTo>
                  <a:pt x="6070" y="1333500"/>
                </a:lnTo>
                <a:lnTo>
                  <a:pt x="7200" y="1333030"/>
                </a:lnTo>
                <a:lnTo>
                  <a:pt x="9055" y="1331175"/>
                </a:lnTo>
                <a:lnTo>
                  <a:pt x="9525" y="1330045"/>
                </a:lnTo>
                <a:lnTo>
                  <a:pt x="9525" y="1317891"/>
                </a:lnTo>
                <a:close/>
              </a:path>
              <a:path w="1615439" h="2019300">
                <a:moveTo>
                  <a:pt x="9525" y="1260741"/>
                </a:moveTo>
                <a:lnTo>
                  <a:pt x="9055" y="1259624"/>
                </a:lnTo>
                <a:lnTo>
                  <a:pt x="7200" y="1257757"/>
                </a:lnTo>
                <a:lnTo>
                  <a:pt x="6070" y="1257300"/>
                </a:lnTo>
                <a:lnTo>
                  <a:pt x="3441" y="1257300"/>
                </a:lnTo>
                <a:lnTo>
                  <a:pt x="2324" y="1257757"/>
                </a:lnTo>
                <a:lnTo>
                  <a:pt x="457" y="1259624"/>
                </a:lnTo>
                <a:lnTo>
                  <a:pt x="0" y="1260741"/>
                </a:lnTo>
                <a:lnTo>
                  <a:pt x="0" y="1272895"/>
                </a:lnTo>
                <a:lnTo>
                  <a:pt x="457" y="1274025"/>
                </a:lnTo>
                <a:lnTo>
                  <a:pt x="2324" y="1275880"/>
                </a:lnTo>
                <a:lnTo>
                  <a:pt x="3441" y="1276350"/>
                </a:lnTo>
                <a:lnTo>
                  <a:pt x="6070" y="1276350"/>
                </a:lnTo>
                <a:lnTo>
                  <a:pt x="7200" y="1275880"/>
                </a:lnTo>
                <a:lnTo>
                  <a:pt x="9055" y="1274025"/>
                </a:lnTo>
                <a:lnTo>
                  <a:pt x="9525" y="1272895"/>
                </a:lnTo>
                <a:lnTo>
                  <a:pt x="9525" y="1260741"/>
                </a:lnTo>
                <a:close/>
              </a:path>
              <a:path w="1615439" h="2019300">
                <a:moveTo>
                  <a:pt x="9525" y="1203591"/>
                </a:moveTo>
                <a:lnTo>
                  <a:pt x="9055" y="1202474"/>
                </a:lnTo>
                <a:lnTo>
                  <a:pt x="7200" y="1200607"/>
                </a:lnTo>
                <a:lnTo>
                  <a:pt x="6070" y="1200150"/>
                </a:lnTo>
                <a:lnTo>
                  <a:pt x="3441" y="1200150"/>
                </a:lnTo>
                <a:lnTo>
                  <a:pt x="2324" y="1200607"/>
                </a:lnTo>
                <a:lnTo>
                  <a:pt x="457" y="1202474"/>
                </a:lnTo>
                <a:lnTo>
                  <a:pt x="0" y="1203591"/>
                </a:lnTo>
                <a:lnTo>
                  <a:pt x="0" y="1215745"/>
                </a:lnTo>
                <a:lnTo>
                  <a:pt x="457" y="1216875"/>
                </a:lnTo>
                <a:lnTo>
                  <a:pt x="2324" y="1218730"/>
                </a:lnTo>
                <a:lnTo>
                  <a:pt x="3441" y="1219200"/>
                </a:lnTo>
                <a:lnTo>
                  <a:pt x="6070" y="1219200"/>
                </a:lnTo>
                <a:lnTo>
                  <a:pt x="7200" y="1218730"/>
                </a:lnTo>
                <a:lnTo>
                  <a:pt x="9055" y="1216875"/>
                </a:lnTo>
                <a:lnTo>
                  <a:pt x="9525" y="1215745"/>
                </a:lnTo>
                <a:lnTo>
                  <a:pt x="9525" y="1203591"/>
                </a:lnTo>
                <a:close/>
              </a:path>
              <a:path w="1615439" h="2019300">
                <a:moveTo>
                  <a:pt x="9525" y="1146441"/>
                </a:moveTo>
                <a:lnTo>
                  <a:pt x="9055" y="1145324"/>
                </a:lnTo>
                <a:lnTo>
                  <a:pt x="7200" y="1143457"/>
                </a:lnTo>
                <a:lnTo>
                  <a:pt x="6070" y="1143000"/>
                </a:lnTo>
                <a:lnTo>
                  <a:pt x="3441" y="1143000"/>
                </a:lnTo>
                <a:lnTo>
                  <a:pt x="2324" y="1143457"/>
                </a:lnTo>
                <a:lnTo>
                  <a:pt x="457" y="1145324"/>
                </a:lnTo>
                <a:lnTo>
                  <a:pt x="0" y="1146441"/>
                </a:lnTo>
                <a:lnTo>
                  <a:pt x="0" y="1158595"/>
                </a:lnTo>
                <a:lnTo>
                  <a:pt x="457" y="1159725"/>
                </a:lnTo>
                <a:lnTo>
                  <a:pt x="2324" y="1161580"/>
                </a:lnTo>
                <a:lnTo>
                  <a:pt x="3441" y="1162050"/>
                </a:lnTo>
                <a:lnTo>
                  <a:pt x="6070" y="1162050"/>
                </a:lnTo>
                <a:lnTo>
                  <a:pt x="7200" y="1161580"/>
                </a:lnTo>
                <a:lnTo>
                  <a:pt x="9055" y="1159725"/>
                </a:lnTo>
                <a:lnTo>
                  <a:pt x="9525" y="1158595"/>
                </a:lnTo>
                <a:lnTo>
                  <a:pt x="9525" y="1146441"/>
                </a:lnTo>
                <a:close/>
              </a:path>
              <a:path w="1615439" h="2019300">
                <a:moveTo>
                  <a:pt x="9525" y="1089291"/>
                </a:moveTo>
                <a:lnTo>
                  <a:pt x="9055" y="1088174"/>
                </a:lnTo>
                <a:lnTo>
                  <a:pt x="7200" y="1086307"/>
                </a:lnTo>
                <a:lnTo>
                  <a:pt x="6070" y="1085850"/>
                </a:lnTo>
                <a:lnTo>
                  <a:pt x="3441" y="1085850"/>
                </a:lnTo>
                <a:lnTo>
                  <a:pt x="2324" y="1086307"/>
                </a:lnTo>
                <a:lnTo>
                  <a:pt x="457" y="1088174"/>
                </a:lnTo>
                <a:lnTo>
                  <a:pt x="0" y="1089291"/>
                </a:lnTo>
                <a:lnTo>
                  <a:pt x="0" y="1101445"/>
                </a:lnTo>
                <a:lnTo>
                  <a:pt x="457" y="1102575"/>
                </a:lnTo>
                <a:lnTo>
                  <a:pt x="2324" y="1104430"/>
                </a:lnTo>
                <a:lnTo>
                  <a:pt x="3441" y="1104900"/>
                </a:lnTo>
                <a:lnTo>
                  <a:pt x="6070" y="1104900"/>
                </a:lnTo>
                <a:lnTo>
                  <a:pt x="7200" y="1104430"/>
                </a:lnTo>
                <a:lnTo>
                  <a:pt x="9055" y="1102575"/>
                </a:lnTo>
                <a:lnTo>
                  <a:pt x="9525" y="1101445"/>
                </a:lnTo>
                <a:lnTo>
                  <a:pt x="9525" y="1089291"/>
                </a:lnTo>
                <a:close/>
              </a:path>
              <a:path w="1615439" h="2019300">
                <a:moveTo>
                  <a:pt x="9525" y="1032141"/>
                </a:moveTo>
                <a:lnTo>
                  <a:pt x="9055" y="1031024"/>
                </a:lnTo>
                <a:lnTo>
                  <a:pt x="7200" y="1029157"/>
                </a:lnTo>
                <a:lnTo>
                  <a:pt x="6070" y="1028700"/>
                </a:lnTo>
                <a:lnTo>
                  <a:pt x="3441" y="1028700"/>
                </a:lnTo>
                <a:lnTo>
                  <a:pt x="2324" y="1029157"/>
                </a:lnTo>
                <a:lnTo>
                  <a:pt x="457" y="1031024"/>
                </a:lnTo>
                <a:lnTo>
                  <a:pt x="0" y="1032141"/>
                </a:lnTo>
                <a:lnTo>
                  <a:pt x="0" y="1044295"/>
                </a:lnTo>
                <a:lnTo>
                  <a:pt x="457" y="1045425"/>
                </a:lnTo>
                <a:lnTo>
                  <a:pt x="2324" y="1047280"/>
                </a:lnTo>
                <a:lnTo>
                  <a:pt x="3441" y="1047750"/>
                </a:lnTo>
                <a:lnTo>
                  <a:pt x="6070" y="1047750"/>
                </a:lnTo>
                <a:lnTo>
                  <a:pt x="7200" y="1047280"/>
                </a:lnTo>
                <a:lnTo>
                  <a:pt x="9055" y="1045425"/>
                </a:lnTo>
                <a:lnTo>
                  <a:pt x="9525" y="1044295"/>
                </a:lnTo>
                <a:lnTo>
                  <a:pt x="9525" y="1032141"/>
                </a:lnTo>
                <a:close/>
              </a:path>
              <a:path w="1615439" h="2019300">
                <a:moveTo>
                  <a:pt x="9525" y="974991"/>
                </a:moveTo>
                <a:lnTo>
                  <a:pt x="9055" y="973874"/>
                </a:lnTo>
                <a:lnTo>
                  <a:pt x="7200" y="972007"/>
                </a:lnTo>
                <a:lnTo>
                  <a:pt x="6070" y="971550"/>
                </a:lnTo>
                <a:lnTo>
                  <a:pt x="3441" y="971550"/>
                </a:lnTo>
                <a:lnTo>
                  <a:pt x="2324" y="972007"/>
                </a:lnTo>
                <a:lnTo>
                  <a:pt x="457" y="973874"/>
                </a:lnTo>
                <a:lnTo>
                  <a:pt x="0" y="974991"/>
                </a:lnTo>
                <a:lnTo>
                  <a:pt x="0" y="987145"/>
                </a:lnTo>
                <a:lnTo>
                  <a:pt x="457" y="988275"/>
                </a:lnTo>
                <a:lnTo>
                  <a:pt x="2324" y="990130"/>
                </a:lnTo>
                <a:lnTo>
                  <a:pt x="3441" y="990600"/>
                </a:lnTo>
                <a:lnTo>
                  <a:pt x="6070" y="990600"/>
                </a:lnTo>
                <a:lnTo>
                  <a:pt x="7200" y="990130"/>
                </a:lnTo>
                <a:lnTo>
                  <a:pt x="9055" y="988275"/>
                </a:lnTo>
                <a:lnTo>
                  <a:pt x="9525" y="987145"/>
                </a:lnTo>
                <a:lnTo>
                  <a:pt x="9525" y="974991"/>
                </a:lnTo>
                <a:close/>
              </a:path>
              <a:path w="1615439" h="2019300">
                <a:moveTo>
                  <a:pt x="9525" y="917841"/>
                </a:moveTo>
                <a:lnTo>
                  <a:pt x="9055" y="916724"/>
                </a:lnTo>
                <a:lnTo>
                  <a:pt x="7200" y="914857"/>
                </a:lnTo>
                <a:lnTo>
                  <a:pt x="6070" y="914400"/>
                </a:lnTo>
                <a:lnTo>
                  <a:pt x="3441" y="914400"/>
                </a:lnTo>
                <a:lnTo>
                  <a:pt x="2324" y="914857"/>
                </a:lnTo>
                <a:lnTo>
                  <a:pt x="457" y="916724"/>
                </a:lnTo>
                <a:lnTo>
                  <a:pt x="0" y="917841"/>
                </a:lnTo>
                <a:lnTo>
                  <a:pt x="0" y="929995"/>
                </a:lnTo>
                <a:lnTo>
                  <a:pt x="457" y="931125"/>
                </a:lnTo>
                <a:lnTo>
                  <a:pt x="2324" y="932980"/>
                </a:lnTo>
                <a:lnTo>
                  <a:pt x="3441" y="933450"/>
                </a:lnTo>
                <a:lnTo>
                  <a:pt x="6070" y="933450"/>
                </a:lnTo>
                <a:lnTo>
                  <a:pt x="7200" y="932980"/>
                </a:lnTo>
                <a:lnTo>
                  <a:pt x="9055" y="931125"/>
                </a:lnTo>
                <a:lnTo>
                  <a:pt x="9525" y="929995"/>
                </a:lnTo>
                <a:lnTo>
                  <a:pt x="9525" y="917841"/>
                </a:lnTo>
                <a:close/>
              </a:path>
              <a:path w="1615439" h="2019300">
                <a:moveTo>
                  <a:pt x="9525" y="860691"/>
                </a:moveTo>
                <a:lnTo>
                  <a:pt x="9055" y="859574"/>
                </a:lnTo>
                <a:lnTo>
                  <a:pt x="7200" y="857707"/>
                </a:lnTo>
                <a:lnTo>
                  <a:pt x="6070" y="857250"/>
                </a:lnTo>
                <a:lnTo>
                  <a:pt x="3441" y="857250"/>
                </a:lnTo>
                <a:lnTo>
                  <a:pt x="2324" y="857707"/>
                </a:lnTo>
                <a:lnTo>
                  <a:pt x="457" y="859574"/>
                </a:lnTo>
                <a:lnTo>
                  <a:pt x="0" y="860691"/>
                </a:lnTo>
                <a:lnTo>
                  <a:pt x="0" y="872845"/>
                </a:lnTo>
                <a:lnTo>
                  <a:pt x="457" y="873975"/>
                </a:lnTo>
                <a:lnTo>
                  <a:pt x="2324" y="875830"/>
                </a:lnTo>
                <a:lnTo>
                  <a:pt x="3441" y="876300"/>
                </a:lnTo>
                <a:lnTo>
                  <a:pt x="6070" y="876300"/>
                </a:lnTo>
                <a:lnTo>
                  <a:pt x="7200" y="875830"/>
                </a:lnTo>
                <a:lnTo>
                  <a:pt x="9055" y="873975"/>
                </a:lnTo>
                <a:lnTo>
                  <a:pt x="9525" y="872845"/>
                </a:lnTo>
                <a:lnTo>
                  <a:pt x="9525" y="860691"/>
                </a:lnTo>
                <a:close/>
              </a:path>
              <a:path w="1615439" h="2019300">
                <a:moveTo>
                  <a:pt x="9525" y="803541"/>
                </a:moveTo>
                <a:lnTo>
                  <a:pt x="9055" y="802424"/>
                </a:lnTo>
                <a:lnTo>
                  <a:pt x="7200" y="800557"/>
                </a:lnTo>
                <a:lnTo>
                  <a:pt x="6070" y="800100"/>
                </a:lnTo>
                <a:lnTo>
                  <a:pt x="3441" y="800100"/>
                </a:lnTo>
                <a:lnTo>
                  <a:pt x="2324" y="800557"/>
                </a:lnTo>
                <a:lnTo>
                  <a:pt x="457" y="802424"/>
                </a:lnTo>
                <a:lnTo>
                  <a:pt x="0" y="803541"/>
                </a:lnTo>
                <a:lnTo>
                  <a:pt x="0" y="815695"/>
                </a:lnTo>
                <a:lnTo>
                  <a:pt x="457" y="816825"/>
                </a:lnTo>
                <a:lnTo>
                  <a:pt x="2324" y="818680"/>
                </a:lnTo>
                <a:lnTo>
                  <a:pt x="3441" y="819150"/>
                </a:lnTo>
                <a:lnTo>
                  <a:pt x="6070" y="819150"/>
                </a:lnTo>
                <a:lnTo>
                  <a:pt x="7200" y="818680"/>
                </a:lnTo>
                <a:lnTo>
                  <a:pt x="9055" y="816825"/>
                </a:lnTo>
                <a:lnTo>
                  <a:pt x="9525" y="815695"/>
                </a:lnTo>
                <a:lnTo>
                  <a:pt x="9525" y="803541"/>
                </a:lnTo>
                <a:close/>
              </a:path>
              <a:path w="1615439" h="2019300">
                <a:moveTo>
                  <a:pt x="9525" y="746391"/>
                </a:moveTo>
                <a:lnTo>
                  <a:pt x="9055" y="745274"/>
                </a:lnTo>
                <a:lnTo>
                  <a:pt x="7200" y="743407"/>
                </a:lnTo>
                <a:lnTo>
                  <a:pt x="6070" y="742950"/>
                </a:lnTo>
                <a:lnTo>
                  <a:pt x="3441" y="742950"/>
                </a:lnTo>
                <a:lnTo>
                  <a:pt x="2324" y="743407"/>
                </a:lnTo>
                <a:lnTo>
                  <a:pt x="457" y="745274"/>
                </a:lnTo>
                <a:lnTo>
                  <a:pt x="0" y="746391"/>
                </a:lnTo>
                <a:lnTo>
                  <a:pt x="0" y="758545"/>
                </a:lnTo>
                <a:lnTo>
                  <a:pt x="457" y="759675"/>
                </a:lnTo>
                <a:lnTo>
                  <a:pt x="2324" y="761530"/>
                </a:lnTo>
                <a:lnTo>
                  <a:pt x="3441" y="762000"/>
                </a:lnTo>
                <a:lnTo>
                  <a:pt x="6070" y="762000"/>
                </a:lnTo>
                <a:lnTo>
                  <a:pt x="7200" y="761530"/>
                </a:lnTo>
                <a:lnTo>
                  <a:pt x="9055" y="759675"/>
                </a:lnTo>
                <a:lnTo>
                  <a:pt x="9525" y="758545"/>
                </a:lnTo>
                <a:lnTo>
                  <a:pt x="9525" y="746391"/>
                </a:lnTo>
                <a:close/>
              </a:path>
              <a:path w="1615439" h="2019300">
                <a:moveTo>
                  <a:pt x="9525" y="689241"/>
                </a:moveTo>
                <a:lnTo>
                  <a:pt x="9055" y="688124"/>
                </a:lnTo>
                <a:lnTo>
                  <a:pt x="7200" y="686257"/>
                </a:lnTo>
                <a:lnTo>
                  <a:pt x="6070" y="685800"/>
                </a:lnTo>
                <a:lnTo>
                  <a:pt x="3441" y="685800"/>
                </a:lnTo>
                <a:lnTo>
                  <a:pt x="2324" y="686257"/>
                </a:lnTo>
                <a:lnTo>
                  <a:pt x="457" y="688124"/>
                </a:lnTo>
                <a:lnTo>
                  <a:pt x="0" y="689241"/>
                </a:lnTo>
                <a:lnTo>
                  <a:pt x="0" y="701395"/>
                </a:lnTo>
                <a:lnTo>
                  <a:pt x="457" y="702525"/>
                </a:lnTo>
                <a:lnTo>
                  <a:pt x="2324" y="704380"/>
                </a:lnTo>
                <a:lnTo>
                  <a:pt x="3441" y="704850"/>
                </a:lnTo>
                <a:lnTo>
                  <a:pt x="6070" y="704850"/>
                </a:lnTo>
                <a:lnTo>
                  <a:pt x="7200" y="704380"/>
                </a:lnTo>
                <a:lnTo>
                  <a:pt x="9055" y="702525"/>
                </a:lnTo>
                <a:lnTo>
                  <a:pt x="9525" y="701395"/>
                </a:lnTo>
                <a:lnTo>
                  <a:pt x="9525" y="689241"/>
                </a:lnTo>
                <a:close/>
              </a:path>
              <a:path w="1615439" h="2019300">
                <a:moveTo>
                  <a:pt x="9525" y="632091"/>
                </a:moveTo>
                <a:lnTo>
                  <a:pt x="9055" y="630974"/>
                </a:lnTo>
                <a:lnTo>
                  <a:pt x="7200" y="629107"/>
                </a:lnTo>
                <a:lnTo>
                  <a:pt x="6070" y="628650"/>
                </a:lnTo>
                <a:lnTo>
                  <a:pt x="3441" y="628650"/>
                </a:lnTo>
                <a:lnTo>
                  <a:pt x="2324" y="629107"/>
                </a:lnTo>
                <a:lnTo>
                  <a:pt x="457" y="630974"/>
                </a:lnTo>
                <a:lnTo>
                  <a:pt x="0" y="632091"/>
                </a:lnTo>
                <a:lnTo>
                  <a:pt x="0" y="644245"/>
                </a:lnTo>
                <a:lnTo>
                  <a:pt x="457" y="645375"/>
                </a:lnTo>
                <a:lnTo>
                  <a:pt x="2324" y="647230"/>
                </a:lnTo>
                <a:lnTo>
                  <a:pt x="3441" y="647700"/>
                </a:lnTo>
                <a:lnTo>
                  <a:pt x="6070" y="647700"/>
                </a:lnTo>
                <a:lnTo>
                  <a:pt x="7200" y="647230"/>
                </a:lnTo>
                <a:lnTo>
                  <a:pt x="9055" y="645375"/>
                </a:lnTo>
                <a:lnTo>
                  <a:pt x="9525" y="644245"/>
                </a:lnTo>
                <a:lnTo>
                  <a:pt x="9525" y="632091"/>
                </a:lnTo>
                <a:close/>
              </a:path>
              <a:path w="1615439" h="2019300">
                <a:moveTo>
                  <a:pt x="9525" y="574941"/>
                </a:moveTo>
                <a:lnTo>
                  <a:pt x="9055" y="573824"/>
                </a:lnTo>
                <a:lnTo>
                  <a:pt x="7200" y="571957"/>
                </a:lnTo>
                <a:lnTo>
                  <a:pt x="6070" y="571500"/>
                </a:lnTo>
                <a:lnTo>
                  <a:pt x="3441" y="571500"/>
                </a:lnTo>
                <a:lnTo>
                  <a:pt x="2324" y="571957"/>
                </a:lnTo>
                <a:lnTo>
                  <a:pt x="457" y="573824"/>
                </a:lnTo>
                <a:lnTo>
                  <a:pt x="0" y="574941"/>
                </a:lnTo>
                <a:lnTo>
                  <a:pt x="0" y="587095"/>
                </a:lnTo>
                <a:lnTo>
                  <a:pt x="457" y="588225"/>
                </a:lnTo>
                <a:lnTo>
                  <a:pt x="2324" y="590080"/>
                </a:lnTo>
                <a:lnTo>
                  <a:pt x="3441" y="590550"/>
                </a:lnTo>
                <a:lnTo>
                  <a:pt x="6070" y="590550"/>
                </a:lnTo>
                <a:lnTo>
                  <a:pt x="7200" y="590080"/>
                </a:lnTo>
                <a:lnTo>
                  <a:pt x="9055" y="588225"/>
                </a:lnTo>
                <a:lnTo>
                  <a:pt x="9525" y="587095"/>
                </a:lnTo>
                <a:lnTo>
                  <a:pt x="9525" y="574941"/>
                </a:lnTo>
                <a:close/>
              </a:path>
              <a:path w="1615439" h="2019300">
                <a:moveTo>
                  <a:pt x="9525" y="517791"/>
                </a:moveTo>
                <a:lnTo>
                  <a:pt x="9055" y="516674"/>
                </a:lnTo>
                <a:lnTo>
                  <a:pt x="7200" y="514807"/>
                </a:lnTo>
                <a:lnTo>
                  <a:pt x="6070" y="514350"/>
                </a:lnTo>
                <a:lnTo>
                  <a:pt x="3441" y="514350"/>
                </a:lnTo>
                <a:lnTo>
                  <a:pt x="2324" y="514807"/>
                </a:lnTo>
                <a:lnTo>
                  <a:pt x="457" y="516674"/>
                </a:lnTo>
                <a:lnTo>
                  <a:pt x="0" y="517791"/>
                </a:lnTo>
                <a:lnTo>
                  <a:pt x="0" y="529945"/>
                </a:lnTo>
                <a:lnTo>
                  <a:pt x="457" y="531075"/>
                </a:lnTo>
                <a:lnTo>
                  <a:pt x="2324" y="532930"/>
                </a:lnTo>
                <a:lnTo>
                  <a:pt x="3441" y="533400"/>
                </a:lnTo>
                <a:lnTo>
                  <a:pt x="6070" y="533400"/>
                </a:lnTo>
                <a:lnTo>
                  <a:pt x="7200" y="532930"/>
                </a:lnTo>
                <a:lnTo>
                  <a:pt x="9055" y="531075"/>
                </a:lnTo>
                <a:lnTo>
                  <a:pt x="9525" y="529945"/>
                </a:lnTo>
                <a:lnTo>
                  <a:pt x="9525" y="517791"/>
                </a:lnTo>
                <a:close/>
              </a:path>
              <a:path w="1615439" h="2019300">
                <a:moveTo>
                  <a:pt x="9525" y="460641"/>
                </a:moveTo>
                <a:lnTo>
                  <a:pt x="9055" y="459524"/>
                </a:lnTo>
                <a:lnTo>
                  <a:pt x="7200" y="457657"/>
                </a:lnTo>
                <a:lnTo>
                  <a:pt x="6070" y="457200"/>
                </a:lnTo>
                <a:lnTo>
                  <a:pt x="3441" y="457200"/>
                </a:lnTo>
                <a:lnTo>
                  <a:pt x="2324" y="457657"/>
                </a:lnTo>
                <a:lnTo>
                  <a:pt x="457" y="459524"/>
                </a:lnTo>
                <a:lnTo>
                  <a:pt x="0" y="460641"/>
                </a:lnTo>
                <a:lnTo>
                  <a:pt x="0" y="472795"/>
                </a:lnTo>
                <a:lnTo>
                  <a:pt x="457" y="473925"/>
                </a:lnTo>
                <a:lnTo>
                  <a:pt x="2324" y="475780"/>
                </a:lnTo>
                <a:lnTo>
                  <a:pt x="3441" y="476250"/>
                </a:lnTo>
                <a:lnTo>
                  <a:pt x="6070" y="476250"/>
                </a:lnTo>
                <a:lnTo>
                  <a:pt x="7200" y="475780"/>
                </a:lnTo>
                <a:lnTo>
                  <a:pt x="9055" y="473925"/>
                </a:lnTo>
                <a:lnTo>
                  <a:pt x="9525" y="472795"/>
                </a:lnTo>
                <a:lnTo>
                  <a:pt x="9525" y="460641"/>
                </a:lnTo>
                <a:close/>
              </a:path>
              <a:path w="1615439" h="2019300">
                <a:moveTo>
                  <a:pt x="9525" y="403491"/>
                </a:moveTo>
                <a:lnTo>
                  <a:pt x="9055" y="402374"/>
                </a:lnTo>
                <a:lnTo>
                  <a:pt x="7200" y="400507"/>
                </a:lnTo>
                <a:lnTo>
                  <a:pt x="6070" y="400050"/>
                </a:lnTo>
                <a:lnTo>
                  <a:pt x="3441" y="400050"/>
                </a:lnTo>
                <a:lnTo>
                  <a:pt x="2324" y="400507"/>
                </a:lnTo>
                <a:lnTo>
                  <a:pt x="457" y="402374"/>
                </a:lnTo>
                <a:lnTo>
                  <a:pt x="0" y="403491"/>
                </a:lnTo>
                <a:lnTo>
                  <a:pt x="0" y="415645"/>
                </a:lnTo>
                <a:lnTo>
                  <a:pt x="457" y="416775"/>
                </a:lnTo>
                <a:lnTo>
                  <a:pt x="2324" y="418630"/>
                </a:lnTo>
                <a:lnTo>
                  <a:pt x="3441" y="419100"/>
                </a:lnTo>
                <a:lnTo>
                  <a:pt x="6070" y="419100"/>
                </a:lnTo>
                <a:lnTo>
                  <a:pt x="7200" y="418630"/>
                </a:lnTo>
                <a:lnTo>
                  <a:pt x="9055" y="416775"/>
                </a:lnTo>
                <a:lnTo>
                  <a:pt x="9525" y="415645"/>
                </a:lnTo>
                <a:lnTo>
                  <a:pt x="9525" y="403491"/>
                </a:lnTo>
                <a:close/>
              </a:path>
              <a:path w="1615439" h="2019300">
                <a:moveTo>
                  <a:pt x="9525" y="346341"/>
                </a:moveTo>
                <a:lnTo>
                  <a:pt x="9055" y="345224"/>
                </a:lnTo>
                <a:lnTo>
                  <a:pt x="7200" y="343357"/>
                </a:lnTo>
                <a:lnTo>
                  <a:pt x="6070" y="342900"/>
                </a:lnTo>
                <a:lnTo>
                  <a:pt x="3441" y="342900"/>
                </a:lnTo>
                <a:lnTo>
                  <a:pt x="2324" y="343357"/>
                </a:lnTo>
                <a:lnTo>
                  <a:pt x="457" y="345224"/>
                </a:lnTo>
                <a:lnTo>
                  <a:pt x="0" y="346341"/>
                </a:lnTo>
                <a:lnTo>
                  <a:pt x="0" y="358495"/>
                </a:lnTo>
                <a:lnTo>
                  <a:pt x="457" y="359625"/>
                </a:lnTo>
                <a:lnTo>
                  <a:pt x="2324" y="361480"/>
                </a:lnTo>
                <a:lnTo>
                  <a:pt x="3441" y="361950"/>
                </a:lnTo>
                <a:lnTo>
                  <a:pt x="6070" y="361950"/>
                </a:lnTo>
                <a:lnTo>
                  <a:pt x="7200" y="361480"/>
                </a:lnTo>
                <a:lnTo>
                  <a:pt x="9055" y="359625"/>
                </a:lnTo>
                <a:lnTo>
                  <a:pt x="9525" y="358495"/>
                </a:lnTo>
                <a:lnTo>
                  <a:pt x="9525" y="346341"/>
                </a:lnTo>
                <a:close/>
              </a:path>
              <a:path w="1615439" h="2019300">
                <a:moveTo>
                  <a:pt x="9525" y="289191"/>
                </a:moveTo>
                <a:lnTo>
                  <a:pt x="9055" y="288074"/>
                </a:lnTo>
                <a:lnTo>
                  <a:pt x="7200" y="286207"/>
                </a:lnTo>
                <a:lnTo>
                  <a:pt x="6070" y="285750"/>
                </a:lnTo>
                <a:lnTo>
                  <a:pt x="3441" y="285750"/>
                </a:lnTo>
                <a:lnTo>
                  <a:pt x="2324" y="286207"/>
                </a:lnTo>
                <a:lnTo>
                  <a:pt x="457" y="288074"/>
                </a:lnTo>
                <a:lnTo>
                  <a:pt x="0" y="289191"/>
                </a:lnTo>
                <a:lnTo>
                  <a:pt x="0" y="301345"/>
                </a:lnTo>
                <a:lnTo>
                  <a:pt x="457" y="302475"/>
                </a:lnTo>
                <a:lnTo>
                  <a:pt x="2324" y="304330"/>
                </a:lnTo>
                <a:lnTo>
                  <a:pt x="3441" y="304800"/>
                </a:lnTo>
                <a:lnTo>
                  <a:pt x="6070" y="304800"/>
                </a:lnTo>
                <a:lnTo>
                  <a:pt x="7200" y="304330"/>
                </a:lnTo>
                <a:lnTo>
                  <a:pt x="9055" y="302475"/>
                </a:lnTo>
                <a:lnTo>
                  <a:pt x="9525" y="301345"/>
                </a:lnTo>
                <a:lnTo>
                  <a:pt x="9525" y="289191"/>
                </a:lnTo>
                <a:close/>
              </a:path>
              <a:path w="1615439" h="2019300">
                <a:moveTo>
                  <a:pt x="9525" y="232041"/>
                </a:moveTo>
                <a:lnTo>
                  <a:pt x="9055" y="230924"/>
                </a:lnTo>
                <a:lnTo>
                  <a:pt x="7200" y="229057"/>
                </a:lnTo>
                <a:lnTo>
                  <a:pt x="6070" y="228600"/>
                </a:lnTo>
                <a:lnTo>
                  <a:pt x="3441" y="228600"/>
                </a:lnTo>
                <a:lnTo>
                  <a:pt x="2324" y="229057"/>
                </a:lnTo>
                <a:lnTo>
                  <a:pt x="457" y="230924"/>
                </a:lnTo>
                <a:lnTo>
                  <a:pt x="0" y="232041"/>
                </a:lnTo>
                <a:lnTo>
                  <a:pt x="0" y="244195"/>
                </a:lnTo>
                <a:lnTo>
                  <a:pt x="457" y="245325"/>
                </a:lnTo>
                <a:lnTo>
                  <a:pt x="2324" y="247180"/>
                </a:lnTo>
                <a:lnTo>
                  <a:pt x="3441" y="247650"/>
                </a:lnTo>
                <a:lnTo>
                  <a:pt x="6070" y="247650"/>
                </a:lnTo>
                <a:lnTo>
                  <a:pt x="7200" y="247180"/>
                </a:lnTo>
                <a:lnTo>
                  <a:pt x="9055" y="245325"/>
                </a:lnTo>
                <a:lnTo>
                  <a:pt x="9525" y="244195"/>
                </a:lnTo>
                <a:lnTo>
                  <a:pt x="9525" y="232041"/>
                </a:lnTo>
                <a:close/>
              </a:path>
              <a:path w="1615439" h="2019300">
                <a:moveTo>
                  <a:pt x="9525" y="174891"/>
                </a:moveTo>
                <a:lnTo>
                  <a:pt x="9055" y="173774"/>
                </a:lnTo>
                <a:lnTo>
                  <a:pt x="7200" y="171907"/>
                </a:lnTo>
                <a:lnTo>
                  <a:pt x="6070" y="171450"/>
                </a:lnTo>
                <a:lnTo>
                  <a:pt x="3441" y="171450"/>
                </a:lnTo>
                <a:lnTo>
                  <a:pt x="2324" y="171907"/>
                </a:lnTo>
                <a:lnTo>
                  <a:pt x="457" y="173774"/>
                </a:lnTo>
                <a:lnTo>
                  <a:pt x="0" y="174891"/>
                </a:lnTo>
                <a:lnTo>
                  <a:pt x="0" y="187045"/>
                </a:lnTo>
                <a:lnTo>
                  <a:pt x="457" y="188175"/>
                </a:lnTo>
                <a:lnTo>
                  <a:pt x="2324" y="190030"/>
                </a:lnTo>
                <a:lnTo>
                  <a:pt x="3441" y="190500"/>
                </a:lnTo>
                <a:lnTo>
                  <a:pt x="6070" y="190500"/>
                </a:lnTo>
                <a:lnTo>
                  <a:pt x="7200" y="190030"/>
                </a:lnTo>
                <a:lnTo>
                  <a:pt x="9055" y="188175"/>
                </a:lnTo>
                <a:lnTo>
                  <a:pt x="9525" y="187045"/>
                </a:lnTo>
                <a:lnTo>
                  <a:pt x="9525" y="174891"/>
                </a:lnTo>
                <a:close/>
              </a:path>
              <a:path w="1615439" h="2019300">
                <a:moveTo>
                  <a:pt x="9525" y="117741"/>
                </a:moveTo>
                <a:lnTo>
                  <a:pt x="9055" y="116624"/>
                </a:lnTo>
                <a:lnTo>
                  <a:pt x="7200" y="114757"/>
                </a:lnTo>
                <a:lnTo>
                  <a:pt x="6070" y="114300"/>
                </a:lnTo>
                <a:lnTo>
                  <a:pt x="3441" y="114300"/>
                </a:lnTo>
                <a:lnTo>
                  <a:pt x="2324" y="114757"/>
                </a:lnTo>
                <a:lnTo>
                  <a:pt x="457" y="116624"/>
                </a:lnTo>
                <a:lnTo>
                  <a:pt x="0" y="117741"/>
                </a:lnTo>
                <a:lnTo>
                  <a:pt x="0" y="129895"/>
                </a:lnTo>
                <a:lnTo>
                  <a:pt x="457" y="131025"/>
                </a:lnTo>
                <a:lnTo>
                  <a:pt x="2324" y="132880"/>
                </a:lnTo>
                <a:lnTo>
                  <a:pt x="3441" y="133350"/>
                </a:lnTo>
                <a:lnTo>
                  <a:pt x="6070" y="133350"/>
                </a:lnTo>
                <a:lnTo>
                  <a:pt x="7200" y="132880"/>
                </a:lnTo>
                <a:lnTo>
                  <a:pt x="9055" y="131025"/>
                </a:lnTo>
                <a:lnTo>
                  <a:pt x="9525" y="129895"/>
                </a:lnTo>
                <a:lnTo>
                  <a:pt x="9525" y="117741"/>
                </a:lnTo>
                <a:close/>
              </a:path>
              <a:path w="1615439" h="2019300">
                <a:moveTo>
                  <a:pt x="9525" y="60591"/>
                </a:moveTo>
                <a:lnTo>
                  <a:pt x="9055" y="59474"/>
                </a:lnTo>
                <a:lnTo>
                  <a:pt x="7200" y="57607"/>
                </a:lnTo>
                <a:lnTo>
                  <a:pt x="6070" y="57150"/>
                </a:lnTo>
                <a:lnTo>
                  <a:pt x="3441" y="57150"/>
                </a:lnTo>
                <a:lnTo>
                  <a:pt x="2324" y="57607"/>
                </a:lnTo>
                <a:lnTo>
                  <a:pt x="457" y="59474"/>
                </a:lnTo>
                <a:lnTo>
                  <a:pt x="0" y="60591"/>
                </a:lnTo>
                <a:lnTo>
                  <a:pt x="0" y="72745"/>
                </a:lnTo>
                <a:lnTo>
                  <a:pt x="457" y="73875"/>
                </a:lnTo>
                <a:lnTo>
                  <a:pt x="2324" y="75730"/>
                </a:lnTo>
                <a:lnTo>
                  <a:pt x="3441" y="76200"/>
                </a:lnTo>
                <a:lnTo>
                  <a:pt x="6070" y="76200"/>
                </a:lnTo>
                <a:lnTo>
                  <a:pt x="7200" y="75730"/>
                </a:lnTo>
                <a:lnTo>
                  <a:pt x="9055" y="73875"/>
                </a:lnTo>
                <a:lnTo>
                  <a:pt x="9525" y="72745"/>
                </a:lnTo>
                <a:lnTo>
                  <a:pt x="9525" y="60591"/>
                </a:lnTo>
                <a:close/>
              </a:path>
              <a:path w="1615439" h="2019300">
                <a:moveTo>
                  <a:pt x="9525" y="3441"/>
                </a:moveTo>
                <a:lnTo>
                  <a:pt x="9055" y="2324"/>
                </a:lnTo>
                <a:lnTo>
                  <a:pt x="7200" y="457"/>
                </a:lnTo>
                <a:lnTo>
                  <a:pt x="6070" y="0"/>
                </a:lnTo>
                <a:lnTo>
                  <a:pt x="3441" y="0"/>
                </a:lnTo>
                <a:lnTo>
                  <a:pt x="2324" y="457"/>
                </a:lnTo>
                <a:lnTo>
                  <a:pt x="457" y="2324"/>
                </a:lnTo>
                <a:lnTo>
                  <a:pt x="0" y="3441"/>
                </a:lnTo>
                <a:lnTo>
                  <a:pt x="0" y="15595"/>
                </a:lnTo>
                <a:lnTo>
                  <a:pt x="457" y="16725"/>
                </a:lnTo>
                <a:lnTo>
                  <a:pt x="2324" y="18580"/>
                </a:lnTo>
                <a:lnTo>
                  <a:pt x="3441" y="19050"/>
                </a:lnTo>
                <a:lnTo>
                  <a:pt x="6070" y="19050"/>
                </a:lnTo>
                <a:lnTo>
                  <a:pt x="7200" y="18580"/>
                </a:lnTo>
                <a:lnTo>
                  <a:pt x="9055" y="16725"/>
                </a:lnTo>
                <a:lnTo>
                  <a:pt x="9525" y="15595"/>
                </a:lnTo>
                <a:lnTo>
                  <a:pt x="9525" y="3441"/>
                </a:lnTo>
                <a:close/>
              </a:path>
              <a:path w="1615439" h="2019300">
                <a:moveTo>
                  <a:pt x="1615440" y="2003691"/>
                </a:moveTo>
                <a:lnTo>
                  <a:pt x="1614970" y="2002574"/>
                </a:lnTo>
                <a:lnTo>
                  <a:pt x="1613115" y="2000707"/>
                </a:lnTo>
                <a:lnTo>
                  <a:pt x="1611985" y="2000250"/>
                </a:lnTo>
                <a:lnTo>
                  <a:pt x="1609356" y="2000250"/>
                </a:lnTo>
                <a:lnTo>
                  <a:pt x="1608239" y="2000707"/>
                </a:lnTo>
                <a:lnTo>
                  <a:pt x="1606372" y="2002574"/>
                </a:lnTo>
                <a:lnTo>
                  <a:pt x="1605915" y="2003691"/>
                </a:lnTo>
                <a:lnTo>
                  <a:pt x="1605915" y="2015845"/>
                </a:lnTo>
                <a:lnTo>
                  <a:pt x="1606372" y="2016975"/>
                </a:lnTo>
                <a:lnTo>
                  <a:pt x="1608239" y="2018830"/>
                </a:lnTo>
                <a:lnTo>
                  <a:pt x="1609356" y="2019300"/>
                </a:lnTo>
                <a:lnTo>
                  <a:pt x="1611985" y="2019300"/>
                </a:lnTo>
                <a:lnTo>
                  <a:pt x="1613115" y="2018830"/>
                </a:lnTo>
                <a:lnTo>
                  <a:pt x="1614970" y="2016975"/>
                </a:lnTo>
                <a:lnTo>
                  <a:pt x="1615440" y="2015845"/>
                </a:lnTo>
                <a:lnTo>
                  <a:pt x="1615440" y="2003691"/>
                </a:lnTo>
                <a:close/>
              </a:path>
              <a:path w="1615439" h="2019300">
                <a:moveTo>
                  <a:pt x="1615440" y="1946541"/>
                </a:moveTo>
                <a:lnTo>
                  <a:pt x="1614970" y="1945424"/>
                </a:lnTo>
                <a:lnTo>
                  <a:pt x="1613115" y="1943557"/>
                </a:lnTo>
                <a:lnTo>
                  <a:pt x="1611985" y="1943100"/>
                </a:lnTo>
                <a:lnTo>
                  <a:pt x="1609356" y="1943100"/>
                </a:lnTo>
                <a:lnTo>
                  <a:pt x="1608239" y="1943557"/>
                </a:lnTo>
                <a:lnTo>
                  <a:pt x="1606372" y="1945424"/>
                </a:lnTo>
                <a:lnTo>
                  <a:pt x="1605915" y="1946541"/>
                </a:lnTo>
                <a:lnTo>
                  <a:pt x="1605915" y="1958695"/>
                </a:lnTo>
                <a:lnTo>
                  <a:pt x="1606372" y="1959825"/>
                </a:lnTo>
                <a:lnTo>
                  <a:pt x="1608239" y="1961680"/>
                </a:lnTo>
                <a:lnTo>
                  <a:pt x="1609356" y="1962150"/>
                </a:lnTo>
                <a:lnTo>
                  <a:pt x="1611985" y="1962150"/>
                </a:lnTo>
                <a:lnTo>
                  <a:pt x="1613115" y="1961680"/>
                </a:lnTo>
                <a:lnTo>
                  <a:pt x="1614970" y="1959825"/>
                </a:lnTo>
                <a:lnTo>
                  <a:pt x="1615440" y="1958695"/>
                </a:lnTo>
                <a:lnTo>
                  <a:pt x="1615440" y="1946541"/>
                </a:lnTo>
                <a:close/>
              </a:path>
              <a:path w="1615439" h="2019300">
                <a:moveTo>
                  <a:pt x="1615440" y="1889391"/>
                </a:moveTo>
                <a:lnTo>
                  <a:pt x="1614970" y="1888274"/>
                </a:lnTo>
                <a:lnTo>
                  <a:pt x="1613115" y="1886407"/>
                </a:lnTo>
                <a:lnTo>
                  <a:pt x="1611985" y="1885950"/>
                </a:lnTo>
                <a:lnTo>
                  <a:pt x="1609356" y="1885950"/>
                </a:lnTo>
                <a:lnTo>
                  <a:pt x="1608239" y="1886407"/>
                </a:lnTo>
                <a:lnTo>
                  <a:pt x="1606372" y="1888274"/>
                </a:lnTo>
                <a:lnTo>
                  <a:pt x="1605915" y="1889391"/>
                </a:lnTo>
                <a:lnTo>
                  <a:pt x="1605915" y="1901545"/>
                </a:lnTo>
                <a:lnTo>
                  <a:pt x="1606372" y="1902675"/>
                </a:lnTo>
                <a:lnTo>
                  <a:pt x="1608239" y="1904530"/>
                </a:lnTo>
                <a:lnTo>
                  <a:pt x="1609356" y="1905000"/>
                </a:lnTo>
                <a:lnTo>
                  <a:pt x="1611985" y="1905000"/>
                </a:lnTo>
                <a:lnTo>
                  <a:pt x="1613115" y="1904530"/>
                </a:lnTo>
                <a:lnTo>
                  <a:pt x="1614970" y="1902675"/>
                </a:lnTo>
                <a:lnTo>
                  <a:pt x="1615440" y="1901545"/>
                </a:lnTo>
                <a:lnTo>
                  <a:pt x="1615440" y="1889391"/>
                </a:lnTo>
                <a:close/>
              </a:path>
              <a:path w="1615439" h="2019300">
                <a:moveTo>
                  <a:pt x="1615440" y="1832241"/>
                </a:moveTo>
                <a:lnTo>
                  <a:pt x="1614970" y="1831124"/>
                </a:lnTo>
                <a:lnTo>
                  <a:pt x="1613115" y="1829257"/>
                </a:lnTo>
                <a:lnTo>
                  <a:pt x="1611985" y="1828800"/>
                </a:lnTo>
                <a:lnTo>
                  <a:pt x="1609356" y="1828800"/>
                </a:lnTo>
                <a:lnTo>
                  <a:pt x="1608239" y="1829257"/>
                </a:lnTo>
                <a:lnTo>
                  <a:pt x="1606372" y="1831124"/>
                </a:lnTo>
                <a:lnTo>
                  <a:pt x="1605915" y="1832241"/>
                </a:lnTo>
                <a:lnTo>
                  <a:pt x="1605915" y="1844395"/>
                </a:lnTo>
                <a:lnTo>
                  <a:pt x="1606372" y="1845525"/>
                </a:lnTo>
                <a:lnTo>
                  <a:pt x="1608239" y="1847380"/>
                </a:lnTo>
                <a:lnTo>
                  <a:pt x="1609356" y="1847850"/>
                </a:lnTo>
                <a:lnTo>
                  <a:pt x="1611985" y="1847850"/>
                </a:lnTo>
                <a:lnTo>
                  <a:pt x="1613115" y="1847380"/>
                </a:lnTo>
                <a:lnTo>
                  <a:pt x="1614970" y="1845525"/>
                </a:lnTo>
                <a:lnTo>
                  <a:pt x="1615440" y="1844395"/>
                </a:lnTo>
                <a:lnTo>
                  <a:pt x="1615440" y="1832241"/>
                </a:lnTo>
                <a:close/>
              </a:path>
              <a:path w="1615439" h="2019300">
                <a:moveTo>
                  <a:pt x="1615440" y="1775091"/>
                </a:moveTo>
                <a:lnTo>
                  <a:pt x="1614970" y="1773974"/>
                </a:lnTo>
                <a:lnTo>
                  <a:pt x="1613115" y="1772107"/>
                </a:lnTo>
                <a:lnTo>
                  <a:pt x="1611985" y="1771650"/>
                </a:lnTo>
                <a:lnTo>
                  <a:pt x="1609356" y="1771650"/>
                </a:lnTo>
                <a:lnTo>
                  <a:pt x="1608239" y="1772107"/>
                </a:lnTo>
                <a:lnTo>
                  <a:pt x="1606372" y="1773974"/>
                </a:lnTo>
                <a:lnTo>
                  <a:pt x="1605915" y="1775091"/>
                </a:lnTo>
                <a:lnTo>
                  <a:pt x="1605915" y="1787245"/>
                </a:lnTo>
                <a:lnTo>
                  <a:pt x="1606372" y="1788375"/>
                </a:lnTo>
                <a:lnTo>
                  <a:pt x="1608239" y="1790230"/>
                </a:lnTo>
                <a:lnTo>
                  <a:pt x="1609356" y="1790700"/>
                </a:lnTo>
                <a:lnTo>
                  <a:pt x="1611985" y="1790700"/>
                </a:lnTo>
                <a:lnTo>
                  <a:pt x="1613115" y="1790230"/>
                </a:lnTo>
                <a:lnTo>
                  <a:pt x="1614970" y="1788375"/>
                </a:lnTo>
                <a:lnTo>
                  <a:pt x="1615440" y="1787245"/>
                </a:lnTo>
                <a:lnTo>
                  <a:pt x="1615440" y="1775091"/>
                </a:lnTo>
                <a:close/>
              </a:path>
              <a:path w="1615439" h="2019300">
                <a:moveTo>
                  <a:pt x="1615440" y="1717941"/>
                </a:moveTo>
                <a:lnTo>
                  <a:pt x="1614970" y="1716824"/>
                </a:lnTo>
                <a:lnTo>
                  <a:pt x="1613115" y="1714957"/>
                </a:lnTo>
                <a:lnTo>
                  <a:pt x="1611985" y="1714500"/>
                </a:lnTo>
                <a:lnTo>
                  <a:pt x="1609356" y="1714500"/>
                </a:lnTo>
                <a:lnTo>
                  <a:pt x="1608239" y="1714957"/>
                </a:lnTo>
                <a:lnTo>
                  <a:pt x="1606372" y="1716824"/>
                </a:lnTo>
                <a:lnTo>
                  <a:pt x="1605915" y="1717941"/>
                </a:lnTo>
                <a:lnTo>
                  <a:pt x="1605915" y="1730095"/>
                </a:lnTo>
                <a:lnTo>
                  <a:pt x="1606372" y="1731225"/>
                </a:lnTo>
                <a:lnTo>
                  <a:pt x="1608239" y="1733080"/>
                </a:lnTo>
                <a:lnTo>
                  <a:pt x="1609356" y="1733550"/>
                </a:lnTo>
                <a:lnTo>
                  <a:pt x="1611985" y="1733550"/>
                </a:lnTo>
                <a:lnTo>
                  <a:pt x="1613115" y="1733080"/>
                </a:lnTo>
                <a:lnTo>
                  <a:pt x="1614970" y="1731225"/>
                </a:lnTo>
                <a:lnTo>
                  <a:pt x="1615440" y="1730095"/>
                </a:lnTo>
                <a:lnTo>
                  <a:pt x="1615440" y="1717941"/>
                </a:lnTo>
                <a:close/>
              </a:path>
              <a:path w="1615439" h="2019300">
                <a:moveTo>
                  <a:pt x="1615440" y="1660791"/>
                </a:moveTo>
                <a:lnTo>
                  <a:pt x="1614970" y="1659674"/>
                </a:lnTo>
                <a:lnTo>
                  <a:pt x="1613115" y="1657807"/>
                </a:lnTo>
                <a:lnTo>
                  <a:pt x="1611985" y="1657350"/>
                </a:lnTo>
                <a:lnTo>
                  <a:pt x="1609356" y="1657350"/>
                </a:lnTo>
                <a:lnTo>
                  <a:pt x="1608239" y="1657807"/>
                </a:lnTo>
                <a:lnTo>
                  <a:pt x="1606372" y="1659674"/>
                </a:lnTo>
                <a:lnTo>
                  <a:pt x="1605915" y="1660791"/>
                </a:lnTo>
                <a:lnTo>
                  <a:pt x="1605915" y="1672945"/>
                </a:lnTo>
                <a:lnTo>
                  <a:pt x="1606372" y="1674075"/>
                </a:lnTo>
                <a:lnTo>
                  <a:pt x="1608239" y="1675930"/>
                </a:lnTo>
                <a:lnTo>
                  <a:pt x="1609356" y="1676400"/>
                </a:lnTo>
                <a:lnTo>
                  <a:pt x="1611985" y="1676400"/>
                </a:lnTo>
                <a:lnTo>
                  <a:pt x="1613115" y="1675930"/>
                </a:lnTo>
                <a:lnTo>
                  <a:pt x="1614970" y="1674075"/>
                </a:lnTo>
                <a:lnTo>
                  <a:pt x="1615440" y="1672945"/>
                </a:lnTo>
                <a:lnTo>
                  <a:pt x="1615440" y="1660791"/>
                </a:lnTo>
                <a:close/>
              </a:path>
              <a:path w="1615439" h="2019300">
                <a:moveTo>
                  <a:pt x="1615440" y="1603641"/>
                </a:moveTo>
                <a:lnTo>
                  <a:pt x="1614970" y="1602524"/>
                </a:lnTo>
                <a:lnTo>
                  <a:pt x="1613115" y="1600657"/>
                </a:lnTo>
                <a:lnTo>
                  <a:pt x="1611985" y="1600200"/>
                </a:lnTo>
                <a:lnTo>
                  <a:pt x="1609356" y="1600200"/>
                </a:lnTo>
                <a:lnTo>
                  <a:pt x="1608239" y="1600657"/>
                </a:lnTo>
                <a:lnTo>
                  <a:pt x="1606372" y="1602524"/>
                </a:lnTo>
                <a:lnTo>
                  <a:pt x="1605915" y="1603641"/>
                </a:lnTo>
                <a:lnTo>
                  <a:pt x="1605915" y="1615795"/>
                </a:lnTo>
                <a:lnTo>
                  <a:pt x="1606372" y="1616925"/>
                </a:lnTo>
                <a:lnTo>
                  <a:pt x="1608239" y="1618780"/>
                </a:lnTo>
                <a:lnTo>
                  <a:pt x="1609356" y="1619250"/>
                </a:lnTo>
                <a:lnTo>
                  <a:pt x="1611985" y="1619250"/>
                </a:lnTo>
                <a:lnTo>
                  <a:pt x="1613115" y="1618780"/>
                </a:lnTo>
                <a:lnTo>
                  <a:pt x="1614970" y="1616925"/>
                </a:lnTo>
                <a:lnTo>
                  <a:pt x="1615440" y="1615795"/>
                </a:lnTo>
                <a:lnTo>
                  <a:pt x="1615440" y="1603641"/>
                </a:lnTo>
                <a:close/>
              </a:path>
              <a:path w="1615439" h="2019300">
                <a:moveTo>
                  <a:pt x="1615440" y="1546491"/>
                </a:moveTo>
                <a:lnTo>
                  <a:pt x="1614970" y="1545374"/>
                </a:lnTo>
                <a:lnTo>
                  <a:pt x="1613115" y="1543507"/>
                </a:lnTo>
                <a:lnTo>
                  <a:pt x="1611985" y="1543050"/>
                </a:lnTo>
                <a:lnTo>
                  <a:pt x="1609356" y="1543050"/>
                </a:lnTo>
                <a:lnTo>
                  <a:pt x="1608239" y="1543507"/>
                </a:lnTo>
                <a:lnTo>
                  <a:pt x="1606372" y="1545374"/>
                </a:lnTo>
                <a:lnTo>
                  <a:pt x="1605915" y="1546491"/>
                </a:lnTo>
                <a:lnTo>
                  <a:pt x="1605915" y="1558645"/>
                </a:lnTo>
                <a:lnTo>
                  <a:pt x="1606372" y="1559775"/>
                </a:lnTo>
                <a:lnTo>
                  <a:pt x="1608239" y="1561630"/>
                </a:lnTo>
                <a:lnTo>
                  <a:pt x="1609356" y="1562100"/>
                </a:lnTo>
                <a:lnTo>
                  <a:pt x="1611985" y="1562100"/>
                </a:lnTo>
                <a:lnTo>
                  <a:pt x="1613115" y="1561630"/>
                </a:lnTo>
                <a:lnTo>
                  <a:pt x="1614970" y="1559775"/>
                </a:lnTo>
                <a:lnTo>
                  <a:pt x="1615440" y="1558645"/>
                </a:lnTo>
                <a:lnTo>
                  <a:pt x="1615440" y="1546491"/>
                </a:lnTo>
                <a:close/>
              </a:path>
              <a:path w="1615439" h="2019300">
                <a:moveTo>
                  <a:pt x="1615440" y="1489341"/>
                </a:moveTo>
                <a:lnTo>
                  <a:pt x="1614970" y="1488224"/>
                </a:lnTo>
                <a:lnTo>
                  <a:pt x="1613115" y="1486357"/>
                </a:lnTo>
                <a:lnTo>
                  <a:pt x="1611985" y="1485900"/>
                </a:lnTo>
                <a:lnTo>
                  <a:pt x="1609356" y="1485900"/>
                </a:lnTo>
                <a:lnTo>
                  <a:pt x="1608239" y="1486357"/>
                </a:lnTo>
                <a:lnTo>
                  <a:pt x="1606372" y="1488224"/>
                </a:lnTo>
                <a:lnTo>
                  <a:pt x="1605915" y="1489341"/>
                </a:lnTo>
                <a:lnTo>
                  <a:pt x="1605915" y="1501495"/>
                </a:lnTo>
                <a:lnTo>
                  <a:pt x="1606372" y="1502625"/>
                </a:lnTo>
                <a:lnTo>
                  <a:pt x="1608239" y="1504480"/>
                </a:lnTo>
                <a:lnTo>
                  <a:pt x="1609356" y="1504950"/>
                </a:lnTo>
                <a:lnTo>
                  <a:pt x="1611985" y="1504950"/>
                </a:lnTo>
                <a:lnTo>
                  <a:pt x="1613115" y="1504480"/>
                </a:lnTo>
                <a:lnTo>
                  <a:pt x="1614970" y="1502625"/>
                </a:lnTo>
                <a:lnTo>
                  <a:pt x="1615440" y="1501495"/>
                </a:lnTo>
                <a:lnTo>
                  <a:pt x="1615440" y="1489341"/>
                </a:lnTo>
                <a:close/>
              </a:path>
              <a:path w="1615439" h="2019300">
                <a:moveTo>
                  <a:pt x="1615440" y="1432191"/>
                </a:moveTo>
                <a:lnTo>
                  <a:pt x="1614970" y="1431074"/>
                </a:lnTo>
                <a:lnTo>
                  <a:pt x="1613115" y="1429207"/>
                </a:lnTo>
                <a:lnTo>
                  <a:pt x="1611985" y="1428750"/>
                </a:lnTo>
                <a:lnTo>
                  <a:pt x="1609356" y="1428750"/>
                </a:lnTo>
                <a:lnTo>
                  <a:pt x="1608239" y="1429207"/>
                </a:lnTo>
                <a:lnTo>
                  <a:pt x="1606372" y="1431074"/>
                </a:lnTo>
                <a:lnTo>
                  <a:pt x="1605915" y="1432191"/>
                </a:lnTo>
                <a:lnTo>
                  <a:pt x="1605915" y="1444345"/>
                </a:lnTo>
                <a:lnTo>
                  <a:pt x="1606372" y="1445475"/>
                </a:lnTo>
                <a:lnTo>
                  <a:pt x="1608239" y="1447330"/>
                </a:lnTo>
                <a:lnTo>
                  <a:pt x="1609356" y="1447800"/>
                </a:lnTo>
                <a:lnTo>
                  <a:pt x="1611985" y="1447800"/>
                </a:lnTo>
                <a:lnTo>
                  <a:pt x="1613115" y="1447330"/>
                </a:lnTo>
                <a:lnTo>
                  <a:pt x="1614970" y="1445475"/>
                </a:lnTo>
                <a:lnTo>
                  <a:pt x="1615440" y="1444345"/>
                </a:lnTo>
                <a:lnTo>
                  <a:pt x="1615440" y="1432191"/>
                </a:lnTo>
                <a:close/>
              </a:path>
              <a:path w="1615439" h="2019300">
                <a:moveTo>
                  <a:pt x="1615440" y="1375041"/>
                </a:moveTo>
                <a:lnTo>
                  <a:pt x="1614970" y="1373924"/>
                </a:lnTo>
                <a:lnTo>
                  <a:pt x="1613115" y="1372057"/>
                </a:lnTo>
                <a:lnTo>
                  <a:pt x="1611985" y="1371600"/>
                </a:lnTo>
                <a:lnTo>
                  <a:pt x="1609356" y="1371600"/>
                </a:lnTo>
                <a:lnTo>
                  <a:pt x="1608239" y="1372057"/>
                </a:lnTo>
                <a:lnTo>
                  <a:pt x="1606372" y="1373924"/>
                </a:lnTo>
                <a:lnTo>
                  <a:pt x="1605915" y="1375041"/>
                </a:lnTo>
                <a:lnTo>
                  <a:pt x="1605915" y="1387195"/>
                </a:lnTo>
                <a:lnTo>
                  <a:pt x="1606372" y="1388325"/>
                </a:lnTo>
                <a:lnTo>
                  <a:pt x="1608239" y="1390180"/>
                </a:lnTo>
                <a:lnTo>
                  <a:pt x="1609356" y="1390650"/>
                </a:lnTo>
                <a:lnTo>
                  <a:pt x="1611985" y="1390650"/>
                </a:lnTo>
                <a:lnTo>
                  <a:pt x="1613115" y="1390180"/>
                </a:lnTo>
                <a:lnTo>
                  <a:pt x="1614970" y="1388325"/>
                </a:lnTo>
                <a:lnTo>
                  <a:pt x="1615440" y="1387195"/>
                </a:lnTo>
                <a:lnTo>
                  <a:pt x="1615440" y="1375041"/>
                </a:lnTo>
                <a:close/>
              </a:path>
              <a:path w="1615439" h="2019300">
                <a:moveTo>
                  <a:pt x="1615440" y="1317891"/>
                </a:moveTo>
                <a:lnTo>
                  <a:pt x="1614970" y="1316774"/>
                </a:lnTo>
                <a:lnTo>
                  <a:pt x="1613115" y="1314907"/>
                </a:lnTo>
                <a:lnTo>
                  <a:pt x="1611985" y="1314450"/>
                </a:lnTo>
                <a:lnTo>
                  <a:pt x="1609356" y="1314450"/>
                </a:lnTo>
                <a:lnTo>
                  <a:pt x="1608239" y="1314907"/>
                </a:lnTo>
                <a:lnTo>
                  <a:pt x="1606372" y="1316774"/>
                </a:lnTo>
                <a:lnTo>
                  <a:pt x="1605915" y="1317891"/>
                </a:lnTo>
                <a:lnTo>
                  <a:pt x="1605915" y="1330045"/>
                </a:lnTo>
                <a:lnTo>
                  <a:pt x="1606372" y="1331175"/>
                </a:lnTo>
                <a:lnTo>
                  <a:pt x="1608239" y="1333030"/>
                </a:lnTo>
                <a:lnTo>
                  <a:pt x="1609356" y="1333500"/>
                </a:lnTo>
                <a:lnTo>
                  <a:pt x="1611985" y="1333500"/>
                </a:lnTo>
                <a:lnTo>
                  <a:pt x="1613115" y="1333030"/>
                </a:lnTo>
                <a:lnTo>
                  <a:pt x="1614970" y="1331175"/>
                </a:lnTo>
                <a:lnTo>
                  <a:pt x="1615440" y="1330045"/>
                </a:lnTo>
                <a:lnTo>
                  <a:pt x="1615440" y="1317891"/>
                </a:lnTo>
                <a:close/>
              </a:path>
              <a:path w="1615439" h="2019300">
                <a:moveTo>
                  <a:pt x="1615440" y="1260741"/>
                </a:moveTo>
                <a:lnTo>
                  <a:pt x="1614970" y="1259624"/>
                </a:lnTo>
                <a:lnTo>
                  <a:pt x="1613115" y="1257757"/>
                </a:lnTo>
                <a:lnTo>
                  <a:pt x="1611985" y="1257300"/>
                </a:lnTo>
                <a:lnTo>
                  <a:pt x="1609356" y="1257300"/>
                </a:lnTo>
                <a:lnTo>
                  <a:pt x="1608239" y="1257757"/>
                </a:lnTo>
                <a:lnTo>
                  <a:pt x="1606372" y="1259624"/>
                </a:lnTo>
                <a:lnTo>
                  <a:pt x="1605915" y="1260741"/>
                </a:lnTo>
                <a:lnTo>
                  <a:pt x="1605915" y="1272895"/>
                </a:lnTo>
                <a:lnTo>
                  <a:pt x="1606372" y="1274025"/>
                </a:lnTo>
                <a:lnTo>
                  <a:pt x="1608239" y="1275880"/>
                </a:lnTo>
                <a:lnTo>
                  <a:pt x="1609356" y="1276350"/>
                </a:lnTo>
                <a:lnTo>
                  <a:pt x="1611985" y="1276350"/>
                </a:lnTo>
                <a:lnTo>
                  <a:pt x="1613115" y="1275880"/>
                </a:lnTo>
                <a:lnTo>
                  <a:pt x="1614970" y="1274025"/>
                </a:lnTo>
                <a:lnTo>
                  <a:pt x="1615440" y="1272895"/>
                </a:lnTo>
                <a:lnTo>
                  <a:pt x="1615440" y="1260741"/>
                </a:lnTo>
                <a:close/>
              </a:path>
              <a:path w="1615439" h="2019300">
                <a:moveTo>
                  <a:pt x="1615440" y="1203591"/>
                </a:moveTo>
                <a:lnTo>
                  <a:pt x="1614970" y="1202474"/>
                </a:lnTo>
                <a:lnTo>
                  <a:pt x="1613115" y="1200607"/>
                </a:lnTo>
                <a:lnTo>
                  <a:pt x="1611985" y="1200150"/>
                </a:lnTo>
                <a:lnTo>
                  <a:pt x="1609356" y="1200150"/>
                </a:lnTo>
                <a:lnTo>
                  <a:pt x="1608239" y="1200607"/>
                </a:lnTo>
                <a:lnTo>
                  <a:pt x="1606372" y="1202474"/>
                </a:lnTo>
                <a:lnTo>
                  <a:pt x="1605915" y="1203591"/>
                </a:lnTo>
                <a:lnTo>
                  <a:pt x="1605915" y="1215745"/>
                </a:lnTo>
                <a:lnTo>
                  <a:pt x="1606372" y="1216875"/>
                </a:lnTo>
                <a:lnTo>
                  <a:pt x="1608239" y="1218730"/>
                </a:lnTo>
                <a:lnTo>
                  <a:pt x="1609356" y="1219200"/>
                </a:lnTo>
                <a:lnTo>
                  <a:pt x="1611985" y="1219200"/>
                </a:lnTo>
                <a:lnTo>
                  <a:pt x="1613115" y="1218730"/>
                </a:lnTo>
                <a:lnTo>
                  <a:pt x="1614970" y="1216875"/>
                </a:lnTo>
                <a:lnTo>
                  <a:pt x="1615440" y="1215745"/>
                </a:lnTo>
                <a:lnTo>
                  <a:pt x="1615440" y="1203591"/>
                </a:lnTo>
                <a:close/>
              </a:path>
              <a:path w="1615439" h="2019300">
                <a:moveTo>
                  <a:pt x="1615440" y="1146441"/>
                </a:moveTo>
                <a:lnTo>
                  <a:pt x="1614970" y="1145324"/>
                </a:lnTo>
                <a:lnTo>
                  <a:pt x="1613115" y="1143457"/>
                </a:lnTo>
                <a:lnTo>
                  <a:pt x="1611985" y="1143000"/>
                </a:lnTo>
                <a:lnTo>
                  <a:pt x="1609356" y="1143000"/>
                </a:lnTo>
                <a:lnTo>
                  <a:pt x="1608239" y="1143457"/>
                </a:lnTo>
                <a:lnTo>
                  <a:pt x="1606372" y="1145324"/>
                </a:lnTo>
                <a:lnTo>
                  <a:pt x="1605915" y="1146441"/>
                </a:lnTo>
                <a:lnTo>
                  <a:pt x="1605915" y="1158595"/>
                </a:lnTo>
                <a:lnTo>
                  <a:pt x="1606372" y="1159725"/>
                </a:lnTo>
                <a:lnTo>
                  <a:pt x="1608239" y="1161580"/>
                </a:lnTo>
                <a:lnTo>
                  <a:pt x="1609356" y="1162050"/>
                </a:lnTo>
                <a:lnTo>
                  <a:pt x="1611985" y="1162050"/>
                </a:lnTo>
                <a:lnTo>
                  <a:pt x="1613115" y="1161580"/>
                </a:lnTo>
                <a:lnTo>
                  <a:pt x="1614970" y="1159725"/>
                </a:lnTo>
                <a:lnTo>
                  <a:pt x="1615440" y="1158595"/>
                </a:lnTo>
                <a:lnTo>
                  <a:pt x="1615440" y="1146441"/>
                </a:lnTo>
                <a:close/>
              </a:path>
              <a:path w="1615439" h="2019300">
                <a:moveTo>
                  <a:pt x="1615440" y="1089291"/>
                </a:moveTo>
                <a:lnTo>
                  <a:pt x="1614970" y="1088174"/>
                </a:lnTo>
                <a:lnTo>
                  <a:pt x="1613115" y="1086307"/>
                </a:lnTo>
                <a:lnTo>
                  <a:pt x="1611985" y="1085850"/>
                </a:lnTo>
                <a:lnTo>
                  <a:pt x="1609356" y="1085850"/>
                </a:lnTo>
                <a:lnTo>
                  <a:pt x="1608239" y="1086307"/>
                </a:lnTo>
                <a:lnTo>
                  <a:pt x="1606372" y="1088174"/>
                </a:lnTo>
                <a:lnTo>
                  <a:pt x="1605915" y="1089291"/>
                </a:lnTo>
                <a:lnTo>
                  <a:pt x="1605915" y="1101445"/>
                </a:lnTo>
                <a:lnTo>
                  <a:pt x="1606372" y="1102575"/>
                </a:lnTo>
                <a:lnTo>
                  <a:pt x="1608239" y="1104430"/>
                </a:lnTo>
                <a:lnTo>
                  <a:pt x="1609356" y="1104900"/>
                </a:lnTo>
                <a:lnTo>
                  <a:pt x="1611985" y="1104900"/>
                </a:lnTo>
                <a:lnTo>
                  <a:pt x="1613115" y="1104430"/>
                </a:lnTo>
                <a:lnTo>
                  <a:pt x="1614970" y="1102575"/>
                </a:lnTo>
                <a:lnTo>
                  <a:pt x="1615440" y="1101445"/>
                </a:lnTo>
                <a:lnTo>
                  <a:pt x="1615440" y="1089291"/>
                </a:lnTo>
                <a:close/>
              </a:path>
              <a:path w="1615439" h="2019300">
                <a:moveTo>
                  <a:pt x="1615440" y="1032141"/>
                </a:moveTo>
                <a:lnTo>
                  <a:pt x="1614970" y="1031024"/>
                </a:lnTo>
                <a:lnTo>
                  <a:pt x="1613115" y="1029157"/>
                </a:lnTo>
                <a:lnTo>
                  <a:pt x="1611985" y="1028700"/>
                </a:lnTo>
                <a:lnTo>
                  <a:pt x="1609356" y="1028700"/>
                </a:lnTo>
                <a:lnTo>
                  <a:pt x="1608239" y="1029157"/>
                </a:lnTo>
                <a:lnTo>
                  <a:pt x="1606372" y="1031024"/>
                </a:lnTo>
                <a:lnTo>
                  <a:pt x="1605915" y="1032141"/>
                </a:lnTo>
                <a:lnTo>
                  <a:pt x="1605915" y="1044295"/>
                </a:lnTo>
                <a:lnTo>
                  <a:pt x="1606372" y="1045425"/>
                </a:lnTo>
                <a:lnTo>
                  <a:pt x="1608239" y="1047280"/>
                </a:lnTo>
                <a:lnTo>
                  <a:pt x="1609356" y="1047750"/>
                </a:lnTo>
                <a:lnTo>
                  <a:pt x="1611985" y="1047750"/>
                </a:lnTo>
                <a:lnTo>
                  <a:pt x="1613115" y="1047280"/>
                </a:lnTo>
                <a:lnTo>
                  <a:pt x="1614970" y="1045425"/>
                </a:lnTo>
                <a:lnTo>
                  <a:pt x="1615440" y="1044295"/>
                </a:lnTo>
                <a:lnTo>
                  <a:pt x="1615440" y="1032141"/>
                </a:lnTo>
                <a:close/>
              </a:path>
              <a:path w="1615439" h="2019300">
                <a:moveTo>
                  <a:pt x="1615440" y="974991"/>
                </a:moveTo>
                <a:lnTo>
                  <a:pt x="1614970" y="973874"/>
                </a:lnTo>
                <a:lnTo>
                  <a:pt x="1613115" y="972007"/>
                </a:lnTo>
                <a:lnTo>
                  <a:pt x="1611985" y="971550"/>
                </a:lnTo>
                <a:lnTo>
                  <a:pt x="1609356" y="971550"/>
                </a:lnTo>
                <a:lnTo>
                  <a:pt x="1608239" y="972007"/>
                </a:lnTo>
                <a:lnTo>
                  <a:pt x="1606372" y="973874"/>
                </a:lnTo>
                <a:lnTo>
                  <a:pt x="1605915" y="974991"/>
                </a:lnTo>
                <a:lnTo>
                  <a:pt x="1605915" y="987145"/>
                </a:lnTo>
                <a:lnTo>
                  <a:pt x="1606372" y="988275"/>
                </a:lnTo>
                <a:lnTo>
                  <a:pt x="1608239" y="990130"/>
                </a:lnTo>
                <a:lnTo>
                  <a:pt x="1609356" y="990600"/>
                </a:lnTo>
                <a:lnTo>
                  <a:pt x="1611985" y="990600"/>
                </a:lnTo>
                <a:lnTo>
                  <a:pt x="1613115" y="990130"/>
                </a:lnTo>
                <a:lnTo>
                  <a:pt x="1614970" y="988275"/>
                </a:lnTo>
                <a:lnTo>
                  <a:pt x="1615440" y="987145"/>
                </a:lnTo>
                <a:lnTo>
                  <a:pt x="1615440" y="974991"/>
                </a:lnTo>
                <a:close/>
              </a:path>
              <a:path w="1615439" h="2019300">
                <a:moveTo>
                  <a:pt x="1615440" y="917841"/>
                </a:moveTo>
                <a:lnTo>
                  <a:pt x="1614970" y="916724"/>
                </a:lnTo>
                <a:lnTo>
                  <a:pt x="1613115" y="914857"/>
                </a:lnTo>
                <a:lnTo>
                  <a:pt x="1611985" y="914400"/>
                </a:lnTo>
                <a:lnTo>
                  <a:pt x="1609356" y="914400"/>
                </a:lnTo>
                <a:lnTo>
                  <a:pt x="1608239" y="914857"/>
                </a:lnTo>
                <a:lnTo>
                  <a:pt x="1606372" y="916724"/>
                </a:lnTo>
                <a:lnTo>
                  <a:pt x="1605915" y="917841"/>
                </a:lnTo>
                <a:lnTo>
                  <a:pt x="1605915" y="929995"/>
                </a:lnTo>
                <a:lnTo>
                  <a:pt x="1606372" y="931125"/>
                </a:lnTo>
                <a:lnTo>
                  <a:pt x="1608239" y="932980"/>
                </a:lnTo>
                <a:lnTo>
                  <a:pt x="1609356" y="933450"/>
                </a:lnTo>
                <a:lnTo>
                  <a:pt x="1611985" y="933450"/>
                </a:lnTo>
                <a:lnTo>
                  <a:pt x="1613115" y="932980"/>
                </a:lnTo>
                <a:lnTo>
                  <a:pt x="1614970" y="931125"/>
                </a:lnTo>
                <a:lnTo>
                  <a:pt x="1615440" y="929995"/>
                </a:lnTo>
                <a:lnTo>
                  <a:pt x="1615440" y="917841"/>
                </a:lnTo>
                <a:close/>
              </a:path>
              <a:path w="1615439" h="2019300">
                <a:moveTo>
                  <a:pt x="1615440" y="860691"/>
                </a:moveTo>
                <a:lnTo>
                  <a:pt x="1614970" y="859574"/>
                </a:lnTo>
                <a:lnTo>
                  <a:pt x="1613115" y="857707"/>
                </a:lnTo>
                <a:lnTo>
                  <a:pt x="1611985" y="857250"/>
                </a:lnTo>
                <a:lnTo>
                  <a:pt x="1609356" y="857250"/>
                </a:lnTo>
                <a:lnTo>
                  <a:pt x="1608239" y="857707"/>
                </a:lnTo>
                <a:lnTo>
                  <a:pt x="1606372" y="859574"/>
                </a:lnTo>
                <a:lnTo>
                  <a:pt x="1605915" y="860691"/>
                </a:lnTo>
                <a:lnTo>
                  <a:pt x="1605915" y="872845"/>
                </a:lnTo>
                <a:lnTo>
                  <a:pt x="1606372" y="873975"/>
                </a:lnTo>
                <a:lnTo>
                  <a:pt x="1608239" y="875830"/>
                </a:lnTo>
                <a:lnTo>
                  <a:pt x="1609356" y="876300"/>
                </a:lnTo>
                <a:lnTo>
                  <a:pt x="1611985" y="876300"/>
                </a:lnTo>
                <a:lnTo>
                  <a:pt x="1613115" y="875830"/>
                </a:lnTo>
                <a:lnTo>
                  <a:pt x="1614970" y="873975"/>
                </a:lnTo>
                <a:lnTo>
                  <a:pt x="1615440" y="872845"/>
                </a:lnTo>
                <a:lnTo>
                  <a:pt x="1615440" y="860691"/>
                </a:lnTo>
                <a:close/>
              </a:path>
              <a:path w="1615439" h="2019300">
                <a:moveTo>
                  <a:pt x="1615440" y="803541"/>
                </a:moveTo>
                <a:lnTo>
                  <a:pt x="1614970" y="802424"/>
                </a:lnTo>
                <a:lnTo>
                  <a:pt x="1613115" y="800557"/>
                </a:lnTo>
                <a:lnTo>
                  <a:pt x="1611985" y="800100"/>
                </a:lnTo>
                <a:lnTo>
                  <a:pt x="1609356" y="800100"/>
                </a:lnTo>
                <a:lnTo>
                  <a:pt x="1608239" y="800557"/>
                </a:lnTo>
                <a:lnTo>
                  <a:pt x="1606372" y="802424"/>
                </a:lnTo>
                <a:lnTo>
                  <a:pt x="1605915" y="803541"/>
                </a:lnTo>
                <a:lnTo>
                  <a:pt x="1605915" y="815695"/>
                </a:lnTo>
                <a:lnTo>
                  <a:pt x="1606372" y="816825"/>
                </a:lnTo>
                <a:lnTo>
                  <a:pt x="1608239" y="818680"/>
                </a:lnTo>
                <a:lnTo>
                  <a:pt x="1609356" y="819150"/>
                </a:lnTo>
                <a:lnTo>
                  <a:pt x="1611985" y="819150"/>
                </a:lnTo>
                <a:lnTo>
                  <a:pt x="1613115" y="818680"/>
                </a:lnTo>
                <a:lnTo>
                  <a:pt x="1614970" y="816825"/>
                </a:lnTo>
                <a:lnTo>
                  <a:pt x="1615440" y="815695"/>
                </a:lnTo>
                <a:lnTo>
                  <a:pt x="1615440" y="803541"/>
                </a:lnTo>
                <a:close/>
              </a:path>
              <a:path w="1615439" h="2019300">
                <a:moveTo>
                  <a:pt x="1615440" y="746391"/>
                </a:moveTo>
                <a:lnTo>
                  <a:pt x="1614970" y="745274"/>
                </a:lnTo>
                <a:lnTo>
                  <a:pt x="1613115" y="743407"/>
                </a:lnTo>
                <a:lnTo>
                  <a:pt x="1611985" y="742950"/>
                </a:lnTo>
                <a:lnTo>
                  <a:pt x="1609356" y="742950"/>
                </a:lnTo>
                <a:lnTo>
                  <a:pt x="1608239" y="743407"/>
                </a:lnTo>
                <a:lnTo>
                  <a:pt x="1606372" y="745274"/>
                </a:lnTo>
                <a:lnTo>
                  <a:pt x="1605915" y="746391"/>
                </a:lnTo>
                <a:lnTo>
                  <a:pt x="1605915" y="758545"/>
                </a:lnTo>
                <a:lnTo>
                  <a:pt x="1606372" y="759675"/>
                </a:lnTo>
                <a:lnTo>
                  <a:pt x="1608239" y="761530"/>
                </a:lnTo>
                <a:lnTo>
                  <a:pt x="1609356" y="762000"/>
                </a:lnTo>
                <a:lnTo>
                  <a:pt x="1611985" y="762000"/>
                </a:lnTo>
                <a:lnTo>
                  <a:pt x="1613115" y="761530"/>
                </a:lnTo>
                <a:lnTo>
                  <a:pt x="1614970" y="759675"/>
                </a:lnTo>
                <a:lnTo>
                  <a:pt x="1615440" y="758545"/>
                </a:lnTo>
                <a:lnTo>
                  <a:pt x="1615440" y="746391"/>
                </a:lnTo>
                <a:close/>
              </a:path>
              <a:path w="1615439" h="2019300">
                <a:moveTo>
                  <a:pt x="1615440" y="689241"/>
                </a:moveTo>
                <a:lnTo>
                  <a:pt x="1614970" y="688124"/>
                </a:lnTo>
                <a:lnTo>
                  <a:pt x="1613115" y="686257"/>
                </a:lnTo>
                <a:lnTo>
                  <a:pt x="1611985" y="685800"/>
                </a:lnTo>
                <a:lnTo>
                  <a:pt x="1609356" y="685800"/>
                </a:lnTo>
                <a:lnTo>
                  <a:pt x="1608239" y="686257"/>
                </a:lnTo>
                <a:lnTo>
                  <a:pt x="1606372" y="688124"/>
                </a:lnTo>
                <a:lnTo>
                  <a:pt x="1605915" y="689241"/>
                </a:lnTo>
                <a:lnTo>
                  <a:pt x="1605915" y="701395"/>
                </a:lnTo>
                <a:lnTo>
                  <a:pt x="1606372" y="702525"/>
                </a:lnTo>
                <a:lnTo>
                  <a:pt x="1608239" y="704380"/>
                </a:lnTo>
                <a:lnTo>
                  <a:pt x="1609356" y="704850"/>
                </a:lnTo>
                <a:lnTo>
                  <a:pt x="1611985" y="704850"/>
                </a:lnTo>
                <a:lnTo>
                  <a:pt x="1613115" y="704380"/>
                </a:lnTo>
                <a:lnTo>
                  <a:pt x="1614970" y="702525"/>
                </a:lnTo>
                <a:lnTo>
                  <a:pt x="1615440" y="701395"/>
                </a:lnTo>
                <a:lnTo>
                  <a:pt x="1615440" y="689241"/>
                </a:lnTo>
                <a:close/>
              </a:path>
              <a:path w="1615439" h="2019300">
                <a:moveTo>
                  <a:pt x="1615440" y="632091"/>
                </a:moveTo>
                <a:lnTo>
                  <a:pt x="1614970" y="630974"/>
                </a:lnTo>
                <a:lnTo>
                  <a:pt x="1613115" y="629107"/>
                </a:lnTo>
                <a:lnTo>
                  <a:pt x="1611985" y="628650"/>
                </a:lnTo>
                <a:lnTo>
                  <a:pt x="1609356" y="628650"/>
                </a:lnTo>
                <a:lnTo>
                  <a:pt x="1608239" y="629107"/>
                </a:lnTo>
                <a:lnTo>
                  <a:pt x="1606372" y="630974"/>
                </a:lnTo>
                <a:lnTo>
                  <a:pt x="1605915" y="632091"/>
                </a:lnTo>
                <a:lnTo>
                  <a:pt x="1605915" y="644245"/>
                </a:lnTo>
                <a:lnTo>
                  <a:pt x="1606372" y="645375"/>
                </a:lnTo>
                <a:lnTo>
                  <a:pt x="1608239" y="647230"/>
                </a:lnTo>
                <a:lnTo>
                  <a:pt x="1609356" y="647700"/>
                </a:lnTo>
                <a:lnTo>
                  <a:pt x="1611985" y="647700"/>
                </a:lnTo>
                <a:lnTo>
                  <a:pt x="1613115" y="647230"/>
                </a:lnTo>
                <a:lnTo>
                  <a:pt x="1614970" y="645375"/>
                </a:lnTo>
                <a:lnTo>
                  <a:pt x="1615440" y="644245"/>
                </a:lnTo>
                <a:lnTo>
                  <a:pt x="1615440" y="632091"/>
                </a:lnTo>
                <a:close/>
              </a:path>
              <a:path w="1615439" h="2019300">
                <a:moveTo>
                  <a:pt x="1615440" y="574941"/>
                </a:moveTo>
                <a:lnTo>
                  <a:pt x="1614970" y="573824"/>
                </a:lnTo>
                <a:lnTo>
                  <a:pt x="1613115" y="571957"/>
                </a:lnTo>
                <a:lnTo>
                  <a:pt x="1611985" y="571500"/>
                </a:lnTo>
                <a:lnTo>
                  <a:pt x="1609356" y="571500"/>
                </a:lnTo>
                <a:lnTo>
                  <a:pt x="1608239" y="571957"/>
                </a:lnTo>
                <a:lnTo>
                  <a:pt x="1606372" y="573824"/>
                </a:lnTo>
                <a:lnTo>
                  <a:pt x="1605915" y="574941"/>
                </a:lnTo>
                <a:lnTo>
                  <a:pt x="1605915" y="587095"/>
                </a:lnTo>
                <a:lnTo>
                  <a:pt x="1606372" y="588225"/>
                </a:lnTo>
                <a:lnTo>
                  <a:pt x="1608239" y="590080"/>
                </a:lnTo>
                <a:lnTo>
                  <a:pt x="1609356" y="590550"/>
                </a:lnTo>
                <a:lnTo>
                  <a:pt x="1611985" y="590550"/>
                </a:lnTo>
                <a:lnTo>
                  <a:pt x="1613115" y="590080"/>
                </a:lnTo>
                <a:lnTo>
                  <a:pt x="1614970" y="588225"/>
                </a:lnTo>
                <a:lnTo>
                  <a:pt x="1615440" y="587095"/>
                </a:lnTo>
                <a:lnTo>
                  <a:pt x="1615440" y="574941"/>
                </a:lnTo>
                <a:close/>
              </a:path>
              <a:path w="1615439" h="2019300">
                <a:moveTo>
                  <a:pt x="1615440" y="517791"/>
                </a:moveTo>
                <a:lnTo>
                  <a:pt x="1614970" y="516674"/>
                </a:lnTo>
                <a:lnTo>
                  <a:pt x="1613115" y="514807"/>
                </a:lnTo>
                <a:lnTo>
                  <a:pt x="1611985" y="514350"/>
                </a:lnTo>
                <a:lnTo>
                  <a:pt x="1609356" y="514350"/>
                </a:lnTo>
                <a:lnTo>
                  <a:pt x="1608239" y="514807"/>
                </a:lnTo>
                <a:lnTo>
                  <a:pt x="1606372" y="516674"/>
                </a:lnTo>
                <a:lnTo>
                  <a:pt x="1605915" y="517791"/>
                </a:lnTo>
                <a:lnTo>
                  <a:pt x="1605915" y="529945"/>
                </a:lnTo>
                <a:lnTo>
                  <a:pt x="1606372" y="531075"/>
                </a:lnTo>
                <a:lnTo>
                  <a:pt x="1608239" y="532930"/>
                </a:lnTo>
                <a:lnTo>
                  <a:pt x="1609356" y="533400"/>
                </a:lnTo>
                <a:lnTo>
                  <a:pt x="1611985" y="533400"/>
                </a:lnTo>
                <a:lnTo>
                  <a:pt x="1613115" y="532930"/>
                </a:lnTo>
                <a:lnTo>
                  <a:pt x="1614970" y="531075"/>
                </a:lnTo>
                <a:lnTo>
                  <a:pt x="1615440" y="529945"/>
                </a:lnTo>
                <a:lnTo>
                  <a:pt x="1615440" y="517791"/>
                </a:lnTo>
                <a:close/>
              </a:path>
              <a:path w="1615439" h="2019300">
                <a:moveTo>
                  <a:pt x="1615440" y="460641"/>
                </a:moveTo>
                <a:lnTo>
                  <a:pt x="1614970" y="459524"/>
                </a:lnTo>
                <a:lnTo>
                  <a:pt x="1613115" y="457657"/>
                </a:lnTo>
                <a:lnTo>
                  <a:pt x="1611985" y="457200"/>
                </a:lnTo>
                <a:lnTo>
                  <a:pt x="1609356" y="457200"/>
                </a:lnTo>
                <a:lnTo>
                  <a:pt x="1608239" y="457657"/>
                </a:lnTo>
                <a:lnTo>
                  <a:pt x="1606372" y="459524"/>
                </a:lnTo>
                <a:lnTo>
                  <a:pt x="1605915" y="460641"/>
                </a:lnTo>
                <a:lnTo>
                  <a:pt x="1605915" y="472795"/>
                </a:lnTo>
                <a:lnTo>
                  <a:pt x="1606372" y="473925"/>
                </a:lnTo>
                <a:lnTo>
                  <a:pt x="1608239" y="475780"/>
                </a:lnTo>
                <a:lnTo>
                  <a:pt x="1609356" y="476250"/>
                </a:lnTo>
                <a:lnTo>
                  <a:pt x="1611985" y="476250"/>
                </a:lnTo>
                <a:lnTo>
                  <a:pt x="1613115" y="475780"/>
                </a:lnTo>
                <a:lnTo>
                  <a:pt x="1614970" y="473925"/>
                </a:lnTo>
                <a:lnTo>
                  <a:pt x="1615440" y="472795"/>
                </a:lnTo>
                <a:lnTo>
                  <a:pt x="1615440" y="460641"/>
                </a:lnTo>
                <a:close/>
              </a:path>
              <a:path w="1615439" h="2019300">
                <a:moveTo>
                  <a:pt x="1615440" y="403491"/>
                </a:moveTo>
                <a:lnTo>
                  <a:pt x="1614970" y="402374"/>
                </a:lnTo>
                <a:lnTo>
                  <a:pt x="1613115" y="400507"/>
                </a:lnTo>
                <a:lnTo>
                  <a:pt x="1611985" y="400050"/>
                </a:lnTo>
                <a:lnTo>
                  <a:pt x="1609356" y="400050"/>
                </a:lnTo>
                <a:lnTo>
                  <a:pt x="1608239" y="400507"/>
                </a:lnTo>
                <a:lnTo>
                  <a:pt x="1606372" y="402374"/>
                </a:lnTo>
                <a:lnTo>
                  <a:pt x="1605915" y="403491"/>
                </a:lnTo>
                <a:lnTo>
                  <a:pt x="1605915" y="415645"/>
                </a:lnTo>
                <a:lnTo>
                  <a:pt x="1606372" y="416775"/>
                </a:lnTo>
                <a:lnTo>
                  <a:pt x="1608239" y="418630"/>
                </a:lnTo>
                <a:lnTo>
                  <a:pt x="1609356" y="419100"/>
                </a:lnTo>
                <a:lnTo>
                  <a:pt x="1611985" y="419100"/>
                </a:lnTo>
                <a:lnTo>
                  <a:pt x="1613115" y="418630"/>
                </a:lnTo>
                <a:lnTo>
                  <a:pt x="1614970" y="416775"/>
                </a:lnTo>
                <a:lnTo>
                  <a:pt x="1615440" y="415645"/>
                </a:lnTo>
                <a:lnTo>
                  <a:pt x="1615440" y="403491"/>
                </a:lnTo>
                <a:close/>
              </a:path>
              <a:path w="1615439" h="2019300">
                <a:moveTo>
                  <a:pt x="1615440" y="346341"/>
                </a:moveTo>
                <a:lnTo>
                  <a:pt x="1614970" y="345224"/>
                </a:lnTo>
                <a:lnTo>
                  <a:pt x="1613115" y="343357"/>
                </a:lnTo>
                <a:lnTo>
                  <a:pt x="1611985" y="342900"/>
                </a:lnTo>
                <a:lnTo>
                  <a:pt x="1609356" y="342900"/>
                </a:lnTo>
                <a:lnTo>
                  <a:pt x="1608239" y="343357"/>
                </a:lnTo>
                <a:lnTo>
                  <a:pt x="1606372" y="345224"/>
                </a:lnTo>
                <a:lnTo>
                  <a:pt x="1605915" y="346341"/>
                </a:lnTo>
                <a:lnTo>
                  <a:pt x="1605915" y="358495"/>
                </a:lnTo>
                <a:lnTo>
                  <a:pt x="1606372" y="359625"/>
                </a:lnTo>
                <a:lnTo>
                  <a:pt x="1608239" y="361480"/>
                </a:lnTo>
                <a:lnTo>
                  <a:pt x="1609356" y="361950"/>
                </a:lnTo>
                <a:lnTo>
                  <a:pt x="1611985" y="361950"/>
                </a:lnTo>
                <a:lnTo>
                  <a:pt x="1613115" y="361480"/>
                </a:lnTo>
                <a:lnTo>
                  <a:pt x="1614970" y="359625"/>
                </a:lnTo>
                <a:lnTo>
                  <a:pt x="1615440" y="358495"/>
                </a:lnTo>
                <a:lnTo>
                  <a:pt x="1615440" y="346341"/>
                </a:lnTo>
                <a:close/>
              </a:path>
              <a:path w="1615439" h="2019300">
                <a:moveTo>
                  <a:pt x="1615440" y="289191"/>
                </a:moveTo>
                <a:lnTo>
                  <a:pt x="1614970" y="288074"/>
                </a:lnTo>
                <a:lnTo>
                  <a:pt x="1613115" y="286207"/>
                </a:lnTo>
                <a:lnTo>
                  <a:pt x="1611985" y="285750"/>
                </a:lnTo>
                <a:lnTo>
                  <a:pt x="1609356" y="285750"/>
                </a:lnTo>
                <a:lnTo>
                  <a:pt x="1608239" y="286207"/>
                </a:lnTo>
                <a:lnTo>
                  <a:pt x="1606372" y="288074"/>
                </a:lnTo>
                <a:lnTo>
                  <a:pt x="1605915" y="289191"/>
                </a:lnTo>
                <a:lnTo>
                  <a:pt x="1605915" y="301345"/>
                </a:lnTo>
                <a:lnTo>
                  <a:pt x="1606372" y="302475"/>
                </a:lnTo>
                <a:lnTo>
                  <a:pt x="1608239" y="304330"/>
                </a:lnTo>
                <a:lnTo>
                  <a:pt x="1609356" y="304800"/>
                </a:lnTo>
                <a:lnTo>
                  <a:pt x="1611985" y="304800"/>
                </a:lnTo>
                <a:lnTo>
                  <a:pt x="1613115" y="304330"/>
                </a:lnTo>
                <a:lnTo>
                  <a:pt x="1614970" y="302475"/>
                </a:lnTo>
                <a:lnTo>
                  <a:pt x="1615440" y="301345"/>
                </a:lnTo>
                <a:lnTo>
                  <a:pt x="1615440" y="289191"/>
                </a:lnTo>
                <a:close/>
              </a:path>
              <a:path w="1615439" h="2019300">
                <a:moveTo>
                  <a:pt x="1615440" y="232041"/>
                </a:moveTo>
                <a:lnTo>
                  <a:pt x="1614970" y="230924"/>
                </a:lnTo>
                <a:lnTo>
                  <a:pt x="1613115" y="229057"/>
                </a:lnTo>
                <a:lnTo>
                  <a:pt x="1611985" y="228600"/>
                </a:lnTo>
                <a:lnTo>
                  <a:pt x="1609356" y="228600"/>
                </a:lnTo>
                <a:lnTo>
                  <a:pt x="1608239" y="229057"/>
                </a:lnTo>
                <a:lnTo>
                  <a:pt x="1606372" y="230924"/>
                </a:lnTo>
                <a:lnTo>
                  <a:pt x="1605915" y="232041"/>
                </a:lnTo>
                <a:lnTo>
                  <a:pt x="1605915" y="244195"/>
                </a:lnTo>
                <a:lnTo>
                  <a:pt x="1606372" y="245325"/>
                </a:lnTo>
                <a:lnTo>
                  <a:pt x="1608239" y="247180"/>
                </a:lnTo>
                <a:lnTo>
                  <a:pt x="1609356" y="247650"/>
                </a:lnTo>
                <a:lnTo>
                  <a:pt x="1611985" y="247650"/>
                </a:lnTo>
                <a:lnTo>
                  <a:pt x="1613115" y="247180"/>
                </a:lnTo>
                <a:lnTo>
                  <a:pt x="1614970" y="245325"/>
                </a:lnTo>
                <a:lnTo>
                  <a:pt x="1615440" y="244195"/>
                </a:lnTo>
                <a:lnTo>
                  <a:pt x="1615440" y="232041"/>
                </a:lnTo>
                <a:close/>
              </a:path>
              <a:path w="1615439" h="2019300">
                <a:moveTo>
                  <a:pt x="1615440" y="174891"/>
                </a:moveTo>
                <a:lnTo>
                  <a:pt x="1614970" y="173774"/>
                </a:lnTo>
                <a:lnTo>
                  <a:pt x="1613115" y="171907"/>
                </a:lnTo>
                <a:lnTo>
                  <a:pt x="1611985" y="171450"/>
                </a:lnTo>
                <a:lnTo>
                  <a:pt x="1609356" y="171450"/>
                </a:lnTo>
                <a:lnTo>
                  <a:pt x="1608239" y="171907"/>
                </a:lnTo>
                <a:lnTo>
                  <a:pt x="1606372" y="173774"/>
                </a:lnTo>
                <a:lnTo>
                  <a:pt x="1605915" y="174891"/>
                </a:lnTo>
                <a:lnTo>
                  <a:pt x="1605915" y="187045"/>
                </a:lnTo>
                <a:lnTo>
                  <a:pt x="1606372" y="188175"/>
                </a:lnTo>
                <a:lnTo>
                  <a:pt x="1608239" y="190030"/>
                </a:lnTo>
                <a:lnTo>
                  <a:pt x="1609356" y="190500"/>
                </a:lnTo>
                <a:lnTo>
                  <a:pt x="1611985" y="190500"/>
                </a:lnTo>
                <a:lnTo>
                  <a:pt x="1613115" y="190030"/>
                </a:lnTo>
                <a:lnTo>
                  <a:pt x="1614970" y="188175"/>
                </a:lnTo>
                <a:lnTo>
                  <a:pt x="1615440" y="187045"/>
                </a:lnTo>
                <a:lnTo>
                  <a:pt x="1615440" y="174891"/>
                </a:lnTo>
                <a:close/>
              </a:path>
              <a:path w="1615439" h="2019300">
                <a:moveTo>
                  <a:pt x="1615440" y="117741"/>
                </a:moveTo>
                <a:lnTo>
                  <a:pt x="1614970" y="116624"/>
                </a:lnTo>
                <a:lnTo>
                  <a:pt x="1613115" y="114757"/>
                </a:lnTo>
                <a:lnTo>
                  <a:pt x="1611985" y="114300"/>
                </a:lnTo>
                <a:lnTo>
                  <a:pt x="1609356" y="114300"/>
                </a:lnTo>
                <a:lnTo>
                  <a:pt x="1608239" y="114757"/>
                </a:lnTo>
                <a:lnTo>
                  <a:pt x="1606372" y="116624"/>
                </a:lnTo>
                <a:lnTo>
                  <a:pt x="1605915" y="117741"/>
                </a:lnTo>
                <a:lnTo>
                  <a:pt x="1605915" y="129895"/>
                </a:lnTo>
                <a:lnTo>
                  <a:pt x="1606372" y="131025"/>
                </a:lnTo>
                <a:lnTo>
                  <a:pt x="1608239" y="132880"/>
                </a:lnTo>
                <a:lnTo>
                  <a:pt x="1609356" y="133350"/>
                </a:lnTo>
                <a:lnTo>
                  <a:pt x="1611985" y="133350"/>
                </a:lnTo>
                <a:lnTo>
                  <a:pt x="1613115" y="132880"/>
                </a:lnTo>
                <a:lnTo>
                  <a:pt x="1614970" y="131025"/>
                </a:lnTo>
                <a:lnTo>
                  <a:pt x="1615440" y="129895"/>
                </a:lnTo>
                <a:lnTo>
                  <a:pt x="1615440" y="117741"/>
                </a:lnTo>
                <a:close/>
              </a:path>
              <a:path w="1615439" h="2019300">
                <a:moveTo>
                  <a:pt x="1615440" y="60591"/>
                </a:moveTo>
                <a:lnTo>
                  <a:pt x="1614970" y="59474"/>
                </a:lnTo>
                <a:lnTo>
                  <a:pt x="1613115" y="57607"/>
                </a:lnTo>
                <a:lnTo>
                  <a:pt x="1611985" y="57150"/>
                </a:lnTo>
                <a:lnTo>
                  <a:pt x="1609356" y="57150"/>
                </a:lnTo>
                <a:lnTo>
                  <a:pt x="1608239" y="57607"/>
                </a:lnTo>
                <a:lnTo>
                  <a:pt x="1606372" y="59474"/>
                </a:lnTo>
                <a:lnTo>
                  <a:pt x="1605915" y="60591"/>
                </a:lnTo>
                <a:lnTo>
                  <a:pt x="1605915" y="72745"/>
                </a:lnTo>
                <a:lnTo>
                  <a:pt x="1606372" y="73875"/>
                </a:lnTo>
                <a:lnTo>
                  <a:pt x="1608239" y="75730"/>
                </a:lnTo>
                <a:lnTo>
                  <a:pt x="1609356" y="76200"/>
                </a:lnTo>
                <a:lnTo>
                  <a:pt x="1611985" y="76200"/>
                </a:lnTo>
                <a:lnTo>
                  <a:pt x="1613115" y="75730"/>
                </a:lnTo>
                <a:lnTo>
                  <a:pt x="1614970" y="73875"/>
                </a:lnTo>
                <a:lnTo>
                  <a:pt x="1615440" y="72745"/>
                </a:lnTo>
                <a:lnTo>
                  <a:pt x="1615440" y="60591"/>
                </a:lnTo>
                <a:close/>
              </a:path>
              <a:path w="1615439" h="2019300">
                <a:moveTo>
                  <a:pt x="1615440" y="3441"/>
                </a:moveTo>
                <a:lnTo>
                  <a:pt x="1614970" y="2324"/>
                </a:lnTo>
                <a:lnTo>
                  <a:pt x="1613115" y="457"/>
                </a:lnTo>
                <a:lnTo>
                  <a:pt x="1611985" y="0"/>
                </a:lnTo>
                <a:lnTo>
                  <a:pt x="1609356" y="0"/>
                </a:lnTo>
                <a:lnTo>
                  <a:pt x="1608239" y="457"/>
                </a:lnTo>
                <a:lnTo>
                  <a:pt x="1606372" y="2324"/>
                </a:lnTo>
                <a:lnTo>
                  <a:pt x="1605915" y="3441"/>
                </a:lnTo>
                <a:lnTo>
                  <a:pt x="1605915" y="15595"/>
                </a:lnTo>
                <a:lnTo>
                  <a:pt x="1606372" y="16725"/>
                </a:lnTo>
                <a:lnTo>
                  <a:pt x="1608239" y="18580"/>
                </a:lnTo>
                <a:lnTo>
                  <a:pt x="1609356" y="19050"/>
                </a:lnTo>
                <a:lnTo>
                  <a:pt x="1611985" y="19050"/>
                </a:lnTo>
                <a:lnTo>
                  <a:pt x="1613115" y="18580"/>
                </a:lnTo>
                <a:lnTo>
                  <a:pt x="1614970" y="16725"/>
                </a:lnTo>
                <a:lnTo>
                  <a:pt x="1615440" y="15595"/>
                </a:lnTo>
                <a:lnTo>
                  <a:pt x="1615440" y="3441"/>
                </a:lnTo>
                <a:close/>
              </a:path>
            </a:pathLst>
          </a:custGeom>
          <a:solidFill>
            <a:srgbClr val="C7C6C3"/>
          </a:solidFill>
        </p:spPr>
        <p:txBody>
          <a:bodyPr wrap="square" lIns="0" tIns="0" rIns="0" bIns="0" rtlCol="0"/>
          <a:lstStyle/>
          <a:p>
            <a:endParaRPr/>
          </a:p>
        </p:txBody>
      </p:sp>
      <p:sp>
        <p:nvSpPr>
          <p:cNvPr id="17" name="object 17"/>
          <p:cNvSpPr txBox="1"/>
          <p:nvPr/>
        </p:nvSpPr>
        <p:spPr>
          <a:xfrm>
            <a:off x="2272021" y="33972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605D5C"/>
                </a:solidFill>
                <a:latin typeface="Trebuchet MS"/>
                <a:cs typeface="Trebuchet MS"/>
              </a:rPr>
              <a:t>1</a:t>
            </a:r>
            <a:endParaRPr sz="900">
              <a:latin typeface="Trebuchet MS"/>
              <a:cs typeface="Trebuchet MS"/>
            </a:endParaRPr>
          </a:p>
        </p:txBody>
      </p:sp>
      <p:sp>
        <p:nvSpPr>
          <p:cNvPr id="18" name="object 18"/>
          <p:cNvSpPr/>
          <p:nvPr/>
        </p:nvSpPr>
        <p:spPr>
          <a:xfrm>
            <a:off x="3916672" y="1366852"/>
            <a:ext cx="9525" cy="2019300"/>
          </a:xfrm>
          <a:custGeom>
            <a:avLst/>
            <a:gdLst/>
            <a:ahLst/>
            <a:cxnLst/>
            <a:rect l="l" t="t" r="r" b="b"/>
            <a:pathLst>
              <a:path w="9525" h="2019300">
                <a:moveTo>
                  <a:pt x="6077" y="2019300"/>
                </a:moveTo>
                <a:lnTo>
                  <a:pt x="3447" y="2019300"/>
                </a:lnTo>
                <a:lnTo>
                  <a:pt x="2324" y="2018835"/>
                </a:lnTo>
                <a:lnTo>
                  <a:pt x="464" y="2016975"/>
                </a:lnTo>
                <a:lnTo>
                  <a:pt x="0" y="2015852"/>
                </a:lnTo>
                <a:lnTo>
                  <a:pt x="0" y="2003697"/>
                </a:lnTo>
                <a:lnTo>
                  <a:pt x="464" y="2002574"/>
                </a:lnTo>
                <a:lnTo>
                  <a:pt x="2324" y="2000715"/>
                </a:lnTo>
                <a:lnTo>
                  <a:pt x="3447" y="2000250"/>
                </a:lnTo>
                <a:lnTo>
                  <a:pt x="6077" y="2000250"/>
                </a:lnTo>
                <a:lnTo>
                  <a:pt x="7200" y="2000715"/>
                </a:lnTo>
                <a:lnTo>
                  <a:pt x="9060" y="2002574"/>
                </a:lnTo>
                <a:lnTo>
                  <a:pt x="9525" y="2003697"/>
                </a:lnTo>
                <a:lnTo>
                  <a:pt x="9525" y="2015852"/>
                </a:lnTo>
                <a:lnTo>
                  <a:pt x="9060" y="2016975"/>
                </a:lnTo>
                <a:lnTo>
                  <a:pt x="7200" y="2018835"/>
                </a:lnTo>
                <a:lnTo>
                  <a:pt x="6077" y="2019300"/>
                </a:lnTo>
                <a:close/>
              </a:path>
              <a:path w="9525" h="2019300">
                <a:moveTo>
                  <a:pt x="6077" y="1962150"/>
                </a:moveTo>
                <a:lnTo>
                  <a:pt x="3447" y="1962150"/>
                </a:lnTo>
                <a:lnTo>
                  <a:pt x="2324" y="1961685"/>
                </a:lnTo>
                <a:lnTo>
                  <a:pt x="464" y="1959825"/>
                </a:lnTo>
                <a:lnTo>
                  <a:pt x="0" y="1958702"/>
                </a:lnTo>
                <a:lnTo>
                  <a:pt x="0" y="1946547"/>
                </a:lnTo>
                <a:lnTo>
                  <a:pt x="464" y="1945424"/>
                </a:lnTo>
                <a:lnTo>
                  <a:pt x="2324" y="1943565"/>
                </a:lnTo>
                <a:lnTo>
                  <a:pt x="3447" y="1943100"/>
                </a:lnTo>
                <a:lnTo>
                  <a:pt x="6077" y="1943100"/>
                </a:lnTo>
                <a:lnTo>
                  <a:pt x="7200" y="1943565"/>
                </a:lnTo>
                <a:lnTo>
                  <a:pt x="9060" y="1945424"/>
                </a:lnTo>
                <a:lnTo>
                  <a:pt x="9525" y="1946547"/>
                </a:lnTo>
                <a:lnTo>
                  <a:pt x="9525" y="1958702"/>
                </a:lnTo>
                <a:lnTo>
                  <a:pt x="9060" y="1959825"/>
                </a:lnTo>
                <a:lnTo>
                  <a:pt x="7200" y="1961685"/>
                </a:lnTo>
                <a:lnTo>
                  <a:pt x="6077" y="1962150"/>
                </a:lnTo>
                <a:close/>
              </a:path>
              <a:path w="9525" h="20193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0193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0193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0193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0193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0193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0193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019300">
                <a:moveTo>
                  <a:pt x="6077" y="1504950"/>
                </a:moveTo>
                <a:lnTo>
                  <a:pt x="3447" y="1504950"/>
                </a:lnTo>
                <a:lnTo>
                  <a:pt x="2324" y="1504485"/>
                </a:lnTo>
                <a:lnTo>
                  <a:pt x="464" y="1502624"/>
                </a:lnTo>
                <a:lnTo>
                  <a:pt x="0" y="1501502"/>
                </a:lnTo>
                <a:lnTo>
                  <a:pt x="0" y="1489347"/>
                </a:lnTo>
                <a:lnTo>
                  <a:pt x="464" y="1488225"/>
                </a:lnTo>
                <a:lnTo>
                  <a:pt x="2324" y="1486364"/>
                </a:lnTo>
                <a:lnTo>
                  <a:pt x="3447" y="1485900"/>
                </a:lnTo>
                <a:lnTo>
                  <a:pt x="6077" y="1485900"/>
                </a:lnTo>
                <a:lnTo>
                  <a:pt x="7200" y="1486364"/>
                </a:lnTo>
                <a:lnTo>
                  <a:pt x="9060" y="1488225"/>
                </a:lnTo>
                <a:lnTo>
                  <a:pt x="9525" y="1489347"/>
                </a:lnTo>
                <a:lnTo>
                  <a:pt x="9525" y="1501502"/>
                </a:lnTo>
                <a:lnTo>
                  <a:pt x="9060" y="1502624"/>
                </a:lnTo>
                <a:lnTo>
                  <a:pt x="7200" y="1504485"/>
                </a:lnTo>
                <a:lnTo>
                  <a:pt x="6077" y="1504950"/>
                </a:lnTo>
                <a:close/>
              </a:path>
              <a:path w="9525" h="2019300">
                <a:moveTo>
                  <a:pt x="6077" y="1447800"/>
                </a:moveTo>
                <a:lnTo>
                  <a:pt x="3447" y="1447800"/>
                </a:lnTo>
                <a:lnTo>
                  <a:pt x="2324" y="1447335"/>
                </a:lnTo>
                <a:lnTo>
                  <a:pt x="464" y="1445474"/>
                </a:lnTo>
                <a:lnTo>
                  <a:pt x="0" y="1444352"/>
                </a:lnTo>
                <a:lnTo>
                  <a:pt x="0" y="1432197"/>
                </a:lnTo>
                <a:lnTo>
                  <a:pt x="464" y="1431075"/>
                </a:lnTo>
                <a:lnTo>
                  <a:pt x="2324" y="1429214"/>
                </a:lnTo>
                <a:lnTo>
                  <a:pt x="3447" y="1428750"/>
                </a:lnTo>
                <a:lnTo>
                  <a:pt x="6077" y="1428750"/>
                </a:lnTo>
                <a:lnTo>
                  <a:pt x="7200" y="1429214"/>
                </a:lnTo>
                <a:lnTo>
                  <a:pt x="9060" y="1431075"/>
                </a:lnTo>
                <a:lnTo>
                  <a:pt x="9525" y="1432197"/>
                </a:lnTo>
                <a:lnTo>
                  <a:pt x="9525" y="1444352"/>
                </a:lnTo>
                <a:lnTo>
                  <a:pt x="9060" y="1445474"/>
                </a:lnTo>
                <a:lnTo>
                  <a:pt x="7200" y="1447335"/>
                </a:lnTo>
                <a:lnTo>
                  <a:pt x="6077" y="1447800"/>
                </a:lnTo>
                <a:close/>
              </a:path>
              <a:path w="9525" h="2019300">
                <a:moveTo>
                  <a:pt x="6077" y="1390650"/>
                </a:moveTo>
                <a:lnTo>
                  <a:pt x="3447" y="1390650"/>
                </a:lnTo>
                <a:lnTo>
                  <a:pt x="2324" y="1390185"/>
                </a:lnTo>
                <a:lnTo>
                  <a:pt x="464" y="1388324"/>
                </a:lnTo>
                <a:lnTo>
                  <a:pt x="0" y="1387202"/>
                </a:lnTo>
                <a:lnTo>
                  <a:pt x="0" y="1375047"/>
                </a:lnTo>
                <a:lnTo>
                  <a:pt x="464" y="1373925"/>
                </a:lnTo>
                <a:lnTo>
                  <a:pt x="2324" y="1372064"/>
                </a:lnTo>
                <a:lnTo>
                  <a:pt x="3447" y="1371600"/>
                </a:lnTo>
                <a:lnTo>
                  <a:pt x="6077" y="1371600"/>
                </a:lnTo>
                <a:lnTo>
                  <a:pt x="7200" y="1372064"/>
                </a:lnTo>
                <a:lnTo>
                  <a:pt x="9060" y="1373925"/>
                </a:lnTo>
                <a:lnTo>
                  <a:pt x="9525" y="1375047"/>
                </a:lnTo>
                <a:lnTo>
                  <a:pt x="9525" y="1387202"/>
                </a:lnTo>
                <a:lnTo>
                  <a:pt x="9060" y="1388324"/>
                </a:lnTo>
                <a:lnTo>
                  <a:pt x="7200" y="1390185"/>
                </a:lnTo>
                <a:lnTo>
                  <a:pt x="6077" y="1390650"/>
                </a:lnTo>
                <a:close/>
              </a:path>
              <a:path w="9525" h="2019300">
                <a:moveTo>
                  <a:pt x="6077" y="1333500"/>
                </a:moveTo>
                <a:lnTo>
                  <a:pt x="3447" y="1333500"/>
                </a:lnTo>
                <a:lnTo>
                  <a:pt x="2324" y="1333035"/>
                </a:lnTo>
                <a:lnTo>
                  <a:pt x="464" y="1331174"/>
                </a:lnTo>
                <a:lnTo>
                  <a:pt x="0" y="1330052"/>
                </a:lnTo>
                <a:lnTo>
                  <a:pt x="0" y="1317897"/>
                </a:lnTo>
                <a:lnTo>
                  <a:pt x="464" y="1316775"/>
                </a:lnTo>
                <a:lnTo>
                  <a:pt x="2324" y="1314914"/>
                </a:lnTo>
                <a:lnTo>
                  <a:pt x="3447" y="1314450"/>
                </a:lnTo>
                <a:lnTo>
                  <a:pt x="6077" y="1314450"/>
                </a:lnTo>
                <a:lnTo>
                  <a:pt x="7200" y="1314914"/>
                </a:lnTo>
                <a:lnTo>
                  <a:pt x="9060" y="1316775"/>
                </a:lnTo>
                <a:lnTo>
                  <a:pt x="9525" y="1317897"/>
                </a:lnTo>
                <a:lnTo>
                  <a:pt x="9525" y="1330052"/>
                </a:lnTo>
                <a:lnTo>
                  <a:pt x="9060" y="1331174"/>
                </a:lnTo>
                <a:lnTo>
                  <a:pt x="7200" y="1333035"/>
                </a:lnTo>
                <a:lnTo>
                  <a:pt x="6077" y="1333500"/>
                </a:lnTo>
                <a:close/>
              </a:path>
              <a:path w="9525" h="2019300">
                <a:moveTo>
                  <a:pt x="6077" y="1276350"/>
                </a:moveTo>
                <a:lnTo>
                  <a:pt x="3447" y="1276350"/>
                </a:lnTo>
                <a:lnTo>
                  <a:pt x="2324" y="1275885"/>
                </a:lnTo>
                <a:lnTo>
                  <a:pt x="464" y="1274024"/>
                </a:lnTo>
                <a:lnTo>
                  <a:pt x="0" y="1272902"/>
                </a:lnTo>
                <a:lnTo>
                  <a:pt x="0" y="1260747"/>
                </a:lnTo>
                <a:lnTo>
                  <a:pt x="464" y="1259625"/>
                </a:lnTo>
                <a:lnTo>
                  <a:pt x="2324" y="1257764"/>
                </a:lnTo>
                <a:lnTo>
                  <a:pt x="3447" y="1257300"/>
                </a:lnTo>
                <a:lnTo>
                  <a:pt x="6077" y="1257300"/>
                </a:lnTo>
                <a:lnTo>
                  <a:pt x="7200" y="1257764"/>
                </a:lnTo>
                <a:lnTo>
                  <a:pt x="9060" y="1259625"/>
                </a:lnTo>
                <a:lnTo>
                  <a:pt x="9525" y="1260747"/>
                </a:lnTo>
                <a:lnTo>
                  <a:pt x="9525" y="1272902"/>
                </a:lnTo>
                <a:lnTo>
                  <a:pt x="9060" y="1274024"/>
                </a:lnTo>
                <a:lnTo>
                  <a:pt x="7200" y="1275885"/>
                </a:lnTo>
                <a:lnTo>
                  <a:pt x="6077" y="1276350"/>
                </a:lnTo>
                <a:close/>
              </a:path>
              <a:path w="9525" h="2019300">
                <a:moveTo>
                  <a:pt x="6077" y="1219200"/>
                </a:moveTo>
                <a:lnTo>
                  <a:pt x="3447" y="1219200"/>
                </a:lnTo>
                <a:lnTo>
                  <a:pt x="2324" y="1218735"/>
                </a:lnTo>
                <a:lnTo>
                  <a:pt x="464" y="1216874"/>
                </a:lnTo>
                <a:lnTo>
                  <a:pt x="0" y="1215752"/>
                </a:lnTo>
                <a:lnTo>
                  <a:pt x="0" y="1203597"/>
                </a:lnTo>
                <a:lnTo>
                  <a:pt x="464" y="1202475"/>
                </a:lnTo>
                <a:lnTo>
                  <a:pt x="2324" y="1200614"/>
                </a:lnTo>
                <a:lnTo>
                  <a:pt x="3447" y="1200150"/>
                </a:lnTo>
                <a:lnTo>
                  <a:pt x="6077" y="1200150"/>
                </a:lnTo>
                <a:lnTo>
                  <a:pt x="7200" y="1200614"/>
                </a:lnTo>
                <a:lnTo>
                  <a:pt x="9060" y="1202475"/>
                </a:lnTo>
                <a:lnTo>
                  <a:pt x="9525" y="1203597"/>
                </a:lnTo>
                <a:lnTo>
                  <a:pt x="9525" y="1215752"/>
                </a:lnTo>
                <a:lnTo>
                  <a:pt x="9060" y="1216874"/>
                </a:lnTo>
                <a:lnTo>
                  <a:pt x="7200" y="1218735"/>
                </a:lnTo>
                <a:lnTo>
                  <a:pt x="6077" y="1219200"/>
                </a:lnTo>
                <a:close/>
              </a:path>
              <a:path w="9525" h="2019300">
                <a:moveTo>
                  <a:pt x="6077" y="1162050"/>
                </a:moveTo>
                <a:lnTo>
                  <a:pt x="3447" y="1162050"/>
                </a:lnTo>
                <a:lnTo>
                  <a:pt x="2324" y="1161585"/>
                </a:lnTo>
                <a:lnTo>
                  <a:pt x="464" y="1159724"/>
                </a:lnTo>
                <a:lnTo>
                  <a:pt x="0" y="1158602"/>
                </a:lnTo>
                <a:lnTo>
                  <a:pt x="0" y="1146447"/>
                </a:lnTo>
                <a:lnTo>
                  <a:pt x="464" y="1145325"/>
                </a:lnTo>
                <a:lnTo>
                  <a:pt x="2324" y="1143464"/>
                </a:lnTo>
                <a:lnTo>
                  <a:pt x="3447" y="1143000"/>
                </a:lnTo>
                <a:lnTo>
                  <a:pt x="6077" y="1143000"/>
                </a:lnTo>
                <a:lnTo>
                  <a:pt x="7200" y="1143464"/>
                </a:lnTo>
                <a:lnTo>
                  <a:pt x="9060" y="1145325"/>
                </a:lnTo>
                <a:lnTo>
                  <a:pt x="9525" y="1146447"/>
                </a:lnTo>
                <a:lnTo>
                  <a:pt x="9525" y="1158602"/>
                </a:lnTo>
                <a:lnTo>
                  <a:pt x="9060" y="1159724"/>
                </a:lnTo>
                <a:lnTo>
                  <a:pt x="7200" y="1161585"/>
                </a:lnTo>
                <a:lnTo>
                  <a:pt x="6077" y="1162050"/>
                </a:lnTo>
                <a:close/>
              </a:path>
              <a:path w="9525" h="2019300">
                <a:moveTo>
                  <a:pt x="6077" y="1104900"/>
                </a:moveTo>
                <a:lnTo>
                  <a:pt x="3447" y="1104900"/>
                </a:lnTo>
                <a:lnTo>
                  <a:pt x="2324" y="1104435"/>
                </a:lnTo>
                <a:lnTo>
                  <a:pt x="464" y="1102574"/>
                </a:lnTo>
                <a:lnTo>
                  <a:pt x="0" y="1101452"/>
                </a:lnTo>
                <a:lnTo>
                  <a:pt x="0" y="1089297"/>
                </a:lnTo>
                <a:lnTo>
                  <a:pt x="464" y="1088175"/>
                </a:lnTo>
                <a:lnTo>
                  <a:pt x="2324" y="1086314"/>
                </a:lnTo>
                <a:lnTo>
                  <a:pt x="3447" y="1085850"/>
                </a:lnTo>
                <a:lnTo>
                  <a:pt x="6077" y="1085850"/>
                </a:lnTo>
                <a:lnTo>
                  <a:pt x="7200" y="1086314"/>
                </a:lnTo>
                <a:lnTo>
                  <a:pt x="9060" y="1088175"/>
                </a:lnTo>
                <a:lnTo>
                  <a:pt x="9525" y="1089297"/>
                </a:lnTo>
                <a:lnTo>
                  <a:pt x="9525" y="1101452"/>
                </a:lnTo>
                <a:lnTo>
                  <a:pt x="9060" y="1102574"/>
                </a:lnTo>
                <a:lnTo>
                  <a:pt x="7200" y="1104435"/>
                </a:lnTo>
                <a:lnTo>
                  <a:pt x="6077" y="1104900"/>
                </a:lnTo>
                <a:close/>
              </a:path>
              <a:path w="9525" h="20193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0193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0193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0193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0193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0193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0193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0193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0193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0193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0193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0193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0193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0193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0193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0193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0193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0193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0193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19" name="object 19"/>
          <p:cNvSpPr txBox="1"/>
          <p:nvPr/>
        </p:nvSpPr>
        <p:spPr>
          <a:xfrm>
            <a:off x="3877927" y="33972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605D5C"/>
                </a:solidFill>
                <a:latin typeface="Trebuchet MS"/>
                <a:cs typeface="Trebuchet MS"/>
              </a:rPr>
              <a:t>2</a:t>
            </a:r>
            <a:endParaRPr sz="900">
              <a:latin typeface="Trebuchet MS"/>
              <a:cs typeface="Trebuchet MS"/>
            </a:endParaRPr>
          </a:p>
        </p:txBody>
      </p:sp>
      <p:sp>
        <p:nvSpPr>
          <p:cNvPr id="20" name="object 20"/>
          <p:cNvSpPr/>
          <p:nvPr/>
        </p:nvSpPr>
        <p:spPr>
          <a:xfrm>
            <a:off x="5522602" y="1366852"/>
            <a:ext cx="9525" cy="2019300"/>
          </a:xfrm>
          <a:custGeom>
            <a:avLst/>
            <a:gdLst/>
            <a:ahLst/>
            <a:cxnLst/>
            <a:rect l="l" t="t" r="r" b="b"/>
            <a:pathLst>
              <a:path w="9525" h="2019300">
                <a:moveTo>
                  <a:pt x="6077" y="2019300"/>
                </a:moveTo>
                <a:lnTo>
                  <a:pt x="3447" y="2019300"/>
                </a:lnTo>
                <a:lnTo>
                  <a:pt x="2324" y="2018835"/>
                </a:lnTo>
                <a:lnTo>
                  <a:pt x="464" y="2016975"/>
                </a:lnTo>
                <a:lnTo>
                  <a:pt x="0" y="2015852"/>
                </a:lnTo>
                <a:lnTo>
                  <a:pt x="0" y="2003697"/>
                </a:lnTo>
                <a:lnTo>
                  <a:pt x="464" y="2002574"/>
                </a:lnTo>
                <a:lnTo>
                  <a:pt x="2324" y="2000715"/>
                </a:lnTo>
                <a:lnTo>
                  <a:pt x="3447" y="2000250"/>
                </a:lnTo>
                <a:lnTo>
                  <a:pt x="6077" y="2000250"/>
                </a:lnTo>
                <a:lnTo>
                  <a:pt x="7200" y="2000715"/>
                </a:lnTo>
                <a:lnTo>
                  <a:pt x="9060" y="2002574"/>
                </a:lnTo>
                <a:lnTo>
                  <a:pt x="9525" y="2003697"/>
                </a:lnTo>
                <a:lnTo>
                  <a:pt x="9525" y="2015852"/>
                </a:lnTo>
                <a:lnTo>
                  <a:pt x="9060" y="2016975"/>
                </a:lnTo>
                <a:lnTo>
                  <a:pt x="7200" y="2018835"/>
                </a:lnTo>
                <a:lnTo>
                  <a:pt x="6077" y="2019300"/>
                </a:lnTo>
                <a:close/>
              </a:path>
              <a:path w="9525" h="2019300">
                <a:moveTo>
                  <a:pt x="6077" y="1962150"/>
                </a:moveTo>
                <a:lnTo>
                  <a:pt x="3447" y="1962150"/>
                </a:lnTo>
                <a:lnTo>
                  <a:pt x="2324" y="1961685"/>
                </a:lnTo>
                <a:lnTo>
                  <a:pt x="464" y="1959825"/>
                </a:lnTo>
                <a:lnTo>
                  <a:pt x="0" y="1958702"/>
                </a:lnTo>
                <a:lnTo>
                  <a:pt x="0" y="1946547"/>
                </a:lnTo>
                <a:lnTo>
                  <a:pt x="464" y="1945424"/>
                </a:lnTo>
                <a:lnTo>
                  <a:pt x="2324" y="1943565"/>
                </a:lnTo>
                <a:lnTo>
                  <a:pt x="3447" y="1943100"/>
                </a:lnTo>
                <a:lnTo>
                  <a:pt x="6077" y="1943100"/>
                </a:lnTo>
                <a:lnTo>
                  <a:pt x="7200" y="1943565"/>
                </a:lnTo>
                <a:lnTo>
                  <a:pt x="9060" y="1945424"/>
                </a:lnTo>
                <a:lnTo>
                  <a:pt x="9525" y="1946547"/>
                </a:lnTo>
                <a:lnTo>
                  <a:pt x="9525" y="1958702"/>
                </a:lnTo>
                <a:lnTo>
                  <a:pt x="9060" y="1959825"/>
                </a:lnTo>
                <a:lnTo>
                  <a:pt x="7200" y="1961685"/>
                </a:lnTo>
                <a:lnTo>
                  <a:pt x="6077" y="1962150"/>
                </a:lnTo>
                <a:close/>
              </a:path>
              <a:path w="9525" h="2019300">
                <a:moveTo>
                  <a:pt x="6077" y="1905000"/>
                </a:moveTo>
                <a:lnTo>
                  <a:pt x="3447" y="1905000"/>
                </a:lnTo>
                <a:lnTo>
                  <a:pt x="2324" y="1904535"/>
                </a:lnTo>
                <a:lnTo>
                  <a:pt x="464" y="1902675"/>
                </a:lnTo>
                <a:lnTo>
                  <a:pt x="0" y="1901552"/>
                </a:lnTo>
                <a:lnTo>
                  <a:pt x="0" y="1889397"/>
                </a:lnTo>
                <a:lnTo>
                  <a:pt x="464" y="1888275"/>
                </a:lnTo>
                <a:lnTo>
                  <a:pt x="2324" y="1886414"/>
                </a:lnTo>
                <a:lnTo>
                  <a:pt x="3447" y="1885950"/>
                </a:lnTo>
                <a:lnTo>
                  <a:pt x="6077" y="1885950"/>
                </a:lnTo>
                <a:lnTo>
                  <a:pt x="7200" y="1886414"/>
                </a:lnTo>
                <a:lnTo>
                  <a:pt x="9060" y="1888275"/>
                </a:lnTo>
                <a:lnTo>
                  <a:pt x="9525" y="1889397"/>
                </a:lnTo>
                <a:lnTo>
                  <a:pt x="9525" y="1901552"/>
                </a:lnTo>
                <a:lnTo>
                  <a:pt x="9060" y="1902675"/>
                </a:lnTo>
                <a:lnTo>
                  <a:pt x="7200" y="1904535"/>
                </a:lnTo>
                <a:lnTo>
                  <a:pt x="6077" y="1905000"/>
                </a:lnTo>
                <a:close/>
              </a:path>
              <a:path w="9525" h="2019300">
                <a:moveTo>
                  <a:pt x="6077" y="1847850"/>
                </a:moveTo>
                <a:lnTo>
                  <a:pt x="3447" y="1847850"/>
                </a:lnTo>
                <a:lnTo>
                  <a:pt x="2324" y="1847385"/>
                </a:lnTo>
                <a:lnTo>
                  <a:pt x="464" y="1845525"/>
                </a:lnTo>
                <a:lnTo>
                  <a:pt x="0" y="1844402"/>
                </a:lnTo>
                <a:lnTo>
                  <a:pt x="0" y="1832247"/>
                </a:lnTo>
                <a:lnTo>
                  <a:pt x="464" y="1831125"/>
                </a:lnTo>
                <a:lnTo>
                  <a:pt x="2324" y="1829264"/>
                </a:lnTo>
                <a:lnTo>
                  <a:pt x="3447" y="1828800"/>
                </a:lnTo>
                <a:lnTo>
                  <a:pt x="6077" y="1828800"/>
                </a:lnTo>
                <a:lnTo>
                  <a:pt x="7200" y="1829264"/>
                </a:lnTo>
                <a:lnTo>
                  <a:pt x="9060" y="1831125"/>
                </a:lnTo>
                <a:lnTo>
                  <a:pt x="9525" y="1832247"/>
                </a:lnTo>
                <a:lnTo>
                  <a:pt x="9525" y="1844402"/>
                </a:lnTo>
                <a:lnTo>
                  <a:pt x="9060" y="1845525"/>
                </a:lnTo>
                <a:lnTo>
                  <a:pt x="7200" y="1847385"/>
                </a:lnTo>
                <a:lnTo>
                  <a:pt x="6077" y="1847850"/>
                </a:lnTo>
                <a:close/>
              </a:path>
              <a:path w="9525" h="2019300">
                <a:moveTo>
                  <a:pt x="6077" y="1790700"/>
                </a:moveTo>
                <a:lnTo>
                  <a:pt x="3447" y="1790700"/>
                </a:lnTo>
                <a:lnTo>
                  <a:pt x="2324" y="1790235"/>
                </a:lnTo>
                <a:lnTo>
                  <a:pt x="464" y="1788375"/>
                </a:lnTo>
                <a:lnTo>
                  <a:pt x="0" y="1787252"/>
                </a:lnTo>
                <a:lnTo>
                  <a:pt x="0" y="1775097"/>
                </a:lnTo>
                <a:lnTo>
                  <a:pt x="464" y="1773975"/>
                </a:lnTo>
                <a:lnTo>
                  <a:pt x="2324" y="1772114"/>
                </a:lnTo>
                <a:lnTo>
                  <a:pt x="3447" y="1771650"/>
                </a:lnTo>
                <a:lnTo>
                  <a:pt x="6077" y="1771650"/>
                </a:lnTo>
                <a:lnTo>
                  <a:pt x="7200" y="1772114"/>
                </a:lnTo>
                <a:lnTo>
                  <a:pt x="9060" y="1773975"/>
                </a:lnTo>
                <a:lnTo>
                  <a:pt x="9525" y="1775097"/>
                </a:lnTo>
                <a:lnTo>
                  <a:pt x="9525" y="1787252"/>
                </a:lnTo>
                <a:lnTo>
                  <a:pt x="9060" y="1788375"/>
                </a:lnTo>
                <a:lnTo>
                  <a:pt x="7200" y="1790235"/>
                </a:lnTo>
                <a:lnTo>
                  <a:pt x="6077" y="1790700"/>
                </a:lnTo>
                <a:close/>
              </a:path>
              <a:path w="9525" h="2019300">
                <a:moveTo>
                  <a:pt x="6077" y="1733550"/>
                </a:moveTo>
                <a:lnTo>
                  <a:pt x="3447" y="1733550"/>
                </a:lnTo>
                <a:lnTo>
                  <a:pt x="2324" y="1733085"/>
                </a:lnTo>
                <a:lnTo>
                  <a:pt x="464" y="1731224"/>
                </a:lnTo>
                <a:lnTo>
                  <a:pt x="0" y="1730102"/>
                </a:lnTo>
                <a:lnTo>
                  <a:pt x="0" y="1717947"/>
                </a:lnTo>
                <a:lnTo>
                  <a:pt x="464" y="1716825"/>
                </a:lnTo>
                <a:lnTo>
                  <a:pt x="2324" y="1714964"/>
                </a:lnTo>
                <a:lnTo>
                  <a:pt x="3447" y="1714500"/>
                </a:lnTo>
                <a:lnTo>
                  <a:pt x="6077" y="1714500"/>
                </a:lnTo>
                <a:lnTo>
                  <a:pt x="7200" y="1714964"/>
                </a:lnTo>
                <a:lnTo>
                  <a:pt x="9060" y="1716825"/>
                </a:lnTo>
                <a:lnTo>
                  <a:pt x="9525" y="1717947"/>
                </a:lnTo>
                <a:lnTo>
                  <a:pt x="9525" y="1730102"/>
                </a:lnTo>
                <a:lnTo>
                  <a:pt x="9060" y="1731224"/>
                </a:lnTo>
                <a:lnTo>
                  <a:pt x="7200" y="1733085"/>
                </a:lnTo>
                <a:lnTo>
                  <a:pt x="6077" y="1733550"/>
                </a:lnTo>
                <a:close/>
              </a:path>
              <a:path w="9525" h="2019300">
                <a:moveTo>
                  <a:pt x="6077" y="1676400"/>
                </a:moveTo>
                <a:lnTo>
                  <a:pt x="3447" y="1676400"/>
                </a:lnTo>
                <a:lnTo>
                  <a:pt x="2324" y="1675935"/>
                </a:lnTo>
                <a:lnTo>
                  <a:pt x="464" y="1674074"/>
                </a:lnTo>
                <a:lnTo>
                  <a:pt x="0" y="1672952"/>
                </a:lnTo>
                <a:lnTo>
                  <a:pt x="0" y="1660797"/>
                </a:lnTo>
                <a:lnTo>
                  <a:pt x="464" y="1659675"/>
                </a:lnTo>
                <a:lnTo>
                  <a:pt x="2324" y="1657814"/>
                </a:lnTo>
                <a:lnTo>
                  <a:pt x="3447" y="1657350"/>
                </a:lnTo>
                <a:lnTo>
                  <a:pt x="6077" y="1657350"/>
                </a:lnTo>
                <a:lnTo>
                  <a:pt x="7200" y="1657814"/>
                </a:lnTo>
                <a:lnTo>
                  <a:pt x="9060" y="1659675"/>
                </a:lnTo>
                <a:lnTo>
                  <a:pt x="9525" y="1660797"/>
                </a:lnTo>
                <a:lnTo>
                  <a:pt x="9525" y="1672952"/>
                </a:lnTo>
                <a:lnTo>
                  <a:pt x="9060" y="1674074"/>
                </a:lnTo>
                <a:lnTo>
                  <a:pt x="7200" y="1675935"/>
                </a:lnTo>
                <a:lnTo>
                  <a:pt x="6077" y="1676400"/>
                </a:lnTo>
                <a:close/>
              </a:path>
              <a:path w="9525" h="2019300">
                <a:moveTo>
                  <a:pt x="6077" y="1619250"/>
                </a:moveTo>
                <a:lnTo>
                  <a:pt x="3447" y="1619250"/>
                </a:lnTo>
                <a:lnTo>
                  <a:pt x="2324" y="1618785"/>
                </a:lnTo>
                <a:lnTo>
                  <a:pt x="464" y="1616924"/>
                </a:lnTo>
                <a:lnTo>
                  <a:pt x="0" y="1615802"/>
                </a:lnTo>
                <a:lnTo>
                  <a:pt x="0" y="1603647"/>
                </a:lnTo>
                <a:lnTo>
                  <a:pt x="464" y="1602525"/>
                </a:lnTo>
                <a:lnTo>
                  <a:pt x="2324" y="1600664"/>
                </a:lnTo>
                <a:lnTo>
                  <a:pt x="3447" y="1600200"/>
                </a:lnTo>
                <a:lnTo>
                  <a:pt x="6077" y="1600200"/>
                </a:lnTo>
                <a:lnTo>
                  <a:pt x="7200" y="1600664"/>
                </a:lnTo>
                <a:lnTo>
                  <a:pt x="9060" y="1602525"/>
                </a:lnTo>
                <a:lnTo>
                  <a:pt x="9525" y="1603647"/>
                </a:lnTo>
                <a:lnTo>
                  <a:pt x="9525" y="1615802"/>
                </a:lnTo>
                <a:lnTo>
                  <a:pt x="9060" y="1616924"/>
                </a:lnTo>
                <a:lnTo>
                  <a:pt x="7200" y="1618785"/>
                </a:lnTo>
                <a:lnTo>
                  <a:pt x="6077" y="1619250"/>
                </a:lnTo>
                <a:close/>
              </a:path>
              <a:path w="9525" h="2019300">
                <a:moveTo>
                  <a:pt x="6077" y="1562100"/>
                </a:moveTo>
                <a:lnTo>
                  <a:pt x="3447" y="1562100"/>
                </a:lnTo>
                <a:lnTo>
                  <a:pt x="2324" y="1561635"/>
                </a:lnTo>
                <a:lnTo>
                  <a:pt x="464" y="1559774"/>
                </a:lnTo>
                <a:lnTo>
                  <a:pt x="0" y="1558652"/>
                </a:lnTo>
                <a:lnTo>
                  <a:pt x="0" y="1546497"/>
                </a:lnTo>
                <a:lnTo>
                  <a:pt x="464" y="1545375"/>
                </a:lnTo>
                <a:lnTo>
                  <a:pt x="2324" y="1543514"/>
                </a:lnTo>
                <a:lnTo>
                  <a:pt x="3447" y="1543050"/>
                </a:lnTo>
                <a:lnTo>
                  <a:pt x="6077" y="1543050"/>
                </a:lnTo>
                <a:lnTo>
                  <a:pt x="7200" y="1543514"/>
                </a:lnTo>
                <a:lnTo>
                  <a:pt x="9060" y="1545375"/>
                </a:lnTo>
                <a:lnTo>
                  <a:pt x="9525" y="1546497"/>
                </a:lnTo>
                <a:lnTo>
                  <a:pt x="9525" y="1558652"/>
                </a:lnTo>
                <a:lnTo>
                  <a:pt x="9060" y="1559774"/>
                </a:lnTo>
                <a:lnTo>
                  <a:pt x="7200" y="1561635"/>
                </a:lnTo>
                <a:lnTo>
                  <a:pt x="6077" y="1562100"/>
                </a:lnTo>
                <a:close/>
              </a:path>
              <a:path w="9525" h="2019300">
                <a:moveTo>
                  <a:pt x="6077" y="1504950"/>
                </a:moveTo>
                <a:lnTo>
                  <a:pt x="3447" y="1504950"/>
                </a:lnTo>
                <a:lnTo>
                  <a:pt x="2324" y="1504485"/>
                </a:lnTo>
                <a:lnTo>
                  <a:pt x="464" y="1502624"/>
                </a:lnTo>
                <a:lnTo>
                  <a:pt x="0" y="1501502"/>
                </a:lnTo>
                <a:lnTo>
                  <a:pt x="0" y="1489347"/>
                </a:lnTo>
                <a:lnTo>
                  <a:pt x="464" y="1488225"/>
                </a:lnTo>
                <a:lnTo>
                  <a:pt x="2324" y="1486364"/>
                </a:lnTo>
                <a:lnTo>
                  <a:pt x="3447" y="1485900"/>
                </a:lnTo>
                <a:lnTo>
                  <a:pt x="6077" y="1485900"/>
                </a:lnTo>
                <a:lnTo>
                  <a:pt x="7200" y="1486364"/>
                </a:lnTo>
                <a:lnTo>
                  <a:pt x="9060" y="1488225"/>
                </a:lnTo>
                <a:lnTo>
                  <a:pt x="9525" y="1489347"/>
                </a:lnTo>
                <a:lnTo>
                  <a:pt x="9525" y="1501502"/>
                </a:lnTo>
                <a:lnTo>
                  <a:pt x="9060" y="1502624"/>
                </a:lnTo>
                <a:lnTo>
                  <a:pt x="7200" y="1504485"/>
                </a:lnTo>
                <a:lnTo>
                  <a:pt x="6077" y="1504950"/>
                </a:lnTo>
                <a:close/>
              </a:path>
              <a:path w="9525" h="2019300">
                <a:moveTo>
                  <a:pt x="6077" y="1447800"/>
                </a:moveTo>
                <a:lnTo>
                  <a:pt x="3447" y="1447800"/>
                </a:lnTo>
                <a:lnTo>
                  <a:pt x="2324" y="1447335"/>
                </a:lnTo>
                <a:lnTo>
                  <a:pt x="464" y="1445474"/>
                </a:lnTo>
                <a:lnTo>
                  <a:pt x="0" y="1444352"/>
                </a:lnTo>
                <a:lnTo>
                  <a:pt x="0" y="1432197"/>
                </a:lnTo>
                <a:lnTo>
                  <a:pt x="464" y="1431075"/>
                </a:lnTo>
                <a:lnTo>
                  <a:pt x="2324" y="1429214"/>
                </a:lnTo>
                <a:lnTo>
                  <a:pt x="3447" y="1428750"/>
                </a:lnTo>
                <a:lnTo>
                  <a:pt x="6077" y="1428750"/>
                </a:lnTo>
                <a:lnTo>
                  <a:pt x="7200" y="1429214"/>
                </a:lnTo>
                <a:lnTo>
                  <a:pt x="9060" y="1431075"/>
                </a:lnTo>
                <a:lnTo>
                  <a:pt x="9525" y="1432197"/>
                </a:lnTo>
                <a:lnTo>
                  <a:pt x="9525" y="1444352"/>
                </a:lnTo>
                <a:lnTo>
                  <a:pt x="9060" y="1445474"/>
                </a:lnTo>
                <a:lnTo>
                  <a:pt x="7200" y="1447335"/>
                </a:lnTo>
                <a:lnTo>
                  <a:pt x="6077" y="1447800"/>
                </a:lnTo>
                <a:close/>
              </a:path>
              <a:path w="9525" h="2019300">
                <a:moveTo>
                  <a:pt x="6077" y="1390650"/>
                </a:moveTo>
                <a:lnTo>
                  <a:pt x="3447" y="1390650"/>
                </a:lnTo>
                <a:lnTo>
                  <a:pt x="2324" y="1390185"/>
                </a:lnTo>
                <a:lnTo>
                  <a:pt x="464" y="1388324"/>
                </a:lnTo>
                <a:lnTo>
                  <a:pt x="0" y="1387202"/>
                </a:lnTo>
                <a:lnTo>
                  <a:pt x="0" y="1375047"/>
                </a:lnTo>
                <a:lnTo>
                  <a:pt x="464" y="1373925"/>
                </a:lnTo>
                <a:lnTo>
                  <a:pt x="2324" y="1372064"/>
                </a:lnTo>
                <a:lnTo>
                  <a:pt x="3447" y="1371600"/>
                </a:lnTo>
                <a:lnTo>
                  <a:pt x="6077" y="1371600"/>
                </a:lnTo>
                <a:lnTo>
                  <a:pt x="7200" y="1372064"/>
                </a:lnTo>
                <a:lnTo>
                  <a:pt x="9060" y="1373925"/>
                </a:lnTo>
                <a:lnTo>
                  <a:pt x="9525" y="1375047"/>
                </a:lnTo>
                <a:lnTo>
                  <a:pt x="9525" y="1387202"/>
                </a:lnTo>
                <a:lnTo>
                  <a:pt x="9060" y="1388324"/>
                </a:lnTo>
                <a:lnTo>
                  <a:pt x="7200" y="1390185"/>
                </a:lnTo>
                <a:lnTo>
                  <a:pt x="6077" y="1390650"/>
                </a:lnTo>
                <a:close/>
              </a:path>
              <a:path w="9525" h="2019300">
                <a:moveTo>
                  <a:pt x="6077" y="1333500"/>
                </a:moveTo>
                <a:lnTo>
                  <a:pt x="3447" y="1333500"/>
                </a:lnTo>
                <a:lnTo>
                  <a:pt x="2324" y="1333035"/>
                </a:lnTo>
                <a:lnTo>
                  <a:pt x="464" y="1331174"/>
                </a:lnTo>
                <a:lnTo>
                  <a:pt x="0" y="1330052"/>
                </a:lnTo>
                <a:lnTo>
                  <a:pt x="0" y="1317897"/>
                </a:lnTo>
                <a:lnTo>
                  <a:pt x="464" y="1316775"/>
                </a:lnTo>
                <a:lnTo>
                  <a:pt x="2324" y="1314914"/>
                </a:lnTo>
                <a:lnTo>
                  <a:pt x="3447" y="1314450"/>
                </a:lnTo>
                <a:lnTo>
                  <a:pt x="6077" y="1314450"/>
                </a:lnTo>
                <a:lnTo>
                  <a:pt x="7200" y="1314914"/>
                </a:lnTo>
                <a:lnTo>
                  <a:pt x="9060" y="1316775"/>
                </a:lnTo>
                <a:lnTo>
                  <a:pt x="9525" y="1317897"/>
                </a:lnTo>
                <a:lnTo>
                  <a:pt x="9525" y="1330052"/>
                </a:lnTo>
                <a:lnTo>
                  <a:pt x="9060" y="1331174"/>
                </a:lnTo>
                <a:lnTo>
                  <a:pt x="7200" y="1333035"/>
                </a:lnTo>
                <a:lnTo>
                  <a:pt x="6077" y="1333500"/>
                </a:lnTo>
                <a:close/>
              </a:path>
              <a:path w="9525" h="2019300">
                <a:moveTo>
                  <a:pt x="6077" y="1276350"/>
                </a:moveTo>
                <a:lnTo>
                  <a:pt x="3447" y="1276350"/>
                </a:lnTo>
                <a:lnTo>
                  <a:pt x="2324" y="1275885"/>
                </a:lnTo>
                <a:lnTo>
                  <a:pt x="464" y="1274024"/>
                </a:lnTo>
                <a:lnTo>
                  <a:pt x="0" y="1272902"/>
                </a:lnTo>
                <a:lnTo>
                  <a:pt x="0" y="1260747"/>
                </a:lnTo>
                <a:lnTo>
                  <a:pt x="464" y="1259625"/>
                </a:lnTo>
                <a:lnTo>
                  <a:pt x="2324" y="1257764"/>
                </a:lnTo>
                <a:lnTo>
                  <a:pt x="3447" y="1257300"/>
                </a:lnTo>
                <a:lnTo>
                  <a:pt x="6077" y="1257300"/>
                </a:lnTo>
                <a:lnTo>
                  <a:pt x="7200" y="1257764"/>
                </a:lnTo>
                <a:lnTo>
                  <a:pt x="9060" y="1259625"/>
                </a:lnTo>
                <a:lnTo>
                  <a:pt x="9525" y="1260747"/>
                </a:lnTo>
                <a:lnTo>
                  <a:pt x="9525" y="1272902"/>
                </a:lnTo>
                <a:lnTo>
                  <a:pt x="9060" y="1274024"/>
                </a:lnTo>
                <a:lnTo>
                  <a:pt x="7200" y="1275885"/>
                </a:lnTo>
                <a:lnTo>
                  <a:pt x="6077" y="1276350"/>
                </a:lnTo>
                <a:close/>
              </a:path>
              <a:path w="9525" h="2019300">
                <a:moveTo>
                  <a:pt x="6077" y="1219200"/>
                </a:moveTo>
                <a:lnTo>
                  <a:pt x="3447" y="1219200"/>
                </a:lnTo>
                <a:lnTo>
                  <a:pt x="2324" y="1218735"/>
                </a:lnTo>
                <a:lnTo>
                  <a:pt x="464" y="1216874"/>
                </a:lnTo>
                <a:lnTo>
                  <a:pt x="0" y="1215752"/>
                </a:lnTo>
                <a:lnTo>
                  <a:pt x="0" y="1203597"/>
                </a:lnTo>
                <a:lnTo>
                  <a:pt x="464" y="1202475"/>
                </a:lnTo>
                <a:lnTo>
                  <a:pt x="2324" y="1200614"/>
                </a:lnTo>
                <a:lnTo>
                  <a:pt x="3447" y="1200150"/>
                </a:lnTo>
                <a:lnTo>
                  <a:pt x="6077" y="1200150"/>
                </a:lnTo>
                <a:lnTo>
                  <a:pt x="7200" y="1200614"/>
                </a:lnTo>
                <a:lnTo>
                  <a:pt x="9060" y="1202475"/>
                </a:lnTo>
                <a:lnTo>
                  <a:pt x="9525" y="1203597"/>
                </a:lnTo>
                <a:lnTo>
                  <a:pt x="9525" y="1215752"/>
                </a:lnTo>
                <a:lnTo>
                  <a:pt x="9060" y="1216874"/>
                </a:lnTo>
                <a:lnTo>
                  <a:pt x="7200" y="1218735"/>
                </a:lnTo>
                <a:lnTo>
                  <a:pt x="6077" y="1219200"/>
                </a:lnTo>
                <a:close/>
              </a:path>
              <a:path w="9525" h="2019300">
                <a:moveTo>
                  <a:pt x="6077" y="1162050"/>
                </a:moveTo>
                <a:lnTo>
                  <a:pt x="3447" y="1162050"/>
                </a:lnTo>
                <a:lnTo>
                  <a:pt x="2324" y="1161585"/>
                </a:lnTo>
                <a:lnTo>
                  <a:pt x="464" y="1159724"/>
                </a:lnTo>
                <a:lnTo>
                  <a:pt x="0" y="1158602"/>
                </a:lnTo>
                <a:lnTo>
                  <a:pt x="0" y="1146447"/>
                </a:lnTo>
                <a:lnTo>
                  <a:pt x="464" y="1145325"/>
                </a:lnTo>
                <a:lnTo>
                  <a:pt x="2324" y="1143464"/>
                </a:lnTo>
                <a:lnTo>
                  <a:pt x="3447" y="1143000"/>
                </a:lnTo>
                <a:lnTo>
                  <a:pt x="6077" y="1143000"/>
                </a:lnTo>
                <a:lnTo>
                  <a:pt x="7200" y="1143464"/>
                </a:lnTo>
                <a:lnTo>
                  <a:pt x="9060" y="1145325"/>
                </a:lnTo>
                <a:lnTo>
                  <a:pt x="9525" y="1146447"/>
                </a:lnTo>
                <a:lnTo>
                  <a:pt x="9525" y="1158602"/>
                </a:lnTo>
                <a:lnTo>
                  <a:pt x="9060" y="1159724"/>
                </a:lnTo>
                <a:lnTo>
                  <a:pt x="7200" y="1161585"/>
                </a:lnTo>
                <a:lnTo>
                  <a:pt x="6077" y="1162050"/>
                </a:lnTo>
                <a:close/>
              </a:path>
              <a:path w="9525" h="2019300">
                <a:moveTo>
                  <a:pt x="6077" y="1104900"/>
                </a:moveTo>
                <a:lnTo>
                  <a:pt x="3447" y="1104900"/>
                </a:lnTo>
                <a:lnTo>
                  <a:pt x="2324" y="1104435"/>
                </a:lnTo>
                <a:lnTo>
                  <a:pt x="464" y="1102574"/>
                </a:lnTo>
                <a:lnTo>
                  <a:pt x="0" y="1101452"/>
                </a:lnTo>
                <a:lnTo>
                  <a:pt x="0" y="1089297"/>
                </a:lnTo>
                <a:lnTo>
                  <a:pt x="464" y="1088175"/>
                </a:lnTo>
                <a:lnTo>
                  <a:pt x="2324" y="1086314"/>
                </a:lnTo>
                <a:lnTo>
                  <a:pt x="3447" y="1085850"/>
                </a:lnTo>
                <a:lnTo>
                  <a:pt x="6077" y="1085850"/>
                </a:lnTo>
                <a:lnTo>
                  <a:pt x="7200" y="1086314"/>
                </a:lnTo>
                <a:lnTo>
                  <a:pt x="9060" y="1088175"/>
                </a:lnTo>
                <a:lnTo>
                  <a:pt x="9525" y="1089297"/>
                </a:lnTo>
                <a:lnTo>
                  <a:pt x="9525" y="1101452"/>
                </a:lnTo>
                <a:lnTo>
                  <a:pt x="9060" y="1102574"/>
                </a:lnTo>
                <a:lnTo>
                  <a:pt x="7200" y="1104435"/>
                </a:lnTo>
                <a:lnTo>
                  <a:pt x="6077" y="1104900"/>
                </a:lnTo>
                <a:close/>
              </a:path>
              <a:path w="9525" h="2019300">
                <a:moveTo>
                  <a:pt x="6077" y="1047750"/>
                </a:moveTo>
                <a:lnTo>
                  <a:pt x="3447" y="1047750"/>
                </a:lnTo>
                <a:lnTo>
                  <a:pt x="2324" y="1047283"/>
                </a:lnTo>
                <a:lnTo>
                  <a:pt x="464" y="1045425"/>
                </a:lnTo>
                <a:lnTo>
                  <a:pt x="0" y="1044301"/>
                </a:lnTo>
                <a:lnTo>
                  <a:pt x="0" y="1032148"/>
                </a:lnTo>
                <a:lnTo>
                  <a:pt x="464" y="1031024"/>
                </a:lnTo>
                <a:lnTo>
                  <a:pt x="2324" y="1029166"/>
                </a:lnTo>
                <a:lnTo>
                  <a:pt x="3447" y="1028700"/>
                </a:lnTo>
                <a:lnTo>
                  <a:pt x="6077" y="1028700"/>
                </a:lnTo>
                <a:lnTo>
                  <a:pt x="7200" y="1029166"/>
                </a:lnTo>
                <a:lnTo>
                  <a:pt x="9060" y="1031024"/>
                </a:lnTo>
                <a:lnTo>
                  <a:pt x="9525" y="1032148"/>
                </a:lnTo>
                <a:lnTo>
                  <a:pt x="9525" y="1044301"/>
                </a:lnTo>
                <a:lnTo>
                  <a:pt x="9060" y="1045425"/>
                </a:lnTo>
                <a:lnTo>
                  <a:pt x="7200" y="1047283"/>
                </a:lnTo>
                <a:lnTo>
                  <a:pt x="6077" y="1047750"/>
                </a:lnTo>
                <a:close/>
              </a:path>
              <a:path w="9525" h="2019300">
                <a:moveTo>
                  <a:pt x="6077" y="990600"/>
                </a:moveTo>
                <a:lnTo>
                  <a:pt x="3447" y="990600"/>
                </a:lnTo>
                <a:lnTo>
                  <a:pt x="2324" y="990133"/>
                </a:lnTo>
                <a:lnTo>
                  <a:pt x="464" y="988275"/>
                </a:lnTo>
                <a:lnTo>
                  <a:pt x="0" y="987151"/>
                </a:lnTo>
                <a:lnTo>
                  <a:pt x="0" y="974998"/>
                </a:lnTo>
                <a:lnTo>
                  <a:pt x="464" y="973874"/>
                </a:lnTo>
                <a:lnTo>
                  <a:pt x="2324" y="972016"/>
                </a:lnTo>
                <a:lnTo>
                  <a:pt x="3447" y="971550"/>
                </a:lnTo>
                <a:lnTo>
                  <a:pt x="6077" y="971550"/>
                </a:lnTo>
                <a:lnTo>
                  <a:pt x="7200" y="972016"/>
                </a:lnTo>
                <a:lnTo>
                  <a:pt x="9060" y="973874"/>
                </a:lnTo>
                <a:lnTo>
                  <a:pt x="9525" y="974998"/>
                </a:lnTo>
                <a:lnTo>
                  <a:pt x="9525" y="987151"/>
                </a:lnTo>
                <a:lnTo>
                  <a:pt x="9060" y="988275"/>
                </a:lnTo>
                <a:lnTo>
                  <a:pt x="7200" y="990133"/>
                </a:lnTo>
                <a:lnTo>
                  <a:pt x="6077" y="990600"/>
                </a:lnTo>
                <a:close/>
              </a:path>
              <a:path w="9525" h="2019300">
                <a:moveTo>
                  <a:pt x="6077" y="933450"/>
                </a:moveTo>
                <a:lnTo>
                  <a:pt x="3447" y="933450"/>
                </a:lnTo>
                <a:lnTo>
                  <a:pt x="2324" y="932983"/>
                </a:lnTo>
                <a:lnTo>
                  <a:pt x="464" y="931125"/>
                </a:lnTo>
                <a:lnTo>
                  <a:pt x="0" y="930001"/>
                </a:lnTo>
                <a:lnTo>
                  <a:pt x="0" y="917848"/>
                </a:lnTo>
                <a:lnTo>
                  <a:pt x="464" y="916724"/>
                </a:lnTo>
                <a:lnTo>
                  <a:pt x="2324" y="914866"/>
                </a:lnTo>
                <a:lnTo>
                  <a:pt x="3447" y="914400"/>
                </a:lnTo>
                <a:lnTo>
                  <a:pt x="6077" y="914400"/>
                </a:lnTo>
                <a:lnTo>
                  <a:pt x="7200" y="914866"/>
                </a:lnTo>
                <a:lnTo>
                  <a:pt x="9060" y="916724"/>
                </a:lnTo>
                <a:lnTo>
                  <a:pt x="9525" y="917848"/>
                </a:lnTo>
                <a:lnTo>
                  <a:pt x="9525" y="930001"/>
                </a:lnTo>
                <a:lnTo>
                  <a:pt x="9060" y="931125"/>
                </a:lnTo>
                <a:lnTo>
                  <a:pt x="7200" y="932983"/>
                </a:lnTo>
                <a:lnTo>
                  <a:pt x="6077" y="933450"/>
                </a:lnTo>
                <a:close/>
              </a:path>
              <a:path w="9525" h="2019300">
                <a:moveTo>
                  <a:pt x="6077" y="876300"/>
                </a:moveTo>
                <a:lnTo>
                  <a:pt x="3447" y="876300"/>
                </a:lnTo>
                <a:lnTo>
                  <a:pt x="2324" y="875833"/>
                </a:lnTo>
                <a:lnTo>
                  <a:pt x="464" y="873975"/>
                </a:lnTo>
                <a:lnTo>
                  <a:pt x="0" y="872851"/>
                </a:lnTo>
                <a:lnTo>
                  <a:pt x="0" y="860698"/>
                </a:lnTo>
                <a:lnTo>
                  <a:pt x="464" y="859574"/>
                </a:lnTo>
                <a:lnTo>
                  <a:pt x="2324" y="857716"/>
                </a:lnTo>
                <a:lnTo>
                  <a:pt x="3447" y="857250"/>
                </a:lnTo>
                <a:lnTo>
                  <a:pt x="6077" y="857250"/>
                </a:lnTo>
                <a:lnTo>
                  <a:pt x="7200" y="857716"/>
                </a:lnTo>
                <a:lnTo>
                  <a:pt x="9060" y="859574"/>
                </a:lnTo>
                <a:lnTo>
                  <a:pt x="9525" y="860698"/>
                </a:lnTo>
                <a:lnTo>
                  <a:pt x="9525" y="872851"/>
                </a:lnTo>
                <a:lnTo>
                  <a:pt x="9060" y="873975"/>
                </a:lnTo>
                <a:lnTo>
                  <a:pt x="7200" y="875833"/>
                </a:lnTo>
                <a:lnTo>
                  <a:pt x="6077" y="876300"/>
                </a:lnTo>
                <a:close/>
              </a:path>
              <a:path w="9525" h="2019300">
                <a:moveTo>
                  <a:pt x="6077" y="819150"/>
                </a:moveTo>
                <a:lnTo>
                  <a:pt x="3447" y="819150"/>
                </a:lnTo>
                <a:lnTo>
                  <a:pt x="2324" y="818683"/>
                </a:lnTo>
                <a:lnTo>
                  <a:pt x="464" y="816825"/>
                </a:lnTo>
                <a:lnTo>
                  <a:pt x="0" y="815701"/>
                </a:lnTo>
                <a:lnTo>
                  <a:pt x="0" y="803548"/>
                </a:lnTo>
                <a:lnTo>
                  <a:pt x="464" y="802424"/>
                </a:lnTo>
                <a:lnTo>
                  <a:pt x="2324" y="800566"/>
                </a:lnTo>
                <a:lnTo>
                  <a:pt x="3447" y="800100"/>
                </a:lnTo>
                <a:lnTo>
                  <a:pt x="6077" y="800100"/>
                </a:lnTo>
                <a:lnTo>
                  <a:pt x="7200" y="800566"/>
                </a:lnTo>
                <a:lnTo>
                  <a:pt x="9060" y="802424"/>
                </a:lnTo>
                <a:lnTo>
                  <a:pt x="9525" y="803548"/>
                </a:lnTo>
                <a:lnTo>
                  <a:pt x="9525" y="815701"/>
                </a:lnTo>
                <a:lnTo>
                  <a:pt x="9060" y="816825"/>
                </a:lnTo>
                <a:lnTo>
                  <a:pt x="7200" y="818683"/>
                </a:lnTo>
                <a:lnTo>
                  <a:pt x="6077" y="819150"/>
                </a:lnTo>
                <a:close/>
              </a:path>
              <a:path w="9525" h="2019300">
                <a:moveTo>
                  <a:pt x="6077" y="762000"/>
                </a:moveTo>
                <a:lnTo>
                  <a:pt x="3447" y="762000"/>
                </a:lnTo>
                <a:lnTo>
                  <a:pt x="2324" y="761533"/>
                </a:lnTo>
                <a:lnTo>
                  <a:pt x="464" y="759675"/>
                </a:lnTo>
                <a:lnTo>
                  <a:pt x="0" y="758551"/>
                </a:lnTo>
                <a:lnTo>
                  <a:pt x="0" y="746398"/>
                </a:lnTo>
                <a:lnTo>
                  <a:pt x="464" y="745274"/>
                </a:lnTo>
                <a:lnTo>
                  <a:pt x="2324" y="743416"/>
                </a:lnTo>
                <a:lnTo>
                  <a:pt x="3447" y="742950"/>
                </a:lnTo>
                <a:lnTo>
                  <a:pt x="6077" y="742950"/>
                </a:lnTo>
                <a:lnTo>
                  <a:pt x="7200" y="743416"/>
                </a:lnTo>
                <a:lnTo>
                  <a:pt x="9060" y="745274"/>
                </a:lnTo>
                <a:lnTo>
                  <a:pt x="9525" y="746398"/>
                </a:lnTo>
                <a:lnTo>
                  <a:pt x="9525" y="758551"/>
                </a:lnTo>
                <a:lnTo>
                  <a:pt x="9060" y="759675"/>
                </a:lnTo>
                <a:lnTo>
                  <a:pt x="7200" y="761533"/>
                </a:lnTo>
                <a:lnTo>
                  <a:pt x="6077" y="762000"/>
                </a:lnTo>
                <a:close/>
              </a:path>
              <a:path w="9525" h="2019300">
                <a:moveTo>
                  <a:pt x="6077" y="704850"/>
                </a:moveTo>
                <a:lnTo>
                  <a:pt x="3447" y="704850"/>
                </a:lnTo>
                <a:lnTo>
                  <a:pt x="2324" y="704383"/>
                </a:lnTo>
                <a:lnTo>
                  <a:pt x="464" y="702525"/>
                </a:lnTo>
                <a:lnTo>
                  <a:pt x="0" y="701401"/>
                </a:lnTo>
                <a:lnTo>
                  <a:pt x="0" y="689248"/>
                </a:lnTo>
                <a:lnTo>
                  <a:pt x="464" y="688124"/>
                </a:lnTo>
                <a:lnTo>
                  <a:pt x="2324" y="686266"/>
                </a:lnTo>
                <a:lnTo>
                  <a:pt x="3447" y="685800"/>
                </a:lnTo>
                <a:lnTo>
                  <a:pt x="6077" y="685800"/>
                </a:lnTo>
                <a:lnTo>
                  <a:pt x="7200" y="686266"/>
                </a:lnTo>
                <a:lnTo>
                  <a:pt x="9060" y="688124"/>
                </a:lnTo>
                <a:lnTo>
                  <a:pt x="9525" y="689248"/>
                </a:lnTo>
                <a:lnTo>
                  <a:pt x="9525" y="701401"/>
                </a:lnTo>
                <a:lnTo>
                  <a:pt x="9060" y="702525"/>
                </a:lnTo>
                <a:lnTo>
                  <a:pt x="7200" y="704383"/>
                </a:lnTo>
                <a:lnTo>
                  <a:pt x="6077" y="704850"/>
                </a:lnTo>
                <a:close/>
              </a:path>
              <a:path w="9525" h="2019300">
                <a:moveTo>
                  <a:pt x="6077" y="647700"/>
                </a:moveTo>
                <a:lnTo>
                  <a:pt x="3447" y="647700"/>
                </a:lnTo>
                <a:lnTo>
                  <a:pt x="2324" y="647233"/>
                </a:lnTo>
                <a:lnTo>
                  <a:pt x="464" y="645375"/>
                </a:lnTo>
                <a:lnTo>
                  <a:pt x="0" y="644251"/>
                </a:lnTo>
                <a:lnTo>
                  <a:pt x="0" y="632098"/>
                </a:lnTo>
                <a:lnTo>
                  <a:pt x="464" y="630974"/>
                </a:lnTo>
                <a:lnTo>
                  <a:pt x="2324" y="629116"/>
                </a:lnTo>
                <a:lnTo>
                  <a:pt x="3447" y="628650"/>
                </a:lnTo>
                <a:lnTo>
                  <a:pt x="6077" y="628650"/>
                </a:lnTo>
                <a:lnTo>
                  <a:pt x="7200" y="629116"/>
                </a:lnTo>
                <a:lnTo>
                  <a:pt x="9060" y="630974"/>
                </a:lnTo>
                <a:lnTo>
                  <a:pt x="9525" y="632098"/>
                </a:lnTo>
                <a:lnTo>
                  <a:pt x="9525" y="644251"/>
                </a:lnTo>
                <a:lnTo>
                  <a:pt x="9060" y="645375"/>
                </a:lnTo>
                <a:lnTo>
                  <a:pt x="7200" y="647233"/>
                </a:lnTo>
                <a:lnTo>
                  <a:pt x="6077" y="647700"/>
                </a:lnTo>
                <a:close/>
              </a:path>
              <a:path w="9525" h="2019300">
                <a:moveTo>
                  <a:pt x="6077" y="590550"/>
                </a:moveTo>
                <a:lnTo>
                  <a:pt x="3447" y="590550"/>
                </a:lnTo>
                <a:lnTo>
                  <a:pt x="2324" y="590083"/>
                </a:lnTo>
                <a:lnTo>
                  <a:pt x="464" y="588225"/>
                </a:lnTo>
                <a:lnTo>
                  <a:pt x="0" y="587101"/>
                </a:lnTo>
                <a:lnTo>
                  <a:pt x="0" y="574948"/>
                </a:lnTo>
                <a:lnTo>
                  <a:pt x="464" y="573824"/>
                </a:lnTo>
                <a:lnTo>
                  <a:pt x="2324" y="571966"/>
                </a:lnTo>
                <a:lnTo>
                  <a:pt x="3447" y="571500"/>
                </a:lnTo>
                <a:lnTo>
                  <a:pt x="6077" y="571500"/>
                </a:lnTo>
                <a:lnTo>
                  <a:pt x="7200" y="571966"/>
                </a:lnTo>
                <a:lnTo>
                  <a:pt x="9060" y="573824"/>
                </a:lnTo>
                <a:lnTo>
                  <a:pt x="9525" y="574948"/>
                </a:lnTo>
                <a:lnTo>
                  <a:pt x="9525" y="587101"/>
                </a:lnTo>
                <a:lnTo>
                  <a:pt x="9060" y="588225"/>
                </a:lnTo>
                <a:lnTo>
                  <a:pt x="7200" y="590083"/>
                </a:lnTo>
                <a:lnTo>
                  <a:pt x="6077" y="590550"/>
                </a:lnTo>
                <a:close/>
              </a:path>
              <a:path w="9525" h="2019300">
                <a:moveTo>
                  <a:pt x="6077" y="533400"/>
                </a:moveTo>
                <a:lnTo>
                  <a:pt x="3447" y="533400"/>
                </a:lnTo>
                <a:lnTo>
                  <a:pt x="2324" y="532933"/>
                </a:lnTo>
                <a:lnTo>
                  <a:pt x="464" y="531075"/>
                </a:lnTo>
                <a:lnTo>
                  <a:pt x="0" y="529951"/>
                </a:lnTo>
                <a:lnTo>
                  <a:pt x="0" y="517798"/>
                </a:lnTo>
                <a:lnTo>
                  <a:pt x="464" y="516674"/>
                </a:lnTo>
                <a:lnTo>
                  <a:pt x="2324" y="514816"/>
                </a:lnTo>
                <a:lnTo>
                  <a:pt x="3447" y="514350"/>
                </a:lnTo>
                <a:lnTo>
                  <a:pt x="6077" y="514350"/>
                </a:lnTo>
                <a:lnTo>
                  <a:pt x="7200" y="514816"/>
                </a:lnTo>
                <a:lnTo>
                  <a:pt x="9060" y="516674"/>
                </a:lnTo>
                <a:lnTo>
                  <a:pt x="9525" y="517798"/>
                </a:lnTo>
                <a:lnTo>
                  <a:pt x="9525" y="529951"/>
                </a:lnTo>
                <a:lnTo>
                  <a:pt x="9060" y="531075"/>
                </a:lnTo>
                <a:lnTo>
                  <a:pt x="7200" y="532933"/>
                </a:lnTo>
                <a:lnTo>
                  <a:pt x="6077" y="533400"/>
                </a:lnTo>
                <a:close/>
              </a:path>
              <a:path w="9525" h="2019300">
                <a:moveTo>
                  <a:pt x="6077" y="476250"/>
                </a:moveTo>
                <a:lnTo>
                  <a:pt x="3447" y="476250"/>
                </a:lnTo>
                <a:lnTo>
                  <a:pt x="2324" y="475783"/>
                </a:lnTo>
                <a:lnTo>
                  <a:pt x="464" y="473925"/>
                </a:lnTo>
                <a:lnTo>
                  <a:pt x="0" y="472801"/>
                </a:lnTo>
                <a:lnTo>
                  <a:pt x="0" y="460648"/>
                </a:lnTo>
                <a:lnTo>
                  <a:pt x="464" y="459524"/>
                </a:lnTo>
                <a:lnTo>
                  <a:pt x="2324" y="457666"/>
                </a:lnTo>
                <a:lnTo>
                  <a:pt x="3447" y="457200"/>
                </a:lnTo>
                <a:lnTo>
                  <a:pt x="6077" y="457200"/>
                </a:lnTo>
                <a:lnTo>
                  <a:pt x="7200" y="457666"/>
                </a:lnTo>
                <a:lnTo>
                  <a:pt x="9060" y="459524"/>
                </a:lnTo>
                <a:lnTo>
                  <a:pt x="9525" y="460648"/>
                </a:lnTo>
                <a:lnTo>
                  <a:pt x="9525" y="472801"/>
                </a:lnTo>
                <a:lnTo>
                  <a:pt x="9060" y="473925"/>
                </a:lnTo>
                <a:lnTo>
                  <a:pt x="7200" y="475783"/>
                </a:lnTo>
                <a:lnTo>
                  <a:pt x="6077" y="476250"/>
                </a:lnTo>
                <a:close/>
              </a:path>
              <a:path w="9525" h="2019300">
                <a:moveTo>
                  <a:pt x="6077" y="419100"/>
                </a:moveTo>
                <a:lnTo>
                  <a:pt x="3447" y="419100"/>
                </a:lnTo>
                <a:lnTo>
                  <a:pt x="2324" y="418633"/>
                </a:lnTo>
                <a:lnTo>
                  <a:pt x="464" y="416775"/>
                </a:lnTo>
                <a:lnTo>
                  <a:pt x="0" y="415651"/>
                </a:lnTo>
                <a:lnTo>
                  <a:pt x="0" y="403498"/>
                </a:lnTo>
                <a:lnTo>
                  <a:pt x="464" y="402374"/>
                </a:lnTo>
                <a:lnTo>
                  <a:pt x="2324" y="400516"/>
                </a:lnTo>
                <a:lnTo>
                  <a:pt x="3447" y="400050"/>
                </a:lnTo>
                <a:lnTo>
                  <a:pt x="6077" y="400050"/>
                </a:lnTo>
                <a:lnTo>
                  <a:pt x="7200" y="400516"/>
                </a:lnTo>
                <a:lnTo>
                  <a:pt x="9060" y="402374"/>
                </a:lnTo>
                <a:lnTo>
                  <a:pt x="9525" y="403498"/>
                </a:lnTo>
                <a:lnTo>
                  <a:pt x="9525" y="415651"/>
                </a:lnTo>
                <a:lnTo>
                  <a:pt x="9060" y="416775"/>
                </a:lnTo>
                <a:lnTo>
                  <a:pt x="7200" y="418633"/>
                </a:lnTo>
                <a:lnTo>
                  <a:pt x="6077" y="419100"/>
                </a:lnTo>
                <a:close/>
              </a:path>
              <a:path w="9525" h="2019300">
                <a:moveTo>
                  <a:pt x="6077" y="361950"/>
                </a:moveTo>
                <a:lnTo>
                  <a:pt x="3447" y="361950"/>
                </a:lnTo>
                <a:lnTo>
                  <a:pt x="2324" y="361483"/>
                </a:lnTo>
                <a:lnTo>
                  <a:pt x="464" y="359625"/>
                </a:lnTo>
                <a:lnTo>
                  <a:pt x="0" y="358501"/>
                </a:lnTo>
                <a:lnTo>
                  <a:pt x="0" y="346348"/>
                </a:lnTo>
                <a:lnTo>
                  <a:pt x="464" y="345224"/>
                </a:lnTo>
                <a:lnTo>
                  <a:pt x="2324" y="343366"/>
                </a:lnTo>
                <a:lnTo>
                  <a:pt x="3447" y="342900"/>
                </a:lnTo>
                <a:lnTo>
                  <a:pt x="6077" y="342900"/>
                </a:lnTo>
                <a:lnTo>
                  <a:pt x="7200" y="343366"/>
                </a:lnTo>
                <a:lnTo>
                  <a:pt x="9060" y="345224"/>
                </a:lnTo>
                <a:lnTo>
                  <a:pt x="9525" y="346348"/>
                </a:lnTo>
                <a:lnTo>
                  <a:pt x="9525" y="358501"/>
                </a:lnTo>
                <a:lnTo>
                  <a:pt x="9060" y="359625"/>
                </a:lnTo>
                <a:lnTo>
                  <a:pt x="7200" y="361483"/>
                </a:lnTo>
                <a:lnTo>
                  <a:pt x="6077" y="361950"/>
                </a:lnTo>
                <a:close/>
              </a:path>
              <a:path w="9525" h="2019300">
                <a:moveTo>
                  <a:pt x="6077" y="304800"/>
                </a:moveTo>
                <a:lnTo>
                  <a:pt x="3447" y="304800"/>
                </a:lnTo>
                <a:lnTo>
                  <a:pt x="2324" y="304333"/>
                </a:lnTo>
                <a:lnTo>
                  <a:pt x="464" y="302475"/>
                </a:lnTo>
                <a:lnTo>
                  <a:pt x="0" y="301351"/>
                </a:lnTo>
                <a:lnTo>
                  <a:pt x="0" y="289198"/>
                </a:lnTo>
                <a:lnTo>
                  <a:pt x="464" y="288074"/>
                </a:lnTo>
                <a:lnTo>
                  <a:pt x="2324" y="286216"/>
                </a:lnTo>
                <a:lnTo>
                  <a:pt x="3447" y="285750"/>
                </a:lnTo>
                <a:lnTo>
                  <a:pt x="6077" y="285750"/>
                </a:lnTo>
                <a:lnTo>
                  <a:pt x="7200" y="286216"/>
                </a:lnTo>
                <a:lnTo>
                  <a:pt x="9060" y="288074"/>
                </a:lnTo>
                <a:lnTo>
                  <a:pt x="9525" y="289198"/>
                </a:lnTo>
                <a:lnTo>
                  <a:pt x="9525" y="301351"/>
                </a:lnTo>
                <a:lnTo>
                  <a:pt x="9060" y="302475"/>
                </a:lnTo>
                <a:lnTo>
                  <a:pt x="7200" y="304333"/>
                </a:lnTo>
                <a:lnTo>
                  <a:pt x="6077" y="304800"/>
                </a:lnTo>
                <a:close/>
              </a:path>
              <a:path w="9525" h="2019300">
                <a:moveTo>
                  <a:pt x="6077" y="247650"/>
                </a:moveTo>
                <a:lnTo>
                  <a:pt x="3447" y="247650"/>
                </a:lnTo>
                <a:lnTo>
                  <a:pt x="2324" y="247183"/>
                </a:lnTo>
                <a:lnTo>
                  <a:pt x="464" y="245325"/>
                </a:lnTo>
                <a:lnTo>
                  <a:pt x="0" y="244201"/>
                </a:lnTo>
                <a:lnTo>
                  <a:pt x="0" y="232048"/>
                </a:lnTo>
                <a:lnTo>
                  <a:pt x="464" y="230924"/>
                </a:lnTo>
                <a:lnTo>
                  <a:pt x="2324" y="229066"/>
                </a:lnTo>
                <a:lnTo>
                  <a:pt x="3447" y="228600"/>
                </a:lnTo>
                <a:lnTo>
                  <a:pt x="6077" y="228600"/>
                </a:lnTo>
                <a:lnTo>
                  <a:pt x="7200" y="229066"/>
                </a:lnTo>
                <a:lnTo>
                  <a:pt x="9060" y="230924"/>
                </a:lnTo>
                <a:lnTo>
                  <a:pt x="9525" y="232048"/>
                </a:lnTo>
                <a:lnTo>
                  <a:pt x="9525" y="244201"/>
                </a:lnTo>
                <a:lnTo>
                  <a:pt x="9060" y="245325"/>
                </a:lnTo>
                <a:lnTo>
                  <a:pt x="7200" y="247183"/>
                </a:lnTo>
                <a:lnTo>
                  <a:pt x="6077" y="247650"/>
                </a:lnTo>
                <a:close/>
              </a:path>
              <a:path w="9525" h="2019300">
                <a:moveTo>
                  <a:pt x="6077" y="190500"/>
                </a:moveTo>
                <a:lnTo>
                  <a:pt x="3447" y="190500"/>
                </a:lnTo>
                <a:lnTo>
                  <a:pt x="2324" y="190033"/>
                </a:lnTo>
                <a:lnTo>
                  <a:pt x="464" y="188175"/>
                </a:lnTo>
                <a:lnTo>
                  <a:pt x="0" y="187051"/>
                </a:lnTo>
                <a:lnTo>
                  <a:pt x="0" y="174898"/>
                </a:lnTo>
                <a:lnTo>
                  <a:pt x="464" y="173774"/>
                </a:lnTo>
                <a:lnTo>
                  <a:pt x="2324" y="171916"/>
                </a:lnTo>
                <a:lnTo>
                  <a:pt x="3447" y="171450"/>
                </a:lnTo>
                <a:lnTo>
                  <a:pt x="6077" y="171450"/>
                </a:lnTo>
                <a:lnTo>
                  <a:pt x="7200" y="171916"/>
                </a:lnTo>
                <a:lnTo>
                  <a:pt x="9060" y="173774"/>
                </a:lnTo>
                <a:lnTo>
                  <a:pt x="9525" y="174898"/>
                </a:lnTo>
                <a:lnTo>
                  <a:pt x="9525" y="187051"/>
                </a:lnTo>
                <a:lnTo>
                  <a:pt x="9060" y="188175"/>
                </a:lnTo>
                <a:lnTo>
                  <a:pt x="7200" y="190033"/>
                </a:lnTo>
                <a:lnTo>
                  <a:pt x="6077" y="190500"/>
                </a:lnTo>
                <a:close/>
              </a:path>
              <a:path w="9525" h="2019300">
                <a:moveTo>
                  <a:pt x="6077" y="133350"/>
                </a:moveTo>
                <a:lnTo>
                  <a:pt x="3447" y="133350"/>
                </a:lnTo>
                <a:lnTo>
                  <a:pt x="2324" y="132883"/>
                </a:lnTo>
                <a:lnTo>
                  <a:pt x="464" y="131025"/>
                </a:lnTo>
                <a:lnTo>
                  <a:pt x="0" y="129901"/>
                </a:lnTo>
                <a:lnTo>
                  <a:pt x="0" y="117748"/>
                </a:lnTo>
                <a:lnTo>
                  <a:pt x="464" y="116624"/>
                </a:lnTo>
                <a:lnTo>
                  <a:pt x="2324" y="114766"/>
                </a:lnTo>
                <a:lnTo>
                  <a:pt x="3447" y="114300"/>
                </a:lnTo>
                <a:lnTo>
                  <a:pt x="6077" y="114300"/>
                </a:lnTo>
                <a:lnTo>
                  <a:pt x="7200" y="114766"/>
                </a:lnTo>
                <a:lnTo>
                  <a:pt x="9060" y="116624"/>
                </a:lnTo>
                <a:lnTo>
                  <a:pt x="9525" y="117748"/>
                </a:lnTo>
                <a:lnTo>
                  <a:pt x="9525" y="129901"/>
                </a:lnTo>
                <a:lnTo>
                  <a:pt x="9060" y="131025"/>
                </a:lnTo>
                <a:lnTo>
                  <a:pt x="7200" y="132883"/>
                </a:lnTo>
                <a:lnTo>
                  <a:pt x="6077" y="133350"/>
                </a:lnTo>
                <a:close/>
              </a:path>
              <a:path w="9525" h="2019300">
                <a:moveTo>
                  <a:pt x="6077" y="76200"/>
                </a:moveTo>
                <a:lnTo>
                  <a:pt x="3447" y="76200"/>
                </a:lnTo>
                <a:lnTo>
                  <a:pt x="2324" y="75733"/>
                </a:lnTo>
                <a:lnTo>
                  <a:pt x="464" y="73875"/>
                </a:lnTo>
                <a:lnTo>
                  <a:pt x="0" y="72751"/>
                </a:lnTo>
                <a:lnTo>
                  <a:pt x="0" y="60598"/>
                </a:lnTo>
                <a:lnTo>
                  <a:pt x="464" y="59474"/>
                </a:lnTo>
                <a:lnTo>
                  <a:pt x="2324" y="57616"/>
                </a:lnTo>
                <a:lnTo>
                  <a:pt x="3447" y="57150"/>
                </a:lnTo>
                <a:lnTo>
                  <a:pt x="6077" y="57150"/>
                </a:lnTo>
                <a:lnTo>
                  <a:pt x="7200" y="57616"/>
                </a:lnTo>
                <a:lnTo>
                  <a:pt x="9060" y="59474"/>
                </a:lnTo>
                <a:lnTo>
                  <a:pt x="9525" y="60598"/>
                </a:lnTo>
                <a:lnTo>
                  <a:pt x="9525" y="72751"/>
                </a:lnTo>
                <a:lnTo>
                  <a:pt x="9060" y="73875"/>
                </a:lnTo>
                <a:lnTo>
                  <a:pt x="7200" y="75733"/>
                </a:lnTo>
                <a:lnTo>
                  <a:pt x="6077" y="76200"/>
                </a:lnTo>
                <a:close/>
              </a:path>
              <a:path w="9525" h="2019300">
                <a:moveTo>
                  <a:pt x="6077" y="19050"/>
                </a:moveTo>
                <a:lnTo>
                  <a:pt x="3447" y="19050"/>
                </a:lnTo>
                <a:lnTo>
                  <a:pt x="2324" y="18583"/>
                </a:lnTo>
                <a:lnTo>
                  <a:pt x="464" y="16725"/>
                </a:lnTo>
                <a:lnTo>
                  <a:pt x="0" y="15601"/>
                </a:lnTo>
                <a:lnTo>
                  <a:pt x="0" y="3448"/>
                </a:lnTo>
                <a:lnTo>
                  <a:pt x="464" y="2324"/>
                </a:lnTo>
                <a:lnTo>
                  <a:pt x="2324" y="466"/>
                </a:lnTo>
                <a:lnTo>
                  <a:pt x="3447" y="0"/>
                </a:lnTo>
                <a:lnTo>
                  <a:pt x="6077" y="0"/>
                </a:lnTo>
                <a:lnTo>
                  <a:pt x="7200" y="466"/>
                </a:lnTo>
                <a:lnTo>
                  <a:pt x="9060" y="2324"/>
                </a:lnTo>
                <a:lnTo>
                  <a:pt x="9525" y="3448"/>
                </a:lnTo>
                <a:lnTo>
                  <a:pt x="9525" y="15601"/>
                </a:lnTo>
                <a:lnTo>
                  <a:pt x="9060" y="16725"/>
                </a:lnTo>
                <a:lnTo>
                  <a:pt x="7200" y="18583"/>
                </a:lnTo>
                <a:lnTo>
                  <a:pt x="6077" y="19050"/>
                </a:lnTo>
                <a:close/>
              </a:path>
            </a:pathLst>
          </a:custGeom>
          <a:solidFill>
            <a:srgbClr val="C7C6C3"/>
          </a:solidFill>
        </p:spPr>
        <p:txBody>
          <a:bodyPr wrap="square" lIns="0" tIns="0" rIns="0" bIns="0" rtlCol="0"/>
          <a:lstStyle/>
          <a:p>
            <a:endParaRPr/>
          </a:p>
        </p:txBody>
      </p:sp>
      <p:sp>
        <p:nvSpPr>
          <p:cNvPr id="21" name="object 21"/>
          <p:cNvSpPr txBox="1"/>
          <p:nvPr/>
        </p:nvSpPr>
        <p:spPr>
          <a:xfrm>
            <a:off x="5483857" y="3397265"/>
            <a:ext cx="8763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605D5C"/>
                </a:solidFill>
                <a:latin typeface="Trebuchet MS"/>
                <a:cs typeface="Trebuchet MS"/>
              </a:rPr>
              <a:t>3</a:t>
            </a:r>
            <a:endParaRPr sz="900">
              <a:latin typeface="Trebuchet MS"/>
              <a:cs typeface="Trebuchet MS"/>
            </a:endParaRPr>
          </a:p>
        </p:txBody>
      </p:sp>
      <p:grpSp>
        <p:nvGrpSpPr>
          <p:cNvPr id="22" name="object 22"/>
          <p:cNvGrpSpPr/>
          <p:nvPr/>
        </p:nvGrpSpPr>
        <p:grpSpPr>
          <a:xfrm>
            <a:off x="690562" y="1366852"/>
            <a:ext cx="8058150" cy="2019300"/>
            <a:chOff x="690562" y="1366852"/>
            <a:chExt cx="8058150" cy="2019300"/>
          </a:xfrm>
        </p:grpSpPr>
        <p:sp>
          <p:nvSpPr>
            <p:cNvPr id="23" name="object 23"/>
            <p:cNvSpPr/>
            <p:nvPr/>
          </p:nvSpPr>
          <p:spPr>
            <a:xfrm>
              <a:off x="7128497" y="1366862"/>
              <a:ext cx="1616075" cy="2019300"/>
            </a:xfrm>
            <a:custGeom>
              <a:avLst/>
              <a:gdLst/>
              <a:ahLst/>
              <a:cxnLst/>
              <a:rect l="l" t="t" r="r" b="b"/>
              <a:pathLst>
                <a:path w="1616075" h="2019300">
                  <a:moveTo>
                    <a:pt x="9525" y="2003691"/>
                  </a:moveTo>
                  <a:lnTo>
                    <a:pt x="9055" y="2002574"/>
                  </a:lnTo>
                  <a:lnTo>
                    <a:pt x="7200" y="2000707"/>
                  </a:lnTo>
                  <a:lnTo>
                    <a:pt x="6070" y="2000250"/>
                  </a:lnTo>
                  <a:lnTo>
                    <a:pt x="3441" y="2000250"/>
                  </a:lnTo>
                  <a:lnTo>
                    <a:pt x="2324" y="2000707"/>
                  </a:lnTo>
                  <a:lnTo>
                    <a:pt x="469" y="2002574"/>
                  </a:lnTo>
                  <a:lnTo>
                    <a:pt x="0" y="2003691"/>
                  </a:lnTo>
                  <a:lnTo>
                    <a:pt x="0" y="2015845"/>
                  </a:lnTo>
                  <a:lnTo>
                    <a:pt x="469" y="2016975"/>
                  </a:lnTo>
                  <a:lnTo>
                    <a:pt x="2324" y="2018830"/>
                  </a:lnTo>
                  <a:lnTo>
                    <a:pt x="3441" y="2019300"/>
                  </a:lnTo>
                  <a:lnTo>
                    <a:pt x="6070" y="2019300"/>
                  </a:lnTo>
                  <a:lnTo>
                    <a:pt x="7200" y="2018830"/>
                  </a:lnTo>
                  <a:lnTo>
                    <a:pt x="9055" y="2016975"/>
                  </a:lnTo>
                  <a:lnTo>
                    <a:pt x="9525" y="2015845"/>
                  </a:lnTo>
                  <a:lnTo>
                    <a:pt x="9525" y="2003691"/>
                  </a:lnTo>
                  <a:close/>
                </a:path>
                <a:path w="1616075" h="2019300">
                  <a:moveTo>
                    <a:pt x="9525" y="1946541"/>
                  </a:moveTo>
                  <a:lnTo>
                    <a:pt x="9055" y="1945424"/>
                  </a:lnTo>
                  <a:lnTo>
                    <a:pt x="7200" y="1943557"/>
                  </a:lnTo>
                  <a:lnTo>
                    <a:pt x="6070" y="1943100"/>
                  </a:lnTo>
                  <a:lnTo>
                    <a:pt x="3441" y="1943100"/>
                  </a:lnTo>
                  <a:lnTo>
                    <a:pt x="2324" y="1943557"/>
                  </a:lnTo>
                  <a:lnTo>
                    <a:pt x="469" y="1945424"/>
                  </a:lnTo>
                  <a:lnTo>
                    <a:pt x="0" y="1946541"/>
                  </a:lnTo>
                  <a:lnTo>
                    <a:pt x="0" y="1958695"/>
                  </a:lnTo>
                  <a:lnTo>
                    <a:pt x="469" y="1959825"/>
                  </a:lnTo>
                  <a:lnTo>
                    <a:pt x="2324" y="1961680"/>
                  </a:lnTo>
                  <a:lnTo>
                    <a:pt x="3441" y="1962150"/>
                  </a:lnTo>
                  <a:lnTo>
                    <a:pt x="6070" y="1962150"/>
                  </a:lnTo>
                  <a:lnTo>
                    <a:pt x="7200" y="1961680"/>
                  </a:lnTo>
                  <a:lnTo>
                    <a:pt x="9055" y="1959825"/>
                  </a:lnTo>
                  <a:lnTo>
                    <a:pt x="9525" y="1958695"/>
                  </a:lnTo>
                  <a:lnTo>
                    <a:pt x="9525" y="1946541"/>
                  </a:lnTo>
                  <a:close/>
                </a:path>
                <a:path w="1616075" h="2019300">
                  <a:moveTo>
                    <a:pt x="9525" y="1889391"/>
                  </a:moveTo>
                  <a:lnTo>
                    <a:pt x="9055" y="1888274"/>
                  </a:lnTo>
                  <a:lnTo>
                    <a:pt x="7200" y="1886407"/>
                  </a:lnTo>
                  <a:lnTo>
                    <a:pt x="6070" y="1885950"/>
                  </a:lnTo>
                  <a:lnTo>
                    <a:pt x="3441" y="1885950"/>
                  </a:lnTo>
                  <a:lnTo>
                    <a:pt x="2324" y="1886407"/>
                  </a:lnTo>
                  <a:lnTo>
                    <a:pt x="469" y="1888274"/>
                  </a:lnTo>
                  <a:lnTo>
                    <a:pt x="0" y="1889391"/>
                  </a:lnTo>
                  <a:lnTo>
                    <a:pt x="0" y="1901545"/>
                  </a:lnTo>
                  <a:lnTo>
                    <a:pt x="469" y="1902675"/>
                  </a:lnTo>
                  <a:lnTo>
                    <a:pt x="2324" y="1904530"/>
                  </a:lnTo>
                  <a:lnTo>
                    <a:pt x="3441" y="1905000"/>
                  </a:lnTo>
                  <a:lnTo>
                    <a:pt x="6070" y="1905000"/>
                  </a:lnTo>
                  <a:lnTo>
                    <a:pt x="7200" y="1904530"/>
                  </a:lnTo>
                  <a:lnTo>
                    <a:pt x="9055" y="1902675"/>
                  </a:lnTo>
                  <a:lnTo>
                    <a:pt x="9525" y="1901545"/>
                  </a:lnTo>
                  <a:lnTo>
                    <a:pt x="9525" y="1889391"/>
                  </a:lnTo>
                  <a:close/>
                </a:path>
                <a:path w="1616075" h="2019300">
                  <a:moveTo>
                    <a:pt x="9525" y="1832241"/>
                  </a:moveTo>
                  <a:lnTo>
                    <a:pt x="9055" y="1831124"/>
                  </a:lnTo>
                  <a:lnTo>
                    <a:pt x="7200" y="1829257"/>
                  </a:lnTo>
                  <a:lnTo>
                    <a:pt x="6070" y="1828800"/>
                  </a:lnTo>
                  <a:lnTo>
                    <a:pt x="3441" y="1828800"/>
                  </a:lnTo>
                  <a:lnTo>
                    <a:pt x="2324" y="1829257"/>
                  </a:lnTo>
                  <a:lnTo>
                    <a:pt x="469" y="1831124"/>
                  </a:lnTo>
                  <a:lnTo>
                    <a:pt x="0" y="1832241"/>
                  </a:lnTo>
                  <a:lnTo>
                    <a:pt x="0" y="1844395"/>
                  </a:lnTo>
                  <a:lnTo>
                    <a:pt x="469" y="1845525"/>
                  </a:lnTo>
                  <a:lnTo>
                    <a:pt x="2324" y="1847380"/>
                  </a:lnTo>
                  <a:lnTo>
                    <a:pt x="3441" y="1847850"/>
                  </a:lnTo>
                  <a:lnTo>
                    <a:pt x="6070" y="1847850"/>
                  </a:lnTo>
                  <a:lnTo>
                    <a:pt x="7200" y="1847380"/>
                  </a:lnTo>
                  <a:lnTo>
                    <a:pt x="9055" y="1845525"/>
                  </a:lnTo>
                  <a:lnTo>
                    <a:pt x="9525" y="1844395"/>
                  </a:lnTo>
                  <a:lnTo>
                    <a:pt x="9525" y="1832241"/>
                  </a:lnTo>
                  <a:close/>
                </a:path>
                <a:path w="1616075" h="2019300">
                  <a:moveTo>
                    <a:pt x="9525" y="1775091"/>
                  </a:moveTo>
                  <a:lnTo>
                    <a:pt x="9055" y="1773974"/>
                  </a:lnTo>
                  <a:lnTo>
                    <a:pt x="7200" y="1772107"/>
                  </a:lnTo>
                  <a:lnTo>
                    <a:pt x="6070" y="1771650"/>
                  </a:lnTo>
                  <a:lnTo>
                    <a:pt x="3441" y="1771650"/>
                  </a:lnTo>
                  <a:lnTo>
                    <a:pt x="2324" y="1772107"/>
                  </a:lnTo>
                  <a:lnTo>
                    <a:pt x="469" y="1773974"/>
                  </a:lnTo>
                  <a:lnTo>
                    <a:pt x="0" y="1775091"/>
                  </a:lnTo>
                  <a:lnTo>
                    <a:pt x="0" y="1787245"/>
                  </a:lnTo>
                  <a:lnTo>
                    <a:pt x="469" y="1788375"/>
                  </a:lnTo>
                  <a:lnTo>
                    <a:pt x="2324" y="1790230"/>
                  </a:lnTo>
                  <a:lnTo>
                    <a:pt x="3441" y="1790700"/>
                  </a:lnTo>
                  <a:lnTo>
                    <a:pt x="6070" y="1790700"/>
                  </a:lnTo>
                  <a:lnTo>
                    <a:pt x="7200" y="1790230"/>
                  </a:lnTo>
                  <a:lnTo>
                    <a:pt x="9055" y="1788375"/>
                  </a:lnTo>
                  <a:lnTo>
                    <a:pt x="9525" y="1787245"/>
                  </a:lnTo>
                  <a:lnTo>
                    <a:pt x="9525" y="1775091"/>
                  </a:lnTo>
                  <a:close/>
                </a:path>
                <a:path w="1616075" h="2019300">
                  <a:moveTo>
                    <a:pt x="9525" y="1717941"/>
                  </a:moveTo>
                  <a:lnTo>
                    <a:pt x="9055" y="1716824"/>
                  </a:lnTo>
                  <a:lnTo>
                    <a:pt x="7200" y="1714957"/>
                  </a:lnTo>
                  <a:lnTo>
                    <a:pt x="6070" y="1714500"/>
                  </a:lnTo>
                  <a:lnTo>
                    <a:pt x="3441" y="1714500"/>
                  </a:lnTo>
                  <a:lnTo>
                    <a:pt x="2324" y="1714957"/>
                  </a:lnTo>
                  <a:lnTo>
                    <a:pt x="469" y="1716824"/>
                  </a:lnTo>
                  <a:lnTo>
                    <a:pt x="0" y="1717941"/>
                  </a:lnTo>
                  <a:lnTo>
                    <a:pt x="0" y="1730095"/>
                  </a:lnTo>
                  <a:lnTo>
                    <a:pt x="469" y="1731225"/>
                  </a:lnTo>
                  <a:lnTo>
                    <a:pt x="2324" y="1733080"/>
                  </a:lnTo>
                  <a:lnTo>
                    <a:pt x="3441" y="1733550"/>
                  </a:lnTo>
                  <a:lnTo>
                    <a:pt x="6070" y="1733550"/>
                  </a:lnTo>
                  <a:lnTo>
                    <a:pt x="7200" y="1733080"/>
                  </a:lnTo>
                  <a:lnTo>
                    <a:pt x="9055" y="1731225"/>
                  </a:lnTo>
                  <a:lnTo>
                    <a:pt x="9525" y="1730095"/>
                  </a:lnTo>
                  <a:lnTo>
                    <a:pt x="9525" y="1717941"/>
                  </a:lnTo>
                  <a:close/>
                </a:path>
                <a:path w="1616075" h="2019300">
                  <a:moveTo>
                    <a:pt x="9525" y="1660791"/>
                  </a:moveTo>
                  <a:lnTo>
                    <a:pt x="9055" y="1659674"/>
                  </a:lnTo>
                  <a:lnTo>
                    <a:pt x="7200" y="1657807"/>
                  </a:lnTo>
                  <a:lnTo>
                    <a:pt x="6070" y="1657350"/>
                  </a:lnTo>
                  <a:lnTo>
                    <a:pt x="3441" y="1657350"/>
                  </a:lnTo>
                  <a:lnTo>
                    <a:pt x="2324" y="1657807"/>
                  </a:lnTo>
                  <a:lnTo>
                    <a:pt x="469" y="1659674"/>
                  </a:lnTo>
                  <a:lnTo>
                    <a:pt x="0" y="1660791"/>
                  </a:lnTo>
                  <a:lnTo>
                    <a:pt x="0" y="1672945"/>
                  </a:lnTo>
                  <a:lnTo>
                    <a:pt x="469" y="1674075"/>
                  </a:lnTo>
                  <a:lnTo>
                    <a:pt x="2324" y="1675930"/>
                  </a:lnTo>
                  <a:lnTo>
                    <a:pt x="3441" y="1676400"/>
                  </a:lnTo>
                  <a:lnTo>
                    <a:pt x="6070" y="1676400"/>
                  </a:lnTo>
                  <a:lnTo>
                    <a:pt x="7200" y="1675930"/>
                  </a:lnTo>
                  <a:lnTo>
                    <a:pt x="9055" y="1674075"/>
                  </a:lnTo>
                  <a:lnTo>
                    <a:pt x="9525" y="1672945"/>
                  </a:lnTo>
                  <a:lnTo>
                    <a:pt x="9525" y="1660791"/>
                  </a:lnTo>
                  <a:close/>
                </a:path>
                <a:path w="1616075" h="2019300">
                  <a:moveTo>
                    <a:pt x="9525" y="1603641"/>
                  </a:moveTo>
                  <a:lnTo>
                    <a:pt x="9055" y="1602524"/>
                  </a:lnTo>
                  <a:lnTo>
                    <a:pt x="7200" y="1600657"/>
                  </a:lnTo>
                  <a:lnTo>
                    <a:pt x="6070" y="1600200"/>
                  </a:lnTo>
                  <a:lnTo>
                    <a:pt x="3441" y="1600200"/>
                  </a:lnTo>
                  <a:lnTo>
                    <a:pt x="2324" y="1600657"/>
                  </a:lnTo>
                  <a:lnTo>
                    <a:pt x="469" y="1602524"/>
                  </a:lnTo>
                  <a:lnTo>
                    <a:pt x="0" y="1603641"/>
                  </a:lnTo>
                  <a:lnTo>
                    <a:pt x="0" y="1615795"/>
                  </a:lnTo>
                  <a:lnTo>
                    <a:pt x="469" y="1616925"/>
                  </a:lnTo>
                  <a:lnTo>
                    <a:pt x="2324" y="1618780"/>
                  </a:lnTo>
                  <a:lnTo>
                    <a:pt x="3441" y="1619250"/>
                  </a:lnTo>
                  <a:lnTo>
                    <a:pt x="6070" y="1619250"/>
                  </a:lnTo>
                  <a:lnTo>
                    <a:pt x="7200" y="1618780"/>
                  </a:lnTo>
                  <a:lnTo>
                    <a:pt x="9055" y="1616925"/>
                  </a:lnTo>
                  <a:lnTo>
                    <a:pt x="9525" y="1615795"/>
                  </a:lnTo>
                  <a:lnTo>
                    <a:pt x="9525" y="1603641"/>
                  </a:lnTo>
                  <a:close/>
                </a:path>
                <a:path w="1616075" h="2019300">
                  <a:moveTo>
                    <a:pt x="9525" y="1546491"/>
                  </a:moveTo>
                  <a:lnTo>
                    <a:pt x="9055" y="1545374"/>
                  </a:lnTo>
                  <a:lnTo>
                    <a:pt x="7200" y="1543507"/>
                  </a:lnTo>
                  <a:lnTo>
                    <a:pt x="6070" y="1543050"/>
                  </a:lnTo>
                  <a:lnTo>
                    <a:pt x="3441" y="1543050"/>
                  </a:lnTo>
                  <a:lnTo>
                    <a:pt x="2324" y="1543507"/>
                  </a:lnTo>
                  <a:lnTo>
                    <a:pt x="469" y="1545374"/>
                  </a:lnTo>
                  <a:lnTo>
                    <a:pt x="0" y="1546491"/>
                  </a:lnTo>
                  <a:lnTo>
                    <a:pt x="0" y="1558645"/>
                  </a:lnTo>
                  <a:lnTo>
                    <a:pt x="469" y="1559775"/>
                  </a:lnTo>
                  <a:lnTo>
                    <a:pt x="2324" y="1561630"/>
                  </a:lnTo>
                  <a:lnTo>
                    <a:pt x="3441" y="1562100"/>
                  </a:lnTo>
                  <a:lnTo>
                    <a:pt x="6070" y="1562100"/>
                  </a:lnTo>
                  <a:lnTo>
                    <a:pt x="7200" y="1561630"/>
                  </a:lnTo>
                  <a:lnTo>
                    <a:pt x="9055" y="1559775"/>
                  </a:lnTo>
                  <a:lnTo>
                    <a:pt x="9525" y="1558645"/>
                  </a:lnTo>
                  <a:lnTo>
                    <a:pt x="9525" y="1546491"/>
                  </a:lnTo>
                  <a:close/>
                </a:path>
                <a:path w="1616075" h="2019300">
                  <a:moveTo>
                    <a:pt x="9525" y="1489341"/>
                  </a:moveTo>
                  <a:lnTo>
                    <a:pt x="9055" y="1488224"/>
                  </a:lnTo>
                  <a:lnTo>
                    <a:pt x="7200" y="1486357"/>
                  </a:lnTo>
                  <a:lnTo>
                    <a:pt x="6070" y="1485900"/>
                  </a:lnTo>
                  <a:lnTo>
                    <a:pt x="3441" y="1485900"/>
                  </a:lnTo>
                  <a:lnTo>
                    <a:pt x="2324" y="1486357"/>
                  </a:lnTo>
                  <a:lnTo>
                    <a:pt x="469" y="1488224"/>
                  </a:lnTo>
                  <a:lnTo>
                    <a:pt x="0" y="1489341"/>
                  </a:lnTo>
                  <a:lnTo>
                    <a:pt x="0" y="1501495"/>
                  </a:lnTo>
                  <a:lnTo>
                    <a:pt x="469" y="1502625"/>
                  </a:lnTo>
                  <a:lnTo>
                    <a:pt x="2324" y="1504480"/>
                  </a:lnTo>
                  <a:lnTo>
                    <a:pt x="3441" y="1504950"/>
                  </a:lnTo>
                  <a:lnTo>
                    <a:pt x="6070" y="1504950"/>
                  </a:lnTo>
                  <a:lnTo>
                    <a:pt x="7200" y="1504480"/>
                  </a:lnTo>
                  <a:lnTo>
                    <a:pt x="9055" y="1502625"/>
                  </a:lnTo>
                  <a:lnTo>
                    <a:pt x="9525" y="1501495"/>
                  </a:lnTo>
                  <a:lnTo>
                    <a:pt x="9525" y="1489341"/>
                  </a:lnTo>
                  <a:close/>
                </a:path>
                <a:path w="1616075" h="2019300">
                  <a:moveTo>
                    <a:pt x="9525" y="1432191"/>
                  </a:moveTo>
                  <a:lnTo>
                    <a:pt x="9055" y="1431074"/>
                  </a:lnTo>
                  <a:lnTo>
                    <a:pt x="7200" y="1429207"/>
                  </a:lnTo>
                  <a:lnTo>
                    <a:pt x="6070" y="1428750"/>
                  </a:lnTo>
                  <a:lnTo>
                    <a:pt x="3441" y="1428750"/>
                  </a:lnTo>
                  <a:lnTo>
                    <a:pt x="2324" y="1429207"/>
                  </a:lnTo>
                  <a:lnTo>
                    <a:pt x="469" y="1431074"/>
                  </a:lnTo>
                  <a:lnTo>
                    <a:pt x="0" y="1432191"/>
                  </a:lnTo>
                  <a:lnTo>
                    <a:pt x="0" y="1444345"/>
                  </a:lnTo>
                  <a:lnTo>
                    <a:pt x="469" y="1445475"/>
                  </a:lnTo>
                  <a:lnTo>
                    <a:pt x="2324" y="1447330"/>
                  </a:lnTo>
                  <a:lnTo>
                    <a:pt x="3441" y="1447800"/>
                  </a:lnTo>
                  <a:lnTo>
                    <a:pt x="6070" y="1447800"/>
                  </a:lnTo>
                  <a:lnTo>
                    <a:pt x="7200" y="1447330"/>
                  </a:lnTo>
                  <a:lnTo>
                    <a:pt x="9055" y="1445475"/>
                  </a:lnTo>
                  <a:lnTo>
                    <a:pt x="9525" y="1444345"/>
                  </a:lnTo>
                  <a:lnTo>
                    <a:pt x="9525" y="1432191"/>
                  </a:lnTo>
                  <a:close/>
                </a:path>
                <a:path w="1616075" h="2019300">
                  <a:moveTo>
                    <a:pt x="9525" y="1375041"/>
                  </a:moveTo>
                  <a:lnTo>
                    <a:pt x="9055" y="1373924"/>
                  </a:lnTo>
                  <a:lnTo>
                    <a:pt x="7200" y="1372057"/>
                  </a:lnTo>
                  <a:lnTo>
                    <a:pt x="6070" y="1371600"/>
                  </a:lnTo>
                  <a:lnTo>
                    <a:pt x="3441" y="1371600"/>
                  </a:lnTo>
                  <a:lnTo>
                    <a:pt x="2324" y="1372057"/>
                  </a:lnTo>
                  <a:lnTo>
                    <a:pt x="469" y="1373924"/>
                  </a:lnTo>
                  <a:lnTo>
                    <a:pt x="0" y="1375041"/>
                  </a:lnTo>
                  <a:lnTo>
                    <a:pt x="0" y="1387195"/>
                  </a:lnTo>
                  <a:lnTo>
                    <a:pt x="469" y="1388325"/>
                  </a:lnTo>
                  <a:lnTo>
                    <a:pt x="2324" y="1390180"/>
                  </a:lnTo>
                  <a:lnTo>
                    <a:pt x="3441" y="1390650"/>
                  </a:lnTo>
                  <a:lnTo>
                    <a:pt x="6070" y="1390650"/>
                  </a:lnTo>
                  <a:lnTo>
                    <a:pt x="7200" y="1390180"/>
                  </a:lnTo>
                  <a:lnTo>
                    <a:pt x="9055" y="1388325"/>
                  </a:lnTo>
                  <a:lnTo>
                    <a:pt x="9525" y="1387195"/>
                  </a:lnTo>
                  <a:lnTo>
                    <a:pt x="9525" y="1375041"/>
                  </a:lnTo>
                  <a:close/>
                </a:path>
                <a:path w="1616075" h="2019300">
                  <a:moveTo>
                    <a:pt x="9525" y="1317891"/>
                  </a:moveTo>
                  <a:lnTo>
                    <a:pt x="9055" y="1316774"/>
                  </a:lnTo>
                  <a:lnTo>
                    <a:pt x="7200" y="1314907"/>
                  </a:lnTo>
                  <a:lnTo>
                    <a:pt x="6070" y="1314450"/>
                  </a:lnTo>
                  <a:lnTo>
                    <a:pt x="3441" y="1314450"/>
                  </a:lnTo>
                  <a:lnTo>
                    <a:pt x="2324" y="1314907"/>
                  </a:lnTo>
                  <a:lnTo>
                    <a:pt x="469" y="1316774"/>
                  </a:lnTo>
                  <a:lnTo>
                    <a:pt x="0" y="1317891"/>
                  </a:lnTo>
                  <a:lnTo>
                    <a:pt x="0" y="1330045"/>
                  </a:lnTo>
                  <a:lnTo>
                    <a:pt x="469" y="1331175"/>
                  </a:lnTo>
                  <a:lnTo>
                    <a:pt x="2324" y="1333030"/>
                  </a:lnTo>
                  <a:lnTo>
                    <a:pt x="3441" y="1333500"/>
                  </a:lnTo>
                  <a:lnTo>
                    <a:pt x="6070" y="1333500"/>
                  </a:lnTo>
                  <a:lnTo>
                    <a:pt x="7200" y="1333030"/>
                  </a:lnTo>
                  <a:lnTo>
                    <a:pt x="9055" y="1331175"/>
                  </a:lnTo>
                  <a:lnTo>
                    <a:pt x="9525" y="1330045"/>
                  </a:lnTo>
                  <a:lnTo>
                    <a:pt x="9525" y="1317891"/>
                  </a:lnTo>
                  <a:close/>
                </a:path>
                <a:path w="1616075" h="2019300">
                  <a:moveTo>
                    <a:pt x="9525" y="1260741"/>
                  </a:moveTo>
                  <a:lnTo>
                    <a:pt x="9055" y="1259624"/>
                  </a:lnTo>
                  <a:lnTo>
                    <a:pt x="7200" y="1257757"/>
                  </a:lnTo>
                  <a:lnTo>
                    <a:pt x="6070" y="1257300"/>
                  </a:lnTo>
                  <a:lnTo>
                    <a:pt x="3441" y="1257300"/>
                  </a:lnTo>
                  <a:lnTo>
                    <a:pt x="2324" y="1257757"/>
                  </a:lnTo>
                  <a:lnTo>
                    <a:pt x="469" y="1259624"/>
                  </a:lnTo>
                  <a:lnTo>
                    <a:pt x="0" y="1260741"/>
                  </a:lnTo>
                  <a:lnTo>
                    <a:pt x="0" y="1272895"/>
                  </a:lnTo>
                  <a:lnTo>
                    <a:pt x="469" y="1274025"/>
                  </a:lnTo>
                  <a:lnTo>
                    <a:pt x="2324" y="1275880"/>
                  </a:lnTo>
                  <a:lnTo>
                    <a:pt x="3441" y="1276350"/>
                  </a:lnTo>
                  <a:lnTo>
                    <a:pt x="6070" y="1276350"/>
                  </a:lnTo>
                  <a:lnTo>
                    <a:pt x="7200" y="1275880"/>
                  </a:lnTo>
                  <a:lnTo>
                    <a:pt x="9055" y="1274025"/>
                  </a:lnTo>
                  <a:lnTo>
                    <a:pt x="9525" y="1272895"/>
                  </a:lnTo>
                  <a:lnTo>
                    <a:pt x="9525" y="1260741"/>
                  </a:lnTo>
                  <a:close/>
                </a:path>
                <a:path w="1616075" h="2019300">
                  <a:moveTo>
                    <a:pt x="9525" y="1203591"/>
                  </a:moveTo>
                  <a:lnTo>
                    <a:pt x="9055" y="1202474"/>
                  </a:lnTo>
                  <a:lnTo>
                    <a:pt x="7200" y="1200607"/>
                  </a:lnTo>
                  <a:lnTo>
                    <a:pt x="6070" y="1200150"/>
                  </a:lnTo>
                  <a:lnTo>
                    <a:pt x="3441" y="1200150"/>
                  </a:lnTo>
                  <a:lnTo>
                    <a:pt x="2324" y="1200607"/>
                  </a:lnTo>
                  <a:lnTo>
                    <a:pt x="469" y="1202474"/>
                  </a:lnTo>
                  <a:lnTo>
                    <a:pt x="0" y="1203591"/>
                  </a:lnTo>
                  <a:lnTo>
                    <a:pt x="0" y="1215745"/>
                  </a:lnTo>
                  <a:lnTo>
                    <a:pt x="469" y="1216875"/>
                  </a:lnTo>
                  <a:lnTo>
                    <a:pt x="2324" y="1218730"/>
                  </a:lnTo>
                  <a:lnTo>
                    <a:pt x="3441" y="1219200"/>
                  </a:lnTo>
                  <a:lnTo>
                    <a:pt x="6070" y="1219200"/>
                  </a:lnTo>
                  <a:lnTo>
                    <a:pt x="7200" y="1218730"/>
                  </a:lnTo>
                  <a:lnTo>
                    <a:pt x="9055" y="1216875"/>
                  </a:lnTo>
                  <a:lnTo>
                    <a:pt x="9525" y="1215745"/>
                  </a:lnTo>
                  <a:lnTo>
                    <a:pt x="9525" y="1203591"/>
                  </a:lnTo>
                  <a:close/>
                </a:path>
                <a:path w="1616075" h="2019300">
                  <a:moveTo>
                    <a:pt x="9525" y="1146441"/>
                  </a:moveTo>
                  <a:lnTo>
                    <a:pt x="9055" y="1145324"/>
                  </a:lnTo>
                  <a:lnTo>
                    <a:pt x="7200" y="1143457"/>
                  </a:lnTo>
                  <a:lnTo>
                    <a:pt x="6070" y="1143000"/>
                  </a:lnTo>
                  <a:lnTo>
                    <a:pt x="3441" y="1143000"/>
                  </a:lnTo>
                  <a:lnTo>
                    <a:pt x="2324" y="1143457"/>
                  </a:lnTo>
                  <a:lnTo>
                    <a:pt x="469" y="1145324"/>
                  </a:lnTo>
                  <a:lnTo>
                    <a:pt x="0" y="1146441"/>
                  </a:lnTo>
                  <a:lnTo>
                    <a:pt x="0" y="1158595"/>
                  </a:lnTo>
                  <a:lnTo>
                    <a:pt x="469" y="1159725"/>
                  </a:lnTo>
                  <a:lnTo>
                    <a:pt x="2324" y="1161580"/>
                  </a:lnTo>
                  <a:lnTo>
                    <a:pt x="3441" y="1162050"/>
                  </a:lnTo>
                  <a:lnTo>
                    <a:pt x="6070" y="1162050"/>
                  </a:lnTo>
                  <a:lnTo>
                    <a:pt x="7200" y="1161580"/>
                  </a:lnTo>
                  <a:lnTo>
                    <a:pt x="9055" y="1159725"/>
                  </a:lnTo>
                  <a:lnTo>
                    <a:pt x="9525" y="1158595"/>
                  </a:lnTo>
                  <a:lnTo>
                    <a:pt x="9525" y="1146441"/>
                  </a:lnTo>
                  <a:close/>
                </a:path>
                <a:path w="1616075" h="2019300">
                  <a:moveTo>
                    <a:pt x="9525" y="1089291"/>
                  </a:moveTo>
                  <a:lnTo>
                    <a:pt x="9055" y="1088174"/>
                  </a:lnTo>
                  <a:lnTo>
                    <a:pt x="7200" y="1086307"/>
                  </a:lnTo>
                  <a:lnTo>
                    <a:pt x="6070" y="1085850"/>
                  </a:lnTo>
                  <a:lnTo>
                    <a:pt x="3441" y="1085850"/>
                  </a:lnTo>
                  <a:lnTo>
                    <a:pt x="2324" y="1086307"/>
                  </a:lnTo>
                  <a:lnTo>
                    <a:pt x="469" y="1088174"/>
                  </a:lnTo>
                  <a:lnTo>
                    <a:pt x="0" y="1089291"/>
                  </a:lnTo>
                  <a:lnTo>
                    <a:pt x="0" y="1101445"/>
                  </a:lnTo>
                  <a:lnTo>
                    <a:pt x="469" y="1102575"/>
                  </a:lnTo>
                  <a:lnTo>
                    <a:pt x="2324" y="1104430"/>
                  </a:lnTo>
                  <a:lnTo>
                    <a:pt x="3441" y="1104900"/>
                  </a:lnTo>
                  <a:lnTo>
                    <a:pt x="6070" y="1104900"/>
                  </a:lnTo>
                  <a:lnTo>
                    <a:pt x="7200" y="1104430"/>
                  </a:lnTo>
                  <a:lnTo>
                    <a:pt x="9055" y="1102575"/>
                  </a:lnTo>
                  <a:lnTo>
                    <a:pt x="9525" y="1101445"/>
                  </a:lnTo>
                  <a:lnTo>
                    <a:pt x="9525" y="1089291"/>
                  </a:lnTo>
                  <a:close/>
                </a:path>
                <a:path w="1616075" h="2019300">
                  <a:moveTo>
                    <a:pt x="9525" y="1032141"/>
                  </a:moveTo>
                  <a:lnTo>
                    <a:pt x="9055" y="1031024"/>
                  </a:lnTo>
                  <a:lnTo>
                    <a:pt x="7200" y="1029157"/>
                  </a:lnTo>
                  <a:lnTo>
                    <a:pt x="6070" y="1028700"/>
                  </a:lnTo>
                  <a:lnTo>
                    <a:pt x="3441" y="1028700"/>
                  </a:lnTo>
                  <a:lnTo>
                    <a:pt x="2324" y="1029157"/>
                  </a:lnTo>
                  <a:lnTo>
                    <a:pt x="469" y="1031024"/>
                  </a:lnTo>
                  <a:lnTo>
                    <a:pt x="0" y="1032141"/>
                  </a:lnTo>
                  <a:lnTo>
                    <a:pt x="0" y="1044295"/>
                  </a:lnTo>
                  <a:lnTo>
                    <a:pt x="469" y="1045425"/>
                  </a:lnTo>
                  <a:lnTo>
                    <a:pt x="2324" y="1047280"/>
                  </a:lnTo>
                  <a:lnTo>
                    <a:pt x="3441" y="1047750"/>
                  </a:lnTo>
                  <a:lnTo>
                    <a:pt x="6070" y="1047750"/>
                  </a:lnTo>
                  <a:lnTo>
                    <a:pt x="7200" y="1047280"/>
                  </a:lnTo>
                  <a:lnTo>
                    <a:pt x="9055" y="1045425"/>
                  </a:lnTo>
                  <a:lnTo>
                    <a:pt x="9525" y="1044295"/>
                  </a:lnTo>
                  <a:lnTo>
                    <a:pt x="9525" y="1032141"/>
                  </a:lnTo>
                  <a:close/>
                </a:path>
                <a:path w="1616075" h="2019300">
                  <a:moveTo>
                    <a:pt x="9525" y="974991"/>
                  </a:moveTo>
                  <a:lnTo>
                    <a:pt x="9055" y="973874"/>
                  </a:lnTo>
                  <a:lnTo>
                    <a:pt x="7200" y="972007"/>
                  </a:lnTo>
                  <a:lnTo>
                    <a:pt x="6070" y="971550"/>
                  </a:lnTo>
                  <a:lnTo>
                    <a:pt x="3441" y="971550"/>
                  </a:lnTo>
                  <a:lnTo>
                    <a:pt x="2324" y="972007"/>
                  </a:lnTo>
                  <a:lnTo>
                    <a:pt x="469" y="973874"/>
                  </a:lnTo>
                  <a:lnTo>
                    <a:pt x="0" y="974991"/>
                  </a:lnTo>
                  <a:lnTo>
                    <a:pt x="0" y="987145"/>
                  </a:lnTo>
                  <a:lnTo>
                    <a:pt x="469" y="988275"/>
                  </a:lnTo>
                  <a:lnTo>
                    <a:pt x="2324" y="990130"/>
                  </a:lnTo>
                  <a:lnTo>
                    <a:pt x="3441" y="990600"/>
                  </a:lnTo>
                  <a:lnTo>
                    <a:pt x="6070" y="990600"/>
                  </a:lnTo>
                  <a:lnTo>
                    <a:pt x="7200" y="990130"/>
                  </a:lnTo>
                  <a:lnTo>
                    <a:pt x="9055" y="988275"/>
                  </a:lnTo>
                  <a:lnTo>
                    <a:pt x="9525" y="987145"/>
                  </a:lnTo>
                  <a:lnTo>
                    <a:pt x="9525" y="974991"/>
                  </a:lnTo>
                  <a:close/>
                </a:path>
                <a:path w="1616075" h="2019300">
                  <a:moveTo>
                    <a:pt x="9525" y="917841"/>
                  </a:moveTo>
                  <a:lnTo>
                    <a:pt x="9055" y="916724"/>
                  </a:lnTo>
                  <a:lnTo>
                    <a:pt x="7200" y="914857"/>
                  </a:lnTo>
                  <a:lnTo>
                    <a:pt x="6070" y="914400"/>
                  </a:lnTo>
                  <a:lnTo>
                    <a:pt x="3441" y="914400"/>
                  </a:lnTo>
                  <a:lnTo>
                    <a:pt x="2324" y="914857"/>
                  </a:lnTo>
                  <a:lnTo>
                    <a:pt x="469" y="916724"/>
                  </a:lnTo>
                  <a:lnTo>
                    <a:pt x="0" y="917841"/>
                  </a:lnTo>
                  <a:lnTo>
                    <a:pt x="0" y="929995"/>
                  </a:lnTo>
                  <a:lnTo>
                    <a:pt x="469" y="931125"/>
                  </a:lnTo>
                  <a:lnTo>
                    <a:pt x="2324" y="932980"/>
                  </a:lnTo>
                  <a:lnTo>
                    <a:pt x="3441" y="933450"/>
                  </a:lnTo>
                  <a:lnTo>
                    <a:pt x="6070" y="933450"/>
                  </a:lnTo>
                  <a:lnTo>
                    <a:pt x="7200" y="932980"/>
                  </a:lnTo>
                  <a:lnTo>
                    <a:pt x="9055" y="931125"/>
                  </a:lnTo>
                  <a:lnTo>
                    <a:pt x="9525" y="929995"/>
                  </a:lnTo>
                  <a:lnTo>
                    <a:pt x="9525" y="917841"/>
                  </a:lnTo>
                  <a:close/>
                </a:path>
                <a:path w="1616075" h="2019300">
                  <a:moveTo>
                    <a:pt x="9525" y="860691"/>
                  </a:moveTo>
                  <a:lnTo>
                    <a:pt x="9055" y="859574"/>
                  </a:lnTo>
                  <a:lnTo>
                    <a:pt x="7200" y="857707"/>
                  </a:lnTo>
                  <a:lnTo>
                    <a:pt x="6070" y="857250"/>
                  </a:lnTo>
                  <a:lnTo>
                    <a:pt x="3441" y="857250"/>
                  </a:lnTo>
                  <a:lnTo>
                    <a:pt x="2324" y="857707"/>
                  </a:lnTo>
                  <a:lnTo>
                    <a:pt x="469" y="859574"/>
                  </a:lnTo>
                  <a:lnTo>
                    <a:pt x="0" y="860691"/>
                  </a:lnTo>
                  <a:lnTo>
                    <a:pt x="0" y="872845"/>
                  </a:lnTo>
                  <a:lnTo>
                    <a:pt x="469" y="873975"/>
                  </a:lnTo>
                  <a:lnTo>
                    <a:pt x="2324" y="875830"/>
                  </a:lnTo>
                  <a:lnTo>
                    <a:pt x="3441" y="876300"/>
                  </a:lnTo>
                  <a:lnTo>
                    <a:pt x="6070" y="876300"/>
                  </a:lnTo>
                  <a:lnTo>
                    <a:pt x="7200" y="875830"/>
                  </a:lnTo>
                  <a:lnTo>
                    <a:pt x="9055" y="873975"/>
                  </a:lnTo>
                  <a:lnTo>
                    <a:pt x="9525" y="872845"/>
                  </a:lnTo>
                  <a:lnTo>
                    <a:pt x="9525" y="860691"/>
                  </a:lnTo>
                  <a:close/>
                </a:path>
                <a:path w="1616075" h="2019300">
                  <a:moveTo>
                    <a:pt x="9525" y="803541"/>
                  </a:moveTo>
                  <a:lnTo>
                    <a:pt x="9055" y="802424"/>
                  </a:lnTo>
                  <a:lnTo>
                    <a:pt x="7200" y="800557"/>
                  </a:lnTo>
                  <a:lnTo>
                    <a:pt x="6070" y="800100"/>
                  </a:lnTo>
                  <a:lnTo>
                    <a:pt x="3441" y="800100"/>
                  </a:lnTo>
                  <a:lnTo>
                    <a:pt x="2324" y="800557"/>
                  </a:lnTo>
                  <a:lnTo>
                    <a:pt x="469" y="802424"/>
                  </a:lnTo>
                  <a:lnTo>
                    <a:pt x="0" y="803541"/>
                  </a:lnTo>
                  <a:lnTo>
                    <a:pt x="0" y="815695"/>
                  </a:lnTo>
                  <a:lnTo>
                    <a:pt x="469" y="816825"/>
                  </a:lnTo>
                  <a:lnTo>
                    <a:pt x="2324" y="818680"/>
                  </a:lnTo>
                  <a:lnTo>
                    <a:pt x="3441" y="819150"/>
                  </a:lnTo>
                  <a:lnTo>
                    <a:pt x="6070" y="819150"/>
                  </a:lnTo>
                  <a:lnTo>
                    <a:pt x="7200" y="818680"/>
                  </a:lnTo>
                  <a:lnTo>
                    <a:pt x="9055" y="816825"/>
                  </a:lnTo>
                  <a:lnTo>
                    <a:pt x="9525" y="815695"/>
                  </a:lnTo>
                  <a:lnTo>
                    <a:pt x="9525" y="803541"/>
                  </a:lnTo>
                  <a:close/>
                </a:path>
                <a:path w="1616075" h="2019300">
                  <a:moveTo>
                    <a:pt x="9525" y="746391"/>
                  </a:moveTo>
                  <a:lnTo>
                    <a:pt x="9055" y="745274"/>
                  </a:lnTo>
                  <a:lnTo>
                    <a:pt x="7200" y="743407"/>
                  </a:lnTo>
                  <a:lnTo>
                    <a:pt x="6070" y="742950"/>
                  </a:lnTo>
                  <a:lnTo>
                    <a:pt x="3441" y="742950"/>
                  </a:lnTo>
                  <a:lnTo>
                    <a:pt x="2324" y="743407"/>
                  </a:lnTo>
                  <a:lnTo>
                    <a:pt x="469" y="745274"/>
                  </a:lnTo>
                  <a:lnTo>
                    <a:pt x="0" y="746391"/>
                  </a:lnTo>
                  <a:lnTo>
                    <a:pt x="0" y="758545"/>
                  </a:lnTo>
                  <a:lnTo>
                    <a:pt x="469" y="759675"/>
                  </a:lnTo>
                  <a:lnTo>
                    <a:pt x="2324" y="761530"/>
                  </a:lnTo>
                  <a:lnTo>
                    <a:pt x="3441" y="762000"/>
                  </a:lnTo>
                  <a:lnTo>
                    <a:pt x="6070" y="762000"/>
                  </a:lnTo>
                  <a:lnTo>
                    <a:pt x="7200" y="761530"/>
                  </a:lnTo>
                  <a:lnTo>
                    <a:pt x="9055" y="759675"/>
                  </a:lnTo>
                  <a:lnTo>
                    <a:pt x="9525" y="758545"/>
                  </a:lnTo>
                  <a:lnTo>
                    <a:pt x="9525" y="746391"/>
                  </a:lnTo>
                  <a:close/>
                </a:path>
                <a:path w="1616075" h="2019300">
                  <a:moveTo>
                    <a:pt x="9525" y="689241"/>
                  </a:moveTo>
                  <a:lnTo>
                    <a:pt x="9055" y="688124"/>
                  </a:lnTo>
                  <a:lnTo>
                    <a:pt x="7200" y="686257"/>
                  </a:lnTo>
                  <a:lnTo>
                    <a:pt x="6070" y="685800"/>
                  </a:lnTo>
                  <a:lnTo>
                    <a:pt x="3441" y="685800"/>
                  </a:lnTo>
                  <a:lnTo>
                    <a:pt x="2324" y="686257"/>
                  </a:lnTo>
                  <a:lnTo>
                    <a:pt x="469" y="688124"/>
                  </a:lnTo>
                  <a:lnTo>
                    <a:pt x="0" y="689241"/>
                  </a:lnTo>
                  <a:lnTo>
                    <a:pt x="0" y="701395"/>
                  </a:lnTo>
                  <a:lnTo>
                    <a:pt x="469" y="702525"/>
                  </a:lnTo>
                  <a:lnTo>
                    <a:pt x="2324" y="704380"/>
                  </a:lnTo>
                  <a:lnTo>
                    <a:pt x="3441" y="704850"/>
                  </a:lnTo>
                  <a:lnTo>
                    <a:pt x="6070" y="704850"/>
                  </a:lnTo>
                  <a:lnTo>
                    <a:pt x="7200" y="704380"/>
                  </a:lnTo>
                  <a:lnTo>
                    <a:pt x="9055" y="702525"/>
                  </a:lnTo>
                  <a:lnTo>
                    <a:pt x="9525" y="701395"/>
                  </a:lnTo>
                  <a:lnTo>
                    <a:pt x="9525" y="689241"/>
                  </a:lnTo>
                  <a:close/>
                </a:path>
                <a:path w="1616075" h="2019300">
                  <a:moveTo>
                    <a:pt x="9525" y="632091"/>
                  </a:moveTo>
                  <a:lnTo>
                    <a:pt x="9055" y="630974"/>
                  </a:lnTo>
                  <a:lnTo>
                    <a:pt x="7200" y="629107"/>
                  </a:lnTo>
                  <a:lnTo>
                    <a:pt x="6070" y="628650"/>
                  </a:lnTo>
                  <a:lnTo>
                    <a:pt x="3441" y="628650"/>
                  </a:lnTo>
                  <a:lnTo>
                    <a:pt x="2324" y="629107"/>
                  </a:lnTo>
                  <a:lnTo>
                    <a:pt x="469" y="630974"/>
                  </a:lnTo>
                  <a:lnTo>
                    <a:pt x="0" y="632091"/>
                  </a:lnTo>
                  <a:lnTo>
                    <a:pt x="0" y="644245"/>
                  </a:lnTo>
                  <a:lnTo>
                    <a:pt x="469" y="645375"/>
                  </a:lnTo>
                  <a:lnTo>
                    <a:pt x="2324" y="647230"/>
                  </a:lnTo>
                  <a:lnTo>
                    <a:pt x="3441" y="647700"/>
                  </a:lnTo>
                  <a:lnTo>
                    <a:pt x="6070" y="647700"/>
                  </a:lnTo>
                  <a:lnTo>
                    <a:pt x="7200" y="647230"/>
                  </a:lnTo>
                  <a:lnTo>
                    <a:pt x="9055" y="645375"/>
                  </a:lnTo>
                  <a:lnTo>
                    <a:pt x="9525" y="644245"/>
                  </a:lnTo>
                  <a:lnTo>
                    <a:pt x="9525" y="632091"/>
                  </a:lnTo>
                  <a:close/>
                </a:path>
                <a:path w="1616075" h="2019300">
                  <a:moveTo>
                    <a:pt x="9525" y="574941"/>
                  </a:moveTo>
                  <a:lnTo>
                    <a:pt x="9055" y="573824"/>
                  </a:lnTo>
                  <a:lnTo>
                    <a:pt x="7200" y="571957"/>
                  </a:lnTo>
                  <a:lnTo>
                    <a:pt x="6070" y="571500"/>
                  </a:lnTo>
                  <a:lnTo>
                    <a:pt x="3441" y="571500"/>
                  </a:lnTo>
                  <a:lnTo>
                    <a:pt x="2324" y="571957"/>
                  </a:lnTo>
                  <a:lnTo>
                    <a:pt x="469" y="573824"/>
                  </a:lnTo>
                  <a:lnTo>
                    <a:pt x="0" y="574941"/>
                  </a:lnTo>
                  <a:lnTo>
                    <a:pt x="0" y="587095"/>
                  </a:lnTo>
                  <a:lnTo>
                    <a:pt x="469" y="588225"/>
                  </a:lnTo>
                  <a:lnTo>
                    <a:pt x="2324" y="590080"/>
                  </a:lnTo>
                  <a:lnTo>
                    <a:pt x="3441" y="590550"/>
                  </a:lnTo>
                  <a:lnTo>
                    <a:pt x="6070" y="590550"/>
                  </a:lnTo>
                  <a:lnTo>
                    <a:pt x="7200" y="590080"/>
                  </a:lnTo>
                  <a:lnTo>
                    <a:pt x="9055" y="588225"/>
                  </a:lnTo>
                  <a:lnTo>
                    <a:pt x="9525" y="587095"/>
                  </a:lnTo>
                  <a:lnTo>
                    <a:pt x="9525" y="574941"/>
                  </a:lnTo>
                  <a:close/>
                </a:path>
                <a:path w="1616075" h="2019300">
                  <a:moveTo>
                    <a:pt x="9525" y="517791"/>
                  </a:moveTo>
                  <a:lnTo>
                    <a:pt x="9055" y="516674"/>
                  </a:lnTo>
                  <a:lnTo>
                    <a:pt x="7200" y="514807"/>
                  </a:lnTo>
                  <a:lnTo>
                    <a:pt x="6070" y="514350"/>
                  </a:lnTo>
                  <a:lnTo>
                    <a:pt x="3441" y="514350"/>
                  </a:lnTo>
                  <a:lnTo>
                    <a:pt x="2324" y="514807"/>
                  </a:lnTo>
                  <a:lnTo>
                    <a:pt x="469" y="516674"/>
                  </a:lnTo>
                  <a:lnTo>
                    <a:pt x="0" y="517791"/>
                  </a:lnTo>
                  <a:lnTo>
                    <a:pt x="0" y="529945"/>
                  </a:lnTo>
                  <a:lnTo>
                    <a:pt x="469" y="531075"/>
                  </a:lnTo>
                  <a:lnTo>
                    <a:pt x="2324" y="532930"/>
                  </a:lnTo>
                  <a:lnTo>
                    <a:pt x="3441" y="533400"/>
                  </a:lnTo>
                  <a:lnTo>
                    <a:pt x="6070" y="533400"/>
                  </a:lnTo>
                  <a:lnTo>
                    <a:pt x="7200" y="532930"/>
                  </a:lnTo>
                  <a:lnTo>
                    <a:pt x="9055" y="531075"/>
                  </a:lnTo>
                  <a:lnTo>
                    <a:pt x="9525" y="529945"/>
                  </a:lnTo>
                  <a:lnTo>
                    <a:pt x="9525" y="517791"/>
                  </a:lnTo>
                  <a:close/>
                </a:path>
                <a:path w="1616075" h="2019300">
                  <a:moveTo>
                    <a:pt x="9525" y="460641"/>
                  </a:moveTo>
                  <a:lnTo>
                    <a:pt x="9055" y="459524"/>
                  </a:lnTo>
                  <a:lnTo>
                    <a:pt x="7200" y="457657"/>
                  </a:lnTo>
                  <a:lnTo>
                    <a:pt x="6070" y="457200"/>
                  </a:lnTo>
                  <a:lnTo>
                    <a:pt x="3441" y="457200"/>
                  </a:lnTo>
                  <a:lnTo>
                    <a:pt x="2324" y="457657"/>
                  </a:lnTo>
                  <a:lnTo>
                    <a:pt x="469" y="459524"/>
                  </a:lnTo>
                  <a:lnTo>
                    <a:pt x="0" y="460641"/>
                  </a:lnTo>
                  <a:lnTo>
                    <a:pt x="0" y="472795"/>
                  </a:lnTo>
                  <a:lnTo>
                    <a:pt x="469" y="473925"/>
                  </a:lnTo>
                  <a:lnTo>
                    <a:pt x="2324" y="475780"/>
                  </a:lnTo>
                  <a:lnTo>
                    <a:pt x="3441" y="476250"/>
                  </a:lnTo>
                  <a:lnTo>
                    <a:pt x="6070" y="476250"/>
                  </a:lnTo>
                  <a:lnTo>
                    <a:pt x="7200" y="475780"/>
                  </a:lnTo>
                  <a:lnTo>
                    <a:pt x="9055" y="473925"/>
                  </a:lnTo>
                  <a:lnTo>
                    <a:pt x="9525" y="472795"/>
                  </a:lnTo>
                  <a:lnTo>
                    <a:pt x="9525" y="460641"/>
                  </a:lnTo>
                  <a:close/>
                </a:path>
                <a:path w="1616075" h="2019300">
                  <a:moveTo>
                    <a:pt x="9525" y="403491"/>
                  </a:moveTo>
                  <a:lnTo>
                    <a:pt x="9055" y="402374"/>
                  </a:lnTo>
                  <a:lnTo>
                    <a:pt x="7200" y="400507"/>
                  </a:lnTo>
                  <a:lnTo>
                    <a:pt x="6070" y="400050"/>
                  </a:lnTo>
                  <a:lnTo>
                    <a:pt x="3441" y="400050"/>
                  </a:lnTo>
                  <a:lnTo>
                    <a:pt x="2324" y="400507"/>
                  </a:lnTo>
                  <a:lnTo>
                    <a:pt x="469" y="402374"/>
                  </a:lnTo>
                  <a:lnTo>
                    <a:pt x="0" y="403491"/>
                  </a:lnTo>
                  <a:lnTo>
                    <a:pt x="0" y="415645"/>
                  </a:lnTo>
                  <a:lnTo>
                    <a:pt x="469" y="416775"/>
                  </a:lnTo>
                  <a:lnTo>
                    <a:pt x="2324" y="418630"/>
                  </a:lnTo>
                  <a:lnTo>
                    <a:pt x="3441" y="419100"/>
                  </a:lnTo>
                  <a:lnTo>
                    <a:pt x="6070" y="419100"/>
                  </a:lnTo>
                  <a:lnTo>
                    <a:pt x="7200" y="418630"/>
                  </a:lnTo>
                  <a:lnTo>
                    <a:pt x="9055" y="416775"/>
                  </a:lnTo>
                  <a:lnTo>
                    <a:pt x="9525" y="415645"/>
                  </a:lnTo>
                  <a:lnTo>
                    <a:pt x="9525" y="403491"/>
                  </a:lnTo>
                  <a:close/>
                </a:path>
                <a:path w="1616075" h="2019300">
                  <a:moveTo>
                    <a:pt x="9525" y="346341"/>
                  </a:moveTo>
                  <a:lnTo>
                    <a:pt x="9055" y="345224"/>
                  </a:lnTo>
                  <a:lnTo>
                    <a:pt x="7200" y="343357"/>
                  </a:lnTo>
                  <a:lnTo>
                    <a:pt x="6070" y="342900"/>
                  </a:lnTo>
                  <a:lnTo>
                    <a:pt x="3441" y="342900"/>
                  </a:lnTo>
                  <a:lnTo>
                    <a:pt x="2324" y="343357"/>
                  </a:lnTo>
                  <a:lnTo>
                    <a:pt x="469" y="345224"/>
                  </a:lnTo>
                  <a:lnTo>
                    <a:pt x="0" y="346341"/>
                  </a:lnTo>
                  <a:lnTo>
                    <a:pt x="0" y="358495"/>
                  </a:lnTo>
                  <a:lnTo>
                    <a:pt x="469" y="359625"/>
                  </a:lnTo>
                  <a:lnTo>
                    <a:pt x="2324" y="361480"/>
                  </a:lnTo>
                  <a:lnTo>
                    <a:pt x="3441" y="361950"/>
                  </a:lnTo>
                  <a:lnTo>
                    <a:pt x="6070" y="361950"/>
                  </a:lnTo>
                  <a:lnTo>
                    <a:pt x="7200" y="361480"/>
                  </a:lnTo>
                  <a:lnTo>
                    <a:pt x="9055" y="359625"/>
                  </a:lnTo>
                  <a:lnTo>
                    <a:pt x="9525" y="358495"/>
                  </a:lnTo>
                  <a:lnTo>
                    <a:pt x="9525" y="346341"/>
                  </a:lnTo>
                  <a:close/>
                </a:path>
                <a:path w="1616075" h="2019300">
                  <a:moveTo>
                    <a:pt x="9525" y="289191"/>
                  </a:moveTo>
                  <a:lnTo>
                    <a:pt x="9055" y="288074"/>
                  </a:lnTo>
                  <a:lnTo>
                    <a:pt x="7200" y="286207"/>
                  </a:lnTo>
                  <a:lnTo>
                    <a:pt x="6070" y="285750"/>
                  </a:lnTo>
                  <a:lnTo>
                    <a:pt x="3441" y="285750"/>
                  </a:lnTo>
                  <a:lnTo>
                    <a:pt x="2324" y="286207"/>
                  </a:lnTo>
                  <a:lnTo>
                    <a:pt x="469" y="288074"/>
                  </a:lnTo>
                  <a:lnTo>
                    <a:pt x="0" y="289191"/>
                  </a:lnTo>
                  <a:lnTo>
                    <a:pt x="0" y="301345"/>
                  </a:lnTo>
                  <a:lnTo>
                    <a:pt x="469" y="302475"/>
                  </a:lnTo>
                  <a:lnTo>
                    <a:pt x="2324" y="304330"/>
                  </a:lnTo>
                  <a:lnTo>
                    <a:pt x="3441" y="304800"/>
                  </a:lnTo>
                  <a:lnTo>
                    <a:pt x="6070" y="304800"/>
                  </a:lnTo>
                  <a:lnTo>
                    <a:pt x="7200" y="304330"/>
                  </a:lnTo>
                  <a:lnTo>
                    <a:pt x="9055" y="302475"/>
                  </a:lnTo>
                  <a:lnTo>
                    <a:pt x="9525" y="301345"/>
                  </a:lnTo>
                  <a:lnTo>
                    <a:pt x="9525" y="289191"/>
                  </a:lnTo>
                  <a:close/>
                </a:path>
                <a:path w="1616075" h="2019300">
                  <a:moveTo>
                    <a:pt x="9525" y="232041"/>
                  </a:moveTo>
                  <a:lnTo>
                    <a:pt x="9055" y="230924"/>
                  </a:lnTo>
                  <a:lnTo>
                    <a:pt x="7200" y="229057"/>
                  </a:lnTo>
                  <a:lnTo>
                    <a:pt x="6070" y="228600"/>
                  </a:lnTo>
                  <a:lnTo>
                    <a:pt x="3441" y="228600"/>
                  </a:lnTo>
                  <a:lnTo>
                    <a:pt x="2324" y="229057"/>
                  </a:lnTo>
                  <a:lnTo>
                    <a:pt x="469" y="230924"/>
                  </a:lnTo>
                  <a:lnTo>
                    <a:pt x="0" y="232041"/>
                  </a:lnTo>
                  <a:lnTo>
                    <a:pt x="0" y="244195"/>
                  </a:lnTo>
                  <a:lnTo>
                    <a:pt x="469" y="245325"/>
                  </a:lnTo>
                  <a:lnTo>
                    <a:pt x="2324" y="247180"/>
                  </a:lnTo>
                  <a:lnTo>
                    <a:pt x="3441" y="247650"/>
                  </a:lnTo>
                  <a:lnTo>
                    <a:pt x="6070" y="247650"/>
                  </a:lnTo>
                  <a:lnTo>
                    <a:pt x="7200" y="247180"/>
                  </a:lnTo>
                  <a:lnTo>
                    <a:pt x="9055" y="245325"/>
                  </a:lnTo>
                  <a:lnTo>
                    <a:pt x="9525" y="244195"/>
                  </a:lnTo>
                  <a:lnTo>
                    <a:pt x="9525" y="232041"/>
                  </a:lnTo>
                  <a:close/>
                </a:path>
                <a:path w="1616075" h="2019300">
                  <a:moveTo>
                    <a:pt x="9525" y="174891"/>
                  </a:moveTo>
                  <a:lnTo>
                    <a:pt x="9055" y="173774"/>
                  </a:lnTo>
                  <a:lnTo>
                    <a:pt x="7200" y="171907"/>
                  </a:lnTo>
                  <a:lnTo>
                    <a:pt x="6070" y="171450"/>
                  </a:lnTo>
                  <a:lnTo>
                    <a:pt x="3441" y="171450"/>
                  </a:lnTo>
                  <a:lnTo>
                    <a:pt x="2324" y="171907"/>
                  </a:lnTo>
                  <a:lnTo>
                    <a:pt x="469" y="173774"/>
                  </a:lnTo>
                  <a:lnTo>
                    <a:pt x="0" y="174891"/>
                  </a:lnTo>
                  <a:lnTo>
                    <a:pt x="0" y="187045"/>
                  </a:lnTo>
                  <a:lnTo>
                    <a:pt x="469" y="188175"/>
                  </a:lnTo>
                  <a:lnTo>
                    <a:pt x="2324" y="190030"/>
                  </a:lnTo>
                  <a:lnTo>
                    <a:pt x="3441" y="190500"/>
                  </a:lnTo>
                  <a:lnTo>
                    <a:pt x="6070" y="190500"/>
                  </a:lnTo>
                  <a:lnTo>
                    <a:pt x="7200" y="190030"/>
                  </a:lnTo>
                  <a:lnTo>
                    <a:pt x="9055" y="188175"/>
                  </a:lnTo>
                  <a:lnTo>
                    <a:pt x="9525" y="187045"/>
                  </a:lnTo>
                  <a:lnTo>
                    <a:pt x="9525" y="174891"/>
                  </a:lnTo>
                  <a:close/>
                </a:path>
                <a:path w="1616075" h="2019300">
                  <a:moveTo>
                    <a:pt x="9525" y="117741"/>
                  </a:moveTo>
                  <a:lnTo>
                    <a:pt x="9055" y="116624"/>
                  </a:lnTo>
                  <a:lnTo>
                    <a:pt x="7200" y="114757"/>
                  </a:lnTo>
                  <a:lnTo>
                    <a:pt x="6070" y="114300"/>
                  </a:lnTo>
                  <a:lnTo>
                    <a:pt x="3441" y="114300"/>
                  </a:lnTo>
                  <a:lnTo>
                    <a:pt x="2324" y="114757"/>
                  </a:lnTo>
                  <a:lnTo>
                    <a:pt x="469" y="116624"/>
                  </a:lnTo>
                  <a:lnTo>
                    <a:pt x="0" y="117741"/>
                  </a:lnTo>
                  <a:lnTo>
                    <a:pt x="0" y="129895"/>
                  </a:lnTo>
                  <a:lnTo>
                    <a:pt x="469" y="131025"/>
                  </a:lnTo>
                  <a:lnTo>
                    <a:pt x="2324" y="132880"/>
                  </a:lnTo>
                  <a:lnTo>
                    <a:pt x="3441" y="133350"/>
                  </a:lnTo>
                  <a:lnTo>
                    <a:pt x="6070" y="133350"/>
                  </a:lnTo>
                  <a:lnTo>
                    <a:pt x="7200" y="132880"/>
                  </a:lnTo>
                  <a:lnTo>
                    <a:pt x="9055" y="131025"/>
                  </a:lnTo>
                  <a:lnTo>
                    <a:pt x="9525" y="129895"/>
                  </a:lnTo>
                  <a:lnTo>
                    <a:pt x="9525" y="117741"/>
                  </a:lnTo>
                  <a:close/>
                </a:path>
                <a:path w="1616075" h="2019300">
                  <a:moveTo>
                    <a:pt x="9525" y="60591"/>
                  </a:moveTo>
                  <a:lnTo>
                    <a:pt x="9055" y="59474"/>
                  </a:lnTo>
                  <a:lnTo>
                    <a:pt x="7200" y="57607"/>
                  </a:lnTo>
                  <a:lnTo>
                    <a:pt x="6070" y="57150"/>
                  </a:lnTo>
                  <a:lnTo>
                    <a:pt x="3441" y="57150"/>
                  </a:lnTo>
                  <a:lnTo>
                    <a:pt x="2324" y="57607"/>
                  </a:lnTo>
                  <a:lnTo>
                    <a:pt x="469" y="59474"/>
                  </a:lnTo>
                  <a:lnTo>
                    <a:pt x="0" y="60591"/>
                  </a:lnTo>
                  <a:lnTo>
                    <a:pt x="0" y="72745"/>
                  </a:lnTo>
                  <a:lnTo>
                    <a:pt x="469" y="73875"/>
                  </a:lnTo>
                  <a:lnTo>
                    <a:pt x="2324" y="75730"/>
                  </a:lnTo>
                  <a:lnTo>
                    <a:pt x="3441" y="76200"/>
                  </a:lnTo>
                  <a:lnTo>
                    <a:pt x="6070" y="76200"/>
                  </a:lnTo>
                  <a:lnTo>
                    <a:pt x="7200" y="75730"/>
                  </a:lnTo>
                  <a:lnTo>
                    <a:pt x="9055" y="73875"/>
                  </a:lnTo>
                  <a:lnTo>
                    <a:pt x="9525" y="72745"/>
                  </a:lnTo>
                  <a:lnTo>
                    <a:pt x="9525" y="60591"/>
                  </a:lnTo>
                  <a:close/>
                </a:path>
                <a:path w="1616075" h="2019300">
                  <a:moveTo>
                    <a:pt x="9525" y="3441"/>
                  </a:moveTo>
                  <a:lnTo>
                    <a:pt x="9055" y="2324"/>
                  </a:lnTo>
                  <a:lnTo>
                    <a:pt x="7200" y="457"/>
                  </a:lnTo>
                  <a:lnTo>
                    <a:pt x="6070" y="0"/>
                  </a:lnTo>
                  <a:lnTo>
                    <a:pt x="3441" y="0"/>
                  </a:lnTo>
                  <a:lnTo>
                    <a:pt x="2324" y="457"/>
                  </a:lnTo>
                  <a:lnTo>
                    <a:pt x="469" y="2324"/>
                  </a:lnTo>
                  <a:lnTo>
                    <a:pt x="0" y="3441"/>
                  </a:lnTo>
                  <a:lnTo>
                    <a:pt x="0" y="15595"/>
                  </a:lnTo>
                  <a:lnTo>
                    <a:pt x="469" y="16725"/>
                  </a:lnTo>
                  <a:lnTo>
                    <a:pt x="2324" y="18580"/>
                  </a:lnTo>
                  <a:lnTo>
                    <a:pt x="3441" y="19050"/>
                  </a:lnTo>
                  <a:lnTo>
                    <a:pt x="6070" y="19050"/>
                  </a:lnTo>
                  <a:lnTo>
                    <a:pt x="7200" y="18580"/>
                  </a:lnTo>
                  <a:lnTo>
                    <a:pt x="9055" y="16725"/>
                  </a:lnTo>
                  <a:lnTo>
                    <a:pt x="9525" y="15595"/>
                  </a:lnTo>
                  <a:lnTo>
                    <a:pt x="9525" y="3441"/>
                  </a:lnTo>
                  <a:close/>
                </a:path>
                <a:path w="1616075" h="2019300">
                  <a:moveTo>
                    <a:pt x="1615452" y="2003691"/>
                  </a:moveTo>
                  <a:lnTo>
                    <a:pt x="1614982" y="2002574"/>
                  </a:lnTo>
                  <a:lnTo>
                    <a:pt x="1613128" y="2000707"/>
                  </a:lnTo>
                  <a:lnTo>
                    <a:pt x="1612011" y="2000250"/>
                  </a:lnTo>
                  <a:lnTo>
                    <a:pt x="1609382" y="2000250"/>
                  </a:lnTo>
                  <a:lnTo>
                    <a:pt x="1608251" y="2000707"/>
                  </a:lnTo>
                  <a:lnTo>
                    <a:pt x="1606397" y="2002574"/>
                  </a:lnTo>
                  <a:lnTo>
                    <a:pt x="1605927" y="2003691"/>
                  </a:lnTo>
                  <a:lnTo>
                    <a:pt x="1605927" y="2015845"/>
                  </a:lnTo>
                  <a:lnTo>
                    <a:pt x="1606397" y="2016975"/>
                  </a:lnTo>
                  <a:lnTo>
                    <a:pt x="1608251" y="2018830"/>
                  </a:lnTo>
                  <a:lnTo>
                    <a:pt x="1609382" y="2019300"/>
                  </a:lnTo>
                  <a:lnTo>
                    <a:pt x="1612011" y="2019300"/>
                  </a:lnTo>
                  <a:lnTo>
                    <a:pt x="1613128" y="2018830"/>
                  </a:lnTo>
                  <a:lnTo>
                    <a:pt x="1614982" y="2016975"/>
                  </a:lnTo>
                  <a:lnTo>
                    <a:pt x="1615452" y="2015845"/>
                  </a:lnTo>
                  <a:lnTo>
                    <a:pt x="1615452" y="2003691"/>
                  </a:lnTo>
                  <a:close/>
                </a:path>
                <a:path w="1616075" h="2019300">
                  <a:moveTo>
                    <a:pt x="1615452" y="1946541"/>
                  </a:moveTo>
                  <a:lnTo>
                    <a:pt x="1614982" y="1945424"/>
                  </a:lnTo>
                  <a:lnTo>
                    <a:pt x="1613128" y="1943557"/>
                  </a:lnTo>
                  <a:lnTo>
                    <a:pt x="1612011" y="1943100"/>
                  </a:lnTo>
                  <a:lnTo>
                    <a:pt x="1609382" y="1943100"/>
                  </a:lnTo>
                  <a:lnTo>
                    <a:pt x="1608251" y="1943557"/>
                  </a:lnTo>
                  <a:lnTo>
                    <a:pt x="1606397" y="1945424"/>
                  </a:lnTo>
                  <a:lnTo>
                    <a:pt x="1605927" y="1946541"/>
                  </a:lnTo>
                  <a:lnTo>
                    <a:pt x="1605927" y="1958695"/>
                  </a:lnTo>
                  <a:lnTo>
                    <a:pt x="1606397" y="1959825"/>
                  </a:lnTo>
                  <a:lnTo>
                    <a:pt x="1608251" y="1961680"/>
                  </a:lnTo>
                  <a:lnTo>
                    <a:pt x="1609382" y="1962150"/>
                  </a:lnTo>
                  <a:lnTo>
                    <a:pt x="1612011" y="1962150"/>
                  </a:lnTo>
                  <a:lnTo>
                    <a:pt x="1613128" y="1961680"/>
                  </a:lnTo>
                  <a:lnTo>
                    <a:pt x="1614982" y="1959825"/>
                  </a:lnTo>
                  <a:lnTo>
                    <a:pt x="1615452" y="1958695"/>
                  </a:lnTo>
                  <a:lnTo>
                    <a:pt x="1615452" y="1946541"/>
                  </a:lnTo>
                  <a:close/>
                </a:path>
                <a:path w="1616075" h="2019300">
                  <a:moveTo>
                    <a:pt x="1615452" y="1889391"/>
                  </a:moveTo>
                  <a:lnTo>
                    <a:pt x="1614982" y="1888274"/>
                  </a:lnTo>
                  <a:lnTo>
                    <a:pt x="1613128" y="1886407"/>
                  </a:lnTo>
                  <a:lnTo>
                    <a:pt x="1612011" y="1885950"/>
                  </a:lnTo>
                  <a:lnTo>
                    <a:pt x="1609382" y="1885950"/>
                  </a:lnTo>
                  <a:lnTo>
                    <a:pt x="1608251" y="1886407"/>
                  </a:lnTo>
                  <a:lnTo>
                    <a:pt x="1606397" y="1888274"/>
                  </a:lnTo>
                  <a:lnTo>
                    <a:pt x="1605927" y="1889391"/>
                  </a:lnTo>
                  <a:lnTo>
                    <a:pt x="1605927" y="1901545"/>
                  </a:lnTo>
                  <a:lnTo>
                    <a:pt x="1606397" y="1902675"/>
                  </a:lnTo>
                  <a:lnTo>
                    <a:pt x="1608251" y="1904530"/>
                  </a:lnTo>
                  <a:lnTo>
                    <a:pt x="1609382" y="1905000"/>
                  </a:lnTo>
                  <a:lnTo>
                    <a:pt x="1612011" y="1905000"/>
                  </a:lnTo>
                  <a:lnTo>
                    <a:pt x="1613128" y="1904530"/>
                  </a:lnTo>
                  <a:lnTo>
                    <a:pt x="1614982" y="1902675"/>
                  </a:lnTo>
                  <a:lnTo>
                    <a:pt x="1615452" y="1901545"/>
                  </a:lnTo>
                  <a:lnTo>
                    <a:pt x="1615452" y="1889391"/>
                  </a:lnTo>
                  <a:close/>
                </a:path>
                <a:path w="1616075" h="2019300">
                  <a:moveTo>
                    <a:pt x="1615452" y="1832241"/>
                  </a:moveTo>
                  <a:lnTo>
                    <a:pt x="1614982" y="1831124"/>
                  </a:lnTo>
                  <a:lnTo>
                    <a:pt x="1613128" y="1829257"/>
                  </a:lnTo>
                  <a:lnTo>
                    <a:pt x="1612011" y="1828800"/>
                  </a:lnTo>
                  <a:lnTo>
                    <a:pt x="1609382" y="1828800"/>
                  </a:lnTo>
                  <a:lnTo>
                    <a:pt x="1608251" y="1829257"/>
                  </a:lnTo>
                  <a:lnTo>
                    <a:pt x="1606397" y="1831124"/>
                  </a:lnTo>
                  <a:lnTo>
                    <a:pt x="1605927" y="1832241"/>
                  </a:lnTo>
                  <a:lnTo>
                    <a:pt x="1605927" y="1844395"/>
                  </a:lnTo>
                  <a:lnTo>
                    <a:pt x="1606397" y="1845525"/>
                  </a:lnTo>
                  <a:lnTo>
                    <a:pt x="1608251" y="1847380"/>
                  </a:lnTo>
                  <a:lnTo>
                    <a:pt x="1609382" y="1847850"/>
                  </a:lnTo>
                  <a:lnTo>
                    <a:pt x="1612011" y="1847850"/>
                  </a:lnTo>
                  <a:lnTo>
                    <a:pt x="1613128" y="1847380"/>
                  </a:lnTo>
                  <a:lnTo>
                    <a:pt x="1614982" y="1845525"/>
                  </a:lnTo>
                  <a:lnTo>
                    <a:pt x="1615452" y="1844395"/>
                  </a:lnTo>
                  <a:lnTo>
                    <a:pt x="1615452" y="1832241"/>
                  </a:lnTo>
                  <a:close/>
                </a:path>
                <a:path w="1616075" h="2019300">
                  <a:moveTo>
                    <a:pt x="1615452" y="1775091"/>
                  </a:moveTo>
                  <a:lnTo>
                    <a:pt x="1614982" y="1773974"/>
                  </a:lnTo>
                  <a:lnTo>
                    <a:pt x="1613128" y="1772107"/>
                  </a:lnTo>
                  <a:lnTo>
                    <a:pt x="1612011" y="1771650"/>
                  </a:lnTo>
                  <a:lnTo>
                    <a:pt x="1609382" y="1771650"/>
                  </a:lnTo>
                  <a:lnTo>
                    <a:pt x="1608251" y="1772107"/>
                  </a:lnTo>
                  <a:lnTo>
                    <a:pt x="1606397" y="1773974"/>
                  </a:lnTo>
                  <a:lnTo>
                    <a:pt x="1605927" y="1775091"/>
                  </a:lnTo>
                  <a:lnTo>
                    <a:pt x="1605927" y="1787245"/>
                  </a:lnTo>
                  <a:lnTo>
                    <a:pt x="1606397" y="1788375"/>
                  </a:lnTo>
                  <a:lnTo>
                    <a:pt x="1608251" y="1790230"/>
                  </a:lnTo>
                  <a:lnTo>
                    <a:pt x="1609382" y="1790700"/>
                  </a:lnTo>
                  <a:lnTo>
                    <a:pt x="1612011" y="1790700"/>
                  </a:lnTo>
                  <a:lnTo>
                    <a:pt x="1613128" y="1790230"/>
                  </a:lnTo>
                  <a:lnTo>
                    <a:pt x="1614982" y="1788375"/>
                  </a:lnTo>
                  <a:lnTo>
                    <a:pt x="1615452" y="1787245"/>
                  </a:lnTo>
                  <a:lnTo>
                    <a:pt x="1615452" y="1775091"/>
                  </a:lnTo>
                  <a:close/>
                </a:path>
                <a:path w="1616075" h="2019300">
                  <a:moveTo>
                    <a:pt x="1615452" y="1717941"/>
                  </a:moveTo>
                  <a:lnTo>
                    <a:pt x="1614982" y="1716824"/>
                  </a:lnTo>
                  <a:lnTo>
                    <a:pt x="1613128" y="1714957"/>
                  </a:lnTo>
                  <a:lnTo>
                    <a:pt x="1612011" y="1714500"/>
                  </a:lnTo>
                  <a:lnTo>
                    <a:pt x="1609382" y="1714500"/>
                  </a:lnTo>
                  <a:lnTo>
                    <a:pt x="1608251" y="1714957"/>
                  </a:lnTo>
                  <a:lnTo>
                    <a:pt x="1606397" y="1716824"/>
                  </a:lnTo>
                  <a:lnTo>
                    <a:pt x="1605927" y="1717941"/>
                  </a:lnTo>
                  <a:lnTo>
                    <a:pt x="1605927" y="1730095"/>
                  </a:lnTo>
                  <a:lnTo>
                    <a:pt x="1606397" y="1731225"/>
                  </a:lnTo>
                  <a:lnTo>
                    <a:pt x="1608251" y="1733080"/>
                  </a:lnTo>
                  <a:lnTo>
                    <a:pt x="1609382" y="1733550"/>
                  </a:lnTo>
                  <a:lnTo>
                    <a:pt x="1612011" y="1733550"/>
                  </a:lnTo>
                  <a:lnTo>
                    <a:pt x="1613128" y="1733080"/>
                  </a:lnTo>
                  <a:lnTo>
                    <a:pt x="1614982" y="1731225"/>
                  </a:lnTo>
                  <a:lnTo>
                    <a:pt x="1615452" y="1730095"/>
                  </a:lnTo>
                  <a:lnTo>
                    <a:pt x="1615452" y="1717941"/>
                  </a:lnTo>
                  <a:close/>
                </a:path>
                <a:path w="1616075" h="2019300">
                  <a:moveTo>
                    <a:pt x="1615452" y="1660791"/>
                  </a:moveTo>
                  <a:lnTo>
                    <a:pt x="1614982" y="1659674"/>
                  </a:lnTo>
                  <a:lnTo>
                    <a:pt x="1613128" y="1657807"/>
                  </a:lnTo>
                  <a:lnTo>
                    <a:pt x="1612011" y="1657350"/>
                  </a:lnTo>
                  <a:lnTo>
                    <a:pt x="1609382" y="1657350"/>
                  </a:lnTo>
                  <a:lnTo>
                    <a:pt x="1608251" y="1657807"/>
                  </a:lnTo>
                  <a:lnTo>
                    <a:pt x="1606397" y="1659674"/>
                  </a:lnTo>
                  <a:lnTo>
                    <a:pt x="1605927" y="1660791"/>
                  </a:lnTo>
                  <a:lnTo>
                    <a:pt x="1605927" y="1672945"/>
                  </a:lnTo>
                  <a:lnTo>
                    <a:pt x="1606397" y="1674075"/>
                  </a:lnTo>
                  <a:lnTo>
                    <a:pt x="1608251" y="1675930"/>
                  </a:lnTo>
                  <a:lnTo>
                    <a:pt x="1609382" y="1676400"/>
                  </a:lnTo>
                  <a:lnTo>
                    <a:pt x="1612011" y="1676400"/>
                  </a:lnTo>
                  <a:lnTo>
                    <a:pt x="1613128" y="1675930"/>
                  </a:lnTo>
                  <a:lnTo>
                    <a:pt x="1614982" y="1674075"/>
                  </a:lnTo>
                  <a:lnTo>
                    <a:pt x="1615452" y="1672945"/>
                  </a:lnTo>
                  <a:lnTo>
                    <a:pt x="1615452" y="1660791"/>
                  </a:lnTo>
                  <a:close/>
                </a:path>
                <a:path w="1616075" h="2019300">
                  <a:moveTo>
                    <a:pt x="1615452" y="1603641"/>
                  </a:moveTo>
                  <a:lnTo>
                    <a:pt x="1614982" y="1602524"/>
                  </a:lnTo>
                  <a:lnTo>
                    <a:pt x="1613128" y="1600657"/>
                  </a:lnTo>
                  <a:lnTo>
                    <a:pt x="1612011" y="1600200"/>
                  </a:lnTo>
                  <a:lnTo>
                    <a:pt x="1609382" y="1600200"/>
                  </a:lnTo>
                  <a:lnTo>
                    <a:pt x="1608251" y="1600657"/>
                  </a:lnTo>
                  <a:lnTo>
                    <a:pt x="1606397" y="1602524"/>
                  </a:lnTo>
                  <a:lnTo>
                    <a:pt x="1605927" y="1603641"/>
                  </a:lnTo>
                  <a:lnTo>
                    <a:pt x="1605927" y="1615795"/>
                  </a:lnTo>
                  <a:lnTo>
                    <a:pt x="1606397" y="1616925"/>
                  </a:lnTo>
                  <a:lnTo>
                    <a:pt x="1608251" y="1618780"/>
                  </a:lnTo>
                  <a:lnTo>
                    <a:pt x="1609382" y="1619250"/>
                  </a:lnTo>
                  <a:lnTo>
                    <a:pt x="1612011" y="1619250"/>
                  </a:lnTo>
                  <a:lnTo>
                    <a:pt x="1613128" y="1618780"/>
                  </a:lnTo>
                  <a:lnTo>
                    <a:pt x="1614982" y="1616925"/>
                  </a:lnTo>
                  <a:lnTo>
                    <a:pt x="1615452" y="1615795"/>
                  </a:lnTo>
                  <a:lnTo>
                    <a:pt x="1615452" y="1603641"/>
                  </a:lnTo>
                  <a:close/>
                </a:path>
                <a:path w="1616075" h="2019300">
                  <a:moveTo>
                    <a:pt x="1615452" y="1546491"/>
                  </a:moveTo>
                  <a:lnTo>
                    <a:pt x="1614982" y="1545374"/>
                  </a:lnTo>
                  <a:lnTo>
                    <a:pt x="1613128" y="1543507"/>
                  </a:lnTo>
                  <a:lnTo>
                    <a:pt x="1612011" y="1543050"/>
                  </a:lnTo>
                  <a:lnTo>
                    <a:pt x="1609382" y="1543050"/>
                  </a:lnTo>
                  <a:lnTo>
                    <a:pt x="1608251" y="1543507"/>
                  </a:lnTo>
                  <a:lnTo>
                    <a:pt x="1606397" y="1545374"/>
                  </a:lnTo>
                  <a:lnTo>
                    <a:pt x="1605927" y="1546491"/>
                  </a:lnTo>
                  <a:lnTo>
                    <a:pt x="1605927" y="1558645"/>
                  </a:lnTo>
                  <a:lnTo>
                    <a:pt x="1606397" y="1559775"/>
                  </a:lnTo>
                  <a:lnTo>
                    <a:pt x="1608251" y="1561630"/>
                  </a:lnTo>
                  <a:lnTo>
                    <a:pt x="1609382" y="1562100"/>
                  </a:lnTo>
                  <a:lnTo>
                    <a:pt x="1612011" y="1562100"/>
                  </a:lnTo>
                  <a:lnTo>
                    <a:pt x="1613128" y="1561630"/>
                  </a:lnTo>
                  <a:lnTo>
                    <a:pt x="1614982" y="1559775"/>
                  </a:lnTo>
                  <a:lnTo>
                    <a:pt x="1615452" y="1558645"/>
                  </a:lnTo>
                  <a:lnTo>
                    <a:pt x="1615452" y="1546491"/>
                  </a:lnTo>
                  <a:close/>
                </a:path>
                <a:path w="1616075" h="2019300">
                  <a:moveTo>
                    <a:pt x="1615452" y="1489341"/>
                  </a:moveTo>
                  <a:lnTo>
                    <a:pt x="1614982" y="1488224"/>
                  </a:lnTo>
                  <a:lnTo>
                    <a:pt x="1613128" y="1486357"/>
                  </a:lnTo>
                  <a:lnTo>
                    <a:pt x="1612011" y="1485900"/>
                  </a:lnTo>
                  <a:lnTo>
                    <a:pt x="1609382" y="1485900"/>
                  </a:lnTo>
                  <a:lnTo>
                    <a:pt x="1608251" y="1486357"/>
                  </a:lnTo>
                  <a:lnTo>
                    <a:pt x="1606397" y="1488224"/>
                  </a:lnTo>
                  <a:lnTo>
                    <a:pt x="1605927" y="1489341"/>
                  </a:lnTo>
                  <a:lnTo>
                    <a:pt x="1605927" y="1501495"/>
                  </a:lnTo>
                  <a:lnTo>
                    <a:pt x="1606397" y="1502625"/>
                  </a:lnTo>
                  <a:lnTo>
                    <a:pt x="1608251" y="1504480"/>
                  </a:lnTo>
                  <a:lnTo>
                    <a:pt x="1609382" y="1504950"/>
                  </a:lnTo>
                  <a:lnTo>
                    <a:pt x="1612011" y="1504950"/>
                  </a:lnTo>
                  <a:lnTo>
                    <a:pt x="1613128" y="1504480"/>
                  </a:lnTo>
                  <a:lnTo>
                    <a:pt x="1614982" y="1502625"/>
                  </a:lnTo>
                  <a:lnTo>
                    <a:pt x="1615452" y="1501495"/>
                  </a:lnTo>
                  <a:lnTo>
                    <a:pt x="1615452" y="1489341"/>
                  </a:lnTo>
                  <a:close/>
                </a:path>
                <a:path w="1616075" h="2019300">
                  <a:moveTo>
                    <a:pt x="1615452" y="1432191"/>
                  </a:moveTo>
                  <a:lnTo>
                    <a:pt x="1614982" y="1431074"/>
                  </a:lnTo>
                  <a:lnTo>
                    <a:pt x="1613128" y="1429207"/>
                  </a:lnTo>
                  <a:lnTo>
                    <a:pt x="1612011" y="1428750"/>
                  </a:lnTo>
                  <a:lnTo>
                    <a:pt x="1609382" y="1428750"/>
                  </a:lnTo>
                  <a:lnTo>
                    <a:pt x="1608251" y="1429207"/>
                  </a:lnTo>
                  <a:lnTo>
                    <a:pt x="1606397" y="1431074"/>
                  </a:lnTo>
                  <a:lnTo>
                    <a:pt x="1605927" y="1432191"/>
                  </a:lnTo>
                  <a:lnTo>
                    <a:pt x="1605927" y="1444345"/>
                  </a:lnTo>
                  <a:lnTo>
                    <a:pt x="1606397" y="1445475"/>
                  </a:lnTo>
                  <a:lnTo>
                    <a:pt x="1608251" y="1447330"/>
                  </a:lnTo>
                  <a:lnTo>
                    <a:pt x="1609382" y="1447800"/>
                  </a:lnTo>
                  <a:lnTo>
                    <a:pt x="1612011" y="1447800"/>
                  </a:lnTo>
                  <a:lnTo>
                    <a:pt x="1613128" y="1447330"/>
                  </a:lnTo>
                  <a:lnTo>
                    <a:pt x="1614982" y="1445475"/>
                  </a:lnTo>
                  <a:lnTo>
                    <a:pt x="1615452" y="1444345"/>
                  </a:lnTo>
                  <a:lnTo>
                    <a:pt x="1615452" y="1432191"/>
                  </a:lnTo>
                  <a:close/>
                </a:path>
                <a:path w="1616075" h="2019300">
                  <a:moveTo>
                    <a:pt x="1615452" y="1375041"/>
                  </a:moveTo>
                  <a:lnTo>
                    <a:pt x="1614982" y="1373924"/>
                  </a:lnTo>
                  <a:lnTo>
                    <a:pt x="1613128" y="1372057"/>
                  </a:lnTo>
                  <a:lnTo>
                    <a:pt x="1612011" y="1371600"/>
                  </a:lnTo>
                  <a:lnTo>
                    <a:pt x="1609382" y="1371600"/>
                  </a:lnTo>
                  <a:lnTo>
                    <a:pt x="1608251" y="1372057"/>
                  </a:lnTo>
                  <a:lnTo>
                    <a:pt x="1606397" y="1373924"/>
                  </a:lnTo>
                  <a:lnTo>
                    <a:pt x="1605927" y="1375041"/>
                  </a:lnTo>
                  <a:lnTo>
                    <a:pt x="1605927" y="1387195"/>
                  </a:lnTo>
                  <a:lnTo>
                    <a:pt x="1606397" y="1388325"/>
                  </a:lnTo>
                  <a:lnTo>
                    <a:pt x="1608251" y="1390180"/>
                  </a:lnTo>
                  <a:lnTo>
                    <a:pt x="1609382" y="1390650"/>
                  </a:lnTo>
                  <a:lnTo>
                    <a:pt x="1612011" y="1390650"/>
                  </a:lnTo>
                  <a:lnTo>
                    <a:pt x="1613128" y="1390180"/>
                  </a:lnTo>
                  <a:lnTo>
                    <a:pt x="1614982" y="1388325"/>
                  </a:lnTo>
                  <a:lnTo>
                    <a:pt x="1615452" y="1387195"/>
                  </a:lnTo>
                  <a:lnTo>
                    <a:pt x="1615452" y="1375041"/>
                  </a:lnTo>
                  <a:close/>
                </a:path>
                <a:path w="1616075" h="2019300">
                  <a:moveTo>
                    <a:pt x="1615452" y="1317891"/>
                  </a:moveTo>
                  <a:lnTo>
                    <a:pt x="1614982" y="1316774"/>
                  </a:lnTo>
                  <a:lnTo>
                    <a:pt x="1613128" y="1314907"/>
                  </a:lnTo>
                  <a:lnTo>
                    <a:pt x="1612011" y="1314450"/>
                  </a:lnTo>
                  <a:lnTo>
                    <a:pt x="1609382" y="1314450"/>
                  </a:lnTo>
                  <a:lnTo>
                    <a:pt x="1608251" y="1314907"/>
                  </a:lnTo>
                  <a:lnTo>
                    <a:pt x="1606397" y="1316774"/>
                  </a:lnTo>
                  <a:lnTo>
                    <a:pt x="1605927" y="1317891"/>
                  </a:lnTo>
                  <a:lnTo>
                    <a:pt x="1605927" y="1330045"/>
                  </a:lnTo>
                  <a:lnTo>
                    <a:pt x="1606397" y="1331175"/>
                  </a:lnTo>
                  <a:lnTo>
                    <a:pt x="1608251" y="1333030"/>
                  </a:lnTo>
                  <a:lnTo>
                    <a:pt x="1609382" y="1333500"/>
                  </a:lnTo>
                  <a:lnTo>
                    <a:pt x="1612011" y="1333500"/>
                  </a:lnTo>
                  <a:lnTo>
                    <a:pt x="1613128" y="1333030"/>
                  </a:lnTo>
                  <a:lnTo>
                    <a:pt x="1614982" y="1331175"/>
                  </a:lnTo>
                  <a:lnTo>
                    <a:pt x="1615452" y="1330045"/>
                  </a:lnTo>
                  <a:lnTo>
                    <a:pt x="1615452" y="1317891"/>
                  </a:lnTo>
                  <a:close/>
                </a:path>
                <a:path w="1616075" h="2019300">
                  <a:moveTo>
                    <a:pt x="1615452" y="1260741"/>
                  </a:moveTo>
                  <a:lnTo>
                    <a:pt x="1614982" y="1259624"/>
                  </a:lnTo>
                  <a:lnTo>
                    <a:pt x="1613128" y="1257757"/>
                  </a:lnTo>
                  <a:lnTo>
                    <a:pt x="1612011" y="1257300"/>
                  </a:lnTo>
                  <a:lnTo>
                    <a:pt x="1609382" y="1257300"/>
                  </a:lnTo>
                  <a:lnTo>
                    <a:pt x="1608251" y="1257757"/>
                  </a:lnTo>
                  <a:lnTo>
                    <a:pt x="1606397" y="1259624"/>
                  </a:lnTo>
                  <a:lnTo>
                    <a:pt x="1605927" y="1260741"/>
                  </a:lnTo>
                  <a:lnTo>
                    <a:pt x="1605927" y="1272895"/>
                  </a:lnTo>
                  <a:lnTo>
                    <a:pt x="1606397" y="1274025"/>
                  </a:lnTo>
                  <a:lnTo>
                    <a:pt x="1608251" y="1275880"/>
                  </a:lnTo>
                  <a:lnTo>
                    <a:pt x="1609382" y="1276350"/>
                  </a:lnTo>
                  <a:lnTo>
                    <a:pt x="1612011" y="1276350"/>
                  </a:lnTo>
                  <a:lnTo>
                    <a:pt x="1613128" y="1275880"/>
                  </a:lnTo>
                  <a:lnTo>
                    <a:pt x="1614982" y="1274025"/>
                  </a:lnTo>
                  <a:lnTo>
                    <a:pt x="1615452" y="1272895"/>
                  </a:lnTo>
                  <a:lnTo>
                    <a:pt x="1615452" y="1260741"/>
                  </a:lnTo>
                  <a:close/>
                </a:path>
                <a:path w="1616075" h="2019300">
                  <a:moveTo>
                    <a:pt x="1615452" y="1203591"/>
                  </a:moveTo>
                  <a:lnTo>
                    <a:pt x="1614982" y="1202474"/>
                  </a:lnTo>
                  <a:lnTo>
                    <a:pt x="1613128" y="1200607"/>
                  </a:lnTo>
                  <a:lnTo>
                    <a:pt x="1612011" y="1200150"/>
                  </a:lnTo>
                  <a:lnTo>
                    <a:pt x="1609382" y="1200150"/>
                  </a:lnTo>
                  <a:lnTo>
                    <a:pt x="1608251" y="1200607"/>
                  </a:lnTo>
                  <a:lnTo>
                    <a:pt x="1606397" y="1202474"/>
                  </a:lnTo>
                  <a:lnTo>
                    <a:pt x="1605927" y="1203591"/>
                  </a:lnTo>
                  <a:lnTo>
                    <a:pt x="1605927" y="1215745"/>
                  </a:lnTo>
                  <a:lnTo>
                    <a:pt x="1606397" y="1216875"/>
                  </a:lnTo>
                  <a:lnTo>
                    <a:pt x="1608251" y="1218730"/>
                  </a:lnTo>
                  <a:lnTo>
                    <a:pt x="1609382" y="1219200"/>
                  </a:lnTo>
                  <a:lnTo>
                    <a:pt x="1612011" y="1219200"/>
                  </a:lnTo>
                  <a:lnTo>
                    <a:pt x="1613128" y="1218730"/>
                  </a:lnTo>
                  <a:lnTo>
                    <a:pt x="1614982" y="1216875"/>
                  </a:lnTo>
                  <a:lnTo>
                    <a:pt x="1615452" y="1215745"/>
                  </a:lnTo>
                  <a:lnTo>
                    <a:pt x="1615452" y="1203591"/>
                  </a:lnTo>
                  <a:close/>
                </a:path>
                <a:path w="1616075" h="2019300">
                  <a:moveTo>
                    <a:pt x="1615452" y="1146441"/>
                  </a:moveTo>
                  <a:lnTo>
                    <a:pt x="1614982" y="1145324"/>
                  </a:lnTo>
                  <a:lnTo>
                    <a:pt x="1613128" y="1143457"/>
                  </a:lnTo>
                  <a:lnTo>
                    <a:pt x="1612011" y="1143000"/>
                  </a:lnTo>
                  <a:lnTo>
                    <a:pt x="1609382" y="1143000"/>
                  </a:lnTo>
                  <a:lnTo>
                    <a:pt x="1608251" y="1143457"/>
                  </a:lnTo>
                  <a:lnTo>
                    <a:pt x="1606397" y="1145324"/>
                  </a:lnTo>
                  <a:lnTo>
                    <a:pt x="1605927" y="1146441"/>
                  </a:lnTo>
                  <a:lnTo>
                    <a:pt x="1605927" y="1158595"/>
                  </a:lnTo>
                  <a:lnTo>
                    <a:pt x="1606397" y="1159725"/>
                  </a:lnTo>
                  <a:lnTo>
                    <a:pt x="1608251" y="1161580"/>
                  </a:lnTo>
                  <a:lnTo>
                    <a:pt x="1609382" y="1162050"/>
                  </a:lnTo>
                  <a:lnTo>
                    <a:pt x="1612011" y="1162050"/>
                  </a:lnTo>
                  <a:lnTo>
                    <a:pt x="1613128" y="1161580"/>
                  </a:lnTo>
                  <a:lnTo>
                    <a:pt x="1614982" y="1159725"/>
                  </a:lnTo>
                  <a:lnTo>
                    <a:pt x="1615452" y="1158595"/>
                  </a:lnTo>
                  <a:lnTo>
                    <a:pt x="1615452" y="1146441"/>
                  </a:lnTo>
                  <a:close/>
                </a:path>
                <a:path w="1616075" h="2019300">
                  <a:moveTo>
                    <a:pt x="1615452" y="1089291"/>
                  </a:moveTo>
                  <a:lnTo>
                    <a:pt x="1614982" y="1088174"/>
                  </a:lnTo>
                  <a:lnTo>
                    <a:pt x="1613128" y="1086307"/>
                  </a:lnTo>
                  <a:lnTo>
                    <a:pt x="1612011" y="1085850"/>
                  </a:lnTo>
                  <a:lnTo>
                    <a:pt x="1609382" y="1085850"/>
                  </a:lnTo>
                  <a:lnTo>
                    <a:pt x="1608251" y="1086307"/>
                  </a:lnTo>
                  <a:lnTo>
                    <a:pt x="1606397" y="1088174"/>
                  </a:lnTo>
                  <a:lnTo>
                    <a:pt x="1605927" y="1089291"/>
                  </a:lnTo>
                  <a:lnTo>
                    <a:pt x="1605927" y="1101445"/>
                  </a:lnTo>
                  <a:lnTo>
                    <a:pt x="1606397" y="1102575"/>
                  </a:lnTo>
                  <a:lnTo>
                    <a:pt x="1608251" y="1104430"/>
                  </a:lnTo>
                  <a:lnTo>
                    <a:pt x="1609382" y="1104900"/>
                  </a:lnTo>
                  <a:lnTo>
                    <a:pt x="1612011" y="1104900"/>
                  </a:lnTo>
                  <a:lnTo>
                    <a:pt x="1613128" y="1104430"/>
                  </a:lnTo>
                  <a:lnTo>
                    <a:pt x="1614982" y="1102575"/>
                  </a:lnTo>
                  <a:lnTo>
                    <a:pt x="1615452" y="1101445"/>
                  </a:lnTo>
                  <a:lnTo>
                    <a:pt x="1615452" y="1089291"/>
                  </a:lnTo>
                  <a:close/>
                </a:path>
                <a:path w="1616075" h="2019300">
                  <a:moveTo>
                    <a:pt x="1615452" y="1032141"/>
                  </a:moveTo>
                  <a:lnTo>
                    <a:pt x="1614982" y="1031024"/>
                  </a:lnTo>
                  <a:lnTo>
                    <a:pt x="1613128" y="1029157"/>
                  </a:lnTo>
                  <a:lnTo>
                    <a:pt x="1612011" y="1028700"/>
                  </a:lnTo>
                  <a:lnTo>
                    <a:pt x="1609382" y="1028700"/>
                  </a:lnTo>
                  <a:lnTo>
                    <a:pt x="1608251" y="1029157"/>
                  </a:lnTo>
                  <a:lnTo>
                    <a:pt x="1606397" y="1031024"/>
                  </a:lnTo>
                  <a:lnTo>
                    <a:pt x="1605927" y="1032141"/>
                  </a:lnTo>
                  <a:lnTo>
                    <a:pt x="1605927" y="1044295"/>
                  </a:lnTo>
                  <a:lnTo>
                    <a:pt x="1606397" y="1045425"/>
                  </a:lnTo>
                  <a:lnTo>
                    <a:pt x="1608251" y="1047280"/>
                  </a:lnTo>
                  <a:lnTo>
                    <a:pt x="1609382" y="1047750"/>
                  </a:lnTo>
                  <a:lnTo>
                    <a:pt x="1612011" y="1047750"/>
                  </a:lnTo>
                  <a:lnTo>
                    <a:pt x="1613128" y="1047280"/>
                  </a:lnTo>
                  <a:lnTo>
                    <a:pt x="1614982" y="1045425"/>
                  </a:lnTo>
                  <a:lnTo>
                    <a:pt x="1615452" y="1044295"/>
                  </a:lnTo>
                  <a:lnTo>
                    <a:pt x="1615452" y="1032141"/>
                  </a:lnTo>
                  <a:close/>
                </a:path>
                <a:path w="1616075" h="2019300">
                  <a:moveTo>
                    <a:pt x="1615452" y="974991"/>
                  </a:moveTo>
                  <a:lnTo>
                    <a:pt x="1614982" y="973874"/>
                  </a:lnTo>
                  <a:lnTo>
                    <a:pt x="1613128" y="972007"/>
                  </a:lnTo>
                  <a:lnTo>
                    <a:pt x="1612011" y="971550"/>
                  </a:lnTo>
                  <a:lnTo>
                    <a:pt x="1609382" y="971550"/>
                  </a:lnTo>
                  <a:lnTo>
                    <a:pt x="1608251" y="972007"/>
                  </a:lnTo>
                  <a:lnTo>
                    <a:pt x="1606397" y="973874"/>
                  </a:lnTo>
                  <a:lnTo>
                    <a:pt x="1605927" y="974991"/>
                  </a:lnTo>
                  <a:lnTo>
                    <a:pt x="1605927" y="987145"/>
                  </a:lnTo>
                  <a:lnTo>
                    <a:pt x="1606397" y="988275"/>
                  </a:lnTo>
                  <a:lnTo>
                    <a:pt x="1608251" y="990130"/>
                  </a:lnTo>
                  <a:lnTo>
                    <a:pt x="1609382" y="990600"/>
                  </a:lnTo>
                  <a:lnTo>
                    <a:pt x="1612011" y="990600"/>
                  </a:lnTo>
                  <a:lnTo>
                    <a:pt x="1613128" y="990130"/>
                  </a:lnTo>
                  <a:lnTo>
                    <a:pt x="1614982" y="988275"/>
                  </a:lnTo>
                  <a:lnTo>
                    <a:pt x="1615452" y="987145"/>
                  </a:lnTo>
                  <a:lnTo>
                    <a:pt x="1615452" y="974991"/>
                  </a:lnTo>
                  <a:close/>
                </a:path>
                <a:path w="1616075" h="2019300">
                  <a:moveTo>
                    <a:pt x="1615452" y="917841"/>
                  </a:moveTo>
                  <a:lnTo>
                    <a:pt x="1614982" y="916724"/>
                  </a:lnTo>
                  <a:lnTo>
                    <a:pt x="1613128" y="914857"/>
                  </a:lnTo>
                  <a:lnTo>
                    <a:pt x="1612011" y="914400"/>
                  </a:lnTo>
                  <a:lnTo>
                    <a:pt x="1609382" y="914400"/>
                  </a:lnTo>
                  <a:lnTo>
                    <a:pt x="1608251" y="914857"/>
                  </a:lnTo>
                  <a:lnTo>
                    <a:pt x="1606397" y="916724"/>
                  </a:lnTo>
                  <a:lnTo>
                    <a:pt x="1605927" y="917841"/>
                  </a:lnTo>
                  <a:lnTo>
                    <a:pt x="1605927" y="929995"/>
                  </a:lnTo>
                  <a:lnTo>
                    <a:pt x="1606397" y="931125"/>
                  </a:lnTo>
                  <a:lnTo>
                    <a:pt x="1608251" y="932980"/>
                  </a:lnTo>
                  <a:lnTo>
                    <a:pt x="1609382" y="933450"/>
                  </a:lnTo>
                  <a:lnTo>
                    <a:pt x="1612011" y="933450"/>
                  </a:lnTo>
                  <a:lnTo>
                    <a:pt x="1613128" y="932980"/>
                  </a:lnTo>
                  <a:lnTo>
                    <a:pt x="1614982" y="931125"/>
                  </a:lnTo>
                  <a:lnTo>
                    <a:pt x="1615452" y="929995"/>
                  </a:lnTo>
                  <a:lnTo>
                    <a:pt x="1615452" y="917841"/>
                  </a:lnTo>
                  <a:close/>
                </a:path>
                <a:path w="1616075" h="2019300">
                  <a:moveTo>
                    <a:pt x="1615452" y="860691"/>
                  </a:moveTo>
                  <a:lnTo>
                    <a:pt x="1614982" y="859574"/>
                  </a:lnTo>
                  <a:lnTo>
                    <a:pt x="1613128" y="857707"/>
                  </a:lnTo>
                  <a:lnTo>
                    <a:pt x="1612011" y="857250"/>
                  </a:lnTo>
                  <a:lnTo>
                    <a:pt x="1609382" y="857250"/>
                  </a:lnTo>
                  <a:lnTo>
                    <a:pt x="1608251" y="857707"/>
                  </a:lnTo>
                  <a:lnTo>
                    <a:pt x="1606397" y="859574"/>
                  </a:lnTo>
                  <a:lnTo>
                    <a:pt x="1605927" y="860691"/>
                  </a:lnTo>
                  <a:lnTo>
                    <a:pt x="1605927" y="872845"/>
                  </a:lnTo>
                  <a:lnTo>
                    <a:pt x="1606397" y="873975"/>
                  </a:lnTo>
                  <a:lnTo>
                    <a:pt x="1608251" y="875830"/>
                  </a:lnTo>
                  <a:lnTo>
                    <a:pt x="1609382" y="876300"/>
                  </a:lnTo>
                  <a:lnTo>
                    <a:pt x="1612011" y="876300"/>
                  </a:lnTo>
                  <a:lnTo>
                    <a:pt x="1613128" y="875830"/>
                  </a:lnTo>
                  <a:lnTo>
                    <a:pt x="1614982" y="873975"/>
                  </a:lnTo>
                  <a:lnTo>
                    <a:pt x="1615452" y="872845"/>
                  </a:lnTo>
                  <a:lnTo>
                    <a:pt x="1615452" y="860691"/>
                  </a:lnTo>
                  <a:close/>
                </a:path>
                <a:path w="1616075" h="2019300">
                  <a:moveTo>
                    <a:pt x="1615452" y="803541"/>
                  </a:moveTo>
                  <a:lnTo>
                    <a:pt x="1614982" y="802424"/>
                  </a:lnTo>
                  <a:lnTo>
                    <a:pt x="1613128" y="800557"/>
                  </a:lnTo>
                  <a:lnTo>
                    <a:pt x="1612011" y="800100"/>
                  </a:lnTo>
                  <a:lnTo>
                    <a:pt x="1609382" y="800100"/>
                  </a:lnTo>
                  <a:lnTo>
                    <a:pt x="1608251" y="800557"/>
                  </a:lnTo>
                  <a:lnTo>
                    <a:pt x="1606397" y="802424"/>
                  </a:lnTo>
                  <a:lnTo>
                    <a:pt x="1605927" y="803541"/>
                  </a:lnTo>
                  <a:lnTo>
                    <a:pt x="1605927" y="815695"/>
                  </a:lnTo>
                  <a:lnTo>
                    <a:pt x="1606397" y="816825"/>
                  </a:lnTo>
                  <a:lnTo>
                    <a:pt x="1608251" y="818680"/>
                  </a:lnTo>
                  <a:lnTo>
                    <a:pt x="1609382" y="819150"/>
                  </a:lnTo>
                  <a:lnTo>
                    <a:pt x="1612011" y="819150"/>
                  </a:lnTo>
                  <a:lnTo>
                    <a:pt x="1613128" y="818680"/>
                  </a:lnTo>
                  <a:lnTo>
                    <a:pt x="1614982" y="816825"/>
                  </a:lnTo>
                  <a:lnTo>
                    <a:pt x="1615452" y="815695"/>
                  </a:lnTo>
                  <a:lnTo>
                    <a:pt x="1615452" y="803541"/>
                  </a:lnTo>
                  <a:close/>
                </a:path>
                <a:path w="1616075" h="2019300">
                  <a:moveTo>
                    <a:pt x="1615452" y="746391"/>
                  </a:moveTo>
                  <a:lnTo>
                    <a:pt x="1614982" y="745274"/>
                  </a:lnTo>
                  <a:lnTo>
                    <a:pt x="1613128" y="743407"/>
                  </a:lnTo>
                  <a:lnTo>
                    <a:pt x="1612011" y="742950"/>
                  </a:lnTo>
                  <a:lnTo>
                    <a:pt x="1609382" y="742950"/>
                  </a:lnTo>
                  <a:lnTo>
                    <a:pt x="1608251" y="743407"/>
                  </a:lnTo>
                  <a:lnTo>
                    <a:pt x="1606397" y="745274"/>
                  </a:lnTo>
                  <a:lnTo>
                    <a:pt x="1605927" y="746391"/>
                  </a:lnTo>
                  <a:lnTo>
                    <a:pt x="1605927" y="758545"/>
                  </a:lnTo>
                  <a:lnTo>
                    <a:pt x="1606397" y="759675"/>
                  </a:lnTo>
                  <a:lnTo>
                    <a:pt x="1608251" y="761530"/>
                  </a:lnTo>
                  <a:lnTo>
                    <a:pt x="1609382" y="762000"/>
                  </a:lnTo>
                  <a:lnTo>
                    <a:pt x="1612011" y="762000"/>
                  </a:lnTo>
                  <a:lnTo>
                    <a:pt x="1613128" y="761530"/>
                  </a:lnTo>
                  <a:lnTo>
                    <a:pt x="1614982" y="759675"/>
                  </a:lnTo>
                  <a:lnTo>
                    <a:pt x="1615452" y="758545"/>
                  </a:lnTo>
                  <a:lnTo>
                    <a:pt x="1615452" y="746391"/>
                  </a:lnTo>
                  <a:close/>
                </a:path>
                <a:path w="1616075" h="2019300">
                  <a:moveTo>
                    <a:pt x="1615452" y="689241"/>
                  </a:moveTo>
                  <a:lnTo>
                    <a:pt x="1614982" y="688124"/>
                  </a:lnTo>
                  <a:lnTo>
                    <a:pt x="1613128" y="686257"/>
                  </a:lnTo>
                  <a:lnTo>
                    <a:pt x="1612011" y="685800"/>
                  </a:lnTo>
                  <a:lnTo>
                    <a:pt x="1609382" y="685800"/>
                  </a:lnTo>
                  <a:lnTo>
                    <a:pt x="1608251" y="686257"/>
                  </a:lnTo>
                  <a:lnTo>
                    <a:pt x="1606397" y="688124"/>
                  </a:lnTo>
                  <a:lnTo>
                    <a:pt x="1605927" y="689241"/>
                  </a:lnTo>
                  <a:lnTo>
                    <a:pt x="1605927" y="701395"/>
                  </a:lnTo>
                  <a:lnTo>
                    <a:pt x="1606397" y="702525"/>
                  </a:lnTo>
                  <a:lnTo>
                    <a:pt x="1608251" y="704380"/>
                  </a:lnTo>
                  <a:lnTo>
                    <a:pt x="1609382" y="704850"/>
                  </a:lnTo>
                  <a:lnTo>
                    <a:pt x="1612011" y="704850"/>
                  </a:lnTo>
                  <a:lnTo>
                    <a:pt x="1613128" y="704380"/>
                  </a:lnTo>
                  <a:lnTo>
                    <a:pt x="1614982" y="702525"/>
                  </a:lnTo>
                  <a:lnTo>
                    <a:pt x="1615452" y="701395"/>
                  </a:lnTo>
                  <a:lnTo>
                    <a:pt x="1615452" y="689241"/>
                  </a:lnTo>
                  <a:close/>
                </a:path>
                <a:path w="1616075" h="2019300">
                  <a:moveTo>
                    <a:pt x="1615452" y="632091"/>
                  </a:moveTo>
                  <a:lnTo>
                    <a:pt x="1614982" y="630974"/>
                  </a:lnTo>
                  <a:lnTo>
                    <a:pt x="1613128" y="629107"/>
                  </a:lnTo>
                  <a:lnTo>
                    <a:pt x="1612011" y="628650"/>
                  </a:lnTo>
                  <a:lnTo>
                    <a:pt x="1609382" y="628650"/>
                  </a:lnTo>
                  <a:lnTo>
                    <a:pt x="1608251" y="629107"/>
                  </a:lnTo>
                  <a:lnTo>
                    <a:pt x="1606397" y="630974"/>
                  </a:lnTo>
                  <a:lnTo>
                    <a:pt x="1605927" y="632091"/>
                  </a:lnTo>
                  <a:lnTo>
                    <a:pt x="1605927" y="644245"/>
                  </a:lnTo>
                  <a:lnTo>
                    <a:pt x="1606397" y="645375"/>
                  </a:lnTo>
                  <a:lnTo>
                    <a:pt x="1608251" y="647230"/>
                  </a:lnTo>
                  <a:lnTo>
                    <a:pt x="1609382" y="647700"/>
                  </a:lnTo>
                  <a:lnTo>
                    <a:pt x="1612011" y="647700"/>
                  </a:lnTo>
                  <a:lnTo>
                    <a:pt x="1613128" y="647230"/>
                  </a:lnTo>
                  <a:lnTo>
                    <a:pt x="1614982" y="645375"/>
                  </a:lnTo>
                  <a:lnTo>
                    <a:pt x="1615452" y="644245"/>
                  </a:lnTo>
                  <a:lnTo>
                    <a:pt x="1615452" y="632091"/>
                  </a:lnTo>
                  <a:close/>
                </a:path>
                <a:path w="1616075" h="2019300">
                  <a:moveTo>
                    <a:pt x="1615452" y="574941"/>
                  </a:moveTo>
                  <a:lnTo>
                    <a:pt x="1614982" y="573824"/>
                  </a:lnTo>
                  <a:lnTo>
                    <a:pt x="1613128" y="571957"/>
                  </a:lnTo>
                  <a:lnTo>
                    <a:pt x="1612011" y="571500"/>
                  </a:lnTo>
                  <a:lnTo>
                    <a:pt x="1609382" y="571500"/>
                  </a:lnTo>
                  <a:lnTo>
                    <a:pt x="1608251" y="571957"/>
                  </a:lnTo>
                  <a:lnTo>
                    <a:pt x="1606397" y="573824"/>
                  </a:lnTo>
                  <a:lnTo>
                    <a:pt x="1605927" y="574941"/>
                  </a:lnTo>
                  <a:lnTo>
                    <a:pt x="1605927" y="587095"/>
                  </a:lnTo>
                  <a:lnTo>
                    <a:pt x="1606397" y="588225"/>
                  </a:lnTo>
                  <a:lnTo>
                    <a:pt x="1608251" y="590080"/>
                  </a:lnTo>
                  <a:lnTo>
                    <a:pt x="1609382" y="590550"/>
                  </a:lnTo>
                  <a:lnTo>
                    <a:pt x="1612011" y="590550"/>
                  </a:lnTo>
                  <a:lnTo>
                    <a:pt x="1613128" y="590080"/>
                  </a:lnTo>
                  <a:lnTo>
                    <a:pt x="1614982" y="588225"/>
                  </a:lnTo>
                  <a:lnTo>
                    <a:pt x="1615452" y="587095"/>
                  </a:lnTo>
                  <a:lnTo>
                    <a:pt x="1615452" y="574941"/>
                  </a:lnTo>
                  <a:close/>
                </a:path>
                <a:path w="1616075" h="2019300">
                  <a:moveTo>
                    <a:pt x="1615452" y="517791"/>
                  </a:moveTo>
                  <a:lnTo>
                    <a:pt x="1614982" y="516674"/>
                  </a:lnTo>
                  <a:lnTo>
                    <a:pt x="1613128" y="514807"/>
                  </a:lnTo>
                  <a:lnTo>
                    <a:pt x="1612011" y="514350"/>
                  </a:lnTo>
                  <a:lnTo>
                    <a:pt x="1609382" y="514350"/>
                  </a:lnTo>
                  <a:lnTo>
                    <a:pt x="1608251" y="514807"/>
                  </a:lnTo>
                  <a:lnTo>
                    <a:pt x="1606397" y="516674"/>
                  </a:lnTo>
                  <a:lnTo>
                    <a:pt x="1605927" y="517791"/>
                  </a:lnTo>
                  <a:lnTo>
                    <a:pt x="1605927" y="529945"/>
                  </a:lnTo>
                  <a:lnTo>
                    <a:pt x="1606397" y="531075"/>
                  </a:lnTo>
                  <a:lnTo>
                    <a:pt x="1608251" y="532930"/>
                  </a:lnTo>
                  <a:lnTo>
                    <a:pt x="1609382" y="533400"/>
                  </a:lnTo>
                  <a:lnTo>
                    <a:pt x="1612011" y="533400"/>
                  </a:lnTo>
                  <a:lnTo>
                    <a:pt x="1613128" y="532930"/>
                  </a:lnTo>
                  <a:lnTo>
                    <a:pt x="1614982" y="531075"/>
                  </a:lnTo>
                  <a:lnTo>
                    <a:pt x="1615452" y="529945"/>
                  </a:lnTo>
                  <a:lnTo>
                    <a:pt x="1615452" y="517791"/>
                  </a:lnTo>
                  <a:close/>
                </a:path>
                <a:path w="1616075" h="2019300">
                  <a:moveTo>
                    <a:pt x="1615452" y="460641"/>
                  </a:moveTo>
                  <a:lnTo>
                    <a:pt x="1614982" y="459524"/>
                  </a:lnTo>
                  <a:lnTo>
                    <a:pt x="1613128" y="457657"/>
                  </a:lnTo>
                  <a:lnTo>
                    <a:pt x="1612011" y="457200"/>
                  </a:lnTo>
                  <a:lnTo>
                    <a:pt x="1609382" y="457200"/>
                  </a:lnTo>
                  <a:lnTo>
                    <a:pt x="1608251" y="457657"/>
                  </a:lnTo>
                  <a:lnTo>
                    <a:pt x="1606397" y="459524"/>
                  </a:lnTo>
                  <a:lnTo>
                    <a:pt x="1605927" y="460641"/>
                  </a:lnTo>
                  <a:lnTo>
                    <a:pt x="1605927" y="472795"/>
                  </a:lnTo>
                  <a:lnTo>
                    <a:pt x="1606397" y="473925"/>
                  </a:lnTo>
                  <a:lnTo>
                    <a:pt x="1608251" y="475780"/>
                  </a:lnTo>
                  <a:lnTo>
                    <a:pt x="1609382" y="476250"/>
                  </a:lnTo>
                  <a:lnTo>
                    <a:pt x="1612011" y="476250"/>
                  </a:lnTo>
                  <a:lnTo>
                    <a:pt x="1613128" y="475780"/>
                  </a:lnTo>
                  <a:lnTo>
                    <a:pt x="1614982" y="473925"/>
                  </a:lnTo>
                  <a:lnTo>
                    <a:pt x="1615452" y="472795"/>
                  </a:lnTo>
                  <a:lnTo>
                    <a:pt x="1615452" y="460641"/>
                  </a:lnTo>
                  <a:close/>
                </a:path>
                <a:path w="1616075" h="2019300">
                  <a:moveTo>
                    <a:pt x="1615452" y="403491"/>
                  </a:moveTo>
                  <a:lnTo>
                    <a:pt x="1614982" y="402374"/>
                  </a:lnTo>
                  <a:lnTo>
                    <a:pt x="1613128" y="400507"/>
                  </a:lnTo>
                  <a:lnTo>
                    <a:pt x="1612011" y="400050"/>
                  </a:lnTo>
                  <a:lnTo>
                    <a:pt x="1609382" y="400050"/>
                  </a:lnTo>
                  <a:lnTo>
                    <a:pt x="1608251" y="400507"/>
                  </a:lnTo>
                  <a:lnTo>
                    <a:pt x="1606397" y="402374"/>
                  </a:lnTo>
                  <a:lnTo>
                    <a:pt x="1605927" y="403491"/>
                  </a:lnTo>
                  <a:lnTo>
                    <a:pt x="1605927" y="415645"/>
                  </a:lnTo>
                  <a:lnTo>
                    <a:pt x="1606397" y="416775"/>
                  </a:lnTo>
                  <a:lnTo>
                    <a:pt x="1608251" y="418630"/>
                  </a:lnTo>
                  <a:lnTo>
                    <a:pt x="1609382" y="419100"/>
                  </a:lnTo>
                  <a:lnTo>
                    <a:pt x="1612011" y="419100"/>
                  </a:lnTo>
                  <a:lnTo>
                    <a:pt x="1613128" y="418630"/>
                  </a:lnTo>
                  <a:lnTo>
                    <a:pt x="1614982" y="416775"/>
                  </a:lnTo>
                  <a:lnTo>
                    <a:pt x="1615452" y="415645"/>
                  </a:lnTo>
                  <a:lnTo>
                    <a:pt x="1615452" y="403491"/>
                  </a:lnTo>
                  <a:close/>
                </a:path>
                <a:path w="1616075" h="2019300">
                  <a:moveTo>
                    <a:pt x="1615452" y="346341"/>
                  </a:moveTo>
                  <a:lnTo>
                    <a:pt x="1614982" y="345224"/>
                  </a:lnTo>
                  <a:lnTo>
                    <a:pt x="1613128" y="343357"/>
                  </a:lnTo>
                  <a:lnTo>
                    <a:pt x="1612011" y="342900"/>
                  </a:lnTo>
                  <a:lnTo>
                    <a:pt x="1609382" y="342900"/>
                  </a:lnTo>
                  <a:lnTo>
                    <a:pt x="1608251" y="343357"/>
                  </a:lnTo>
                  <a:lnTo>
                    <a:pt x="1606397" y="345224"/>
                  </a:lnTo>
                  <a:lnTo>
                    <a:pt x="1605927" y="346341"/>
                  </a:lnTo>
                  <a:lnTo>
                    <a:pt x="1605927" y="358495"/>
                  </a:lnTo>
                  <a:lnTo>
                    <a:pt x="1606397" y="359625"/>
                  </a:lnTo>
                  <a:lnTo>
                    <a:pt x="1608251" y="361480"/>
                  </a:lnTo>
                  <a:lnTo>
                    <a:pt x="1609382" y="361950"/>
                  </a:lnTo>
                  <a:lnTo>
                    <a:pt x="1612011" y="361950"/>
                  </a:lnTo>
                  <a:lnTo>
                    <a:pt x="1613128" y="361480"/>
                  </a:lnTo>
                  <a:lnTo>
                    <a:pt x="1614982" y="359625"/>
                  </a:lnTo>
                  <a:lnTo>
                    <a:pt x="1615452" y="358495"/>
                  </a:lnTo>
                  <a:lnTo>
                    <a:pt x="1615452" y="346341"/>
                  </a:lnTo>
                  <a:close/>
                </a:path>
                <a:path w="1616075" h="2019300">
                  <a:moveTo>
                    <a:pt x="1615452" y="289191"/>
                  </a:moveTo>
                  <a:lnTo>
                    <a:pt x="1614982" y="288074"/>
                  </a:lnTo>
                  <a:lnTo>
                    <a:pt x="1613128" y="286207"/>
                  </a:lnTo>
                  <a:lnTo>
                    <a:pt x="1612011" y="285750"/>
                  </a:lnTo>
                  <a:lnTo>
                    <a:pt x="1609382" y="285750"/>
                  </a:lnTo>
                  <a:lnTo>
                    <a:pt x="1608251" y="286207"/>
                  </a:lnTo>
                  <a:lnTo>
                    <a:pt x="1606397" y="288074"/>
                  </a:lnTo>
                  <a:lnTo>
                    <a:pt x="1605927" y="289191"/>
                  </a:lnTo>
                  <a:lnTo>
                    <a:pt x="1605927" y="301345"/>
                  </a:lnTo>
                  <a:lnTo>
                    <a:pt x="1606397" y="302475"/>
                  </a:lnTo>
                  <a:lnTo>
                    <a:pt x="1608251" y="304330"/>
                  </a:lnTo>
                  <a:lnTo>
                    <a:pt x="1609382" y="304800"/>
                  </a:lnTo>
                  <a:lnTo>
                    <a:pt x="1612011" y="304800"/>
                  </a:lnTo>
                  <a:lnTo>
                    <a:pt x="1613128" y="304330"/>
                  </a:lnTo>
                  <a:lnTo>
                    <a:pt x="1614982" y="302475"/>
                  </a:lnTo>
                  <a:lnTo>
                    <a:pt x="1615452" y="301345"/>
                  </a:lnTo>
                  <a:lnTo>
                    <a:pt x="1615452" y="289191"/>
                  </a:lnTo>
                  <a:close/>
                </a:path>
                <a:path w="1616075" h="2019300">
                  <a:moveTo>
                    <a:pt x="1615452" y="232041"/>
                  </a:moveTo>
                  <a:lnTo>
                    <a:pt x="1614982" y="230924"/>
                  </a:lnTo>
                  <a:lnTo>
                    <a:pt x="1613128" y="229057"/>
                  </a:lnTo>
                  <a:lnTo>
                    <a:pt x="1612011" y="228600"/>
                  </a:lnTo>
                  <a:lnTo>
                    <a:pt x="1609382" y="228600"/>
                  </a:lnTo>
                  <a:lnTo>
                    <a:pt x="1608251" y="229057"/>
                  </a:lnTo>
                  <a:lnTo>
                    <a:pt x="1606397" y="230924"/>
                  </a:lnTo>
                  <a:lnTo>
                    <a:pt x="1605927" y="232041"/>
                  </a:lnTo>
                  <a:lnTo>
                    <a:pt x="1605927" y="244195"/>
                  </a:lnTo>
                  <a:lnTo>
                    <a:pt x="1606397" y="245325"/>
                  </a:lnTo>
                  <a:lnTo>
                    <a:pt x="1608251" y="247180"/>
                  </a:lnTo>
                  <a:lnTo>
                    <a:pt x="1609382" y="247650"/>
                  </a:lnTo>
                  <a:lnTo>
                    <a:pt x="1612011" y="247650"/>
                  </a:lnTo>
                  <a:lnTo>
                    <a:pt x="1613128" y="247180"/>
                  </a:lnTo>
                  <a:lnTo>
                    <a:pt x="1614982" y="245325"/>
                  </a:lnTo>
                  <a:lnTo>
                    <a:pt x="1615452" y="244195"/>
                  </a:lnTo>
                  <a:lnTo>
                    <a:pt x="1615452" y="232041"/>
                  </a:lnTo>
                  <a:close/>
                </a:path>
                <a:path w="1616075" h="2019300">
                  <a:moveTo>
                    <a:pt x="1615452" y="174891"/>
                  </a:moveTo>
                  <a:lnTo>
                    <a:pt x="1614982" y="173774"/>
                  </a:lnTo>
                  <a:lnTo>
                    <a:pt x="1613128" y="171907"/>
                  </a:lnTo>
                  <a:lnTo>
                    <a:pt x="1612011" y="171450"/>
                  </a:lnTo>
                  <a:lnTo>
                    <a:pt x="1609382" y="171450"/>
                  </a:lnTo>
                  <a:lnTo>
                    <a:pt x="1608251" y="171907"/>
                  </a:lnTo>
                  <a:lnTo>
                    <a:pt x="1606397" y="173774"/>
                  </a:lnTo>
                  <a:lnTo>
                    <a:pt x="1605927" y="174891"/>
                  </a:lnTo>
                  <a:lnTo>
                    <a:pt x="1605927" y="187045"/>
                  </a:lnTo>
                  <a:lnTo>
                    <a:pt x="1606397" y="188175"/>
                  </a:lnTo>
                  <a:lnTo>
                    <a:pt x="1608251" y="190030"/>
                  </a:lnTo>
                  <a:lnTo>
                    <a:pt x="1609382" y="190500"/>
                  </a:lnTo>
                  <a:lnTo>
                    <a:pt x="1612011" y="190500"/>
                  </a:lnTo>
                  <a:lnTo>
                    <a:pt x="1613128" y="190030"/>
                  </a:lnTo>
                  <a:lnTo>
                    <a:pt x="1614982" y="188175"/>
                  </a:lnTo>
                  <a:lnTo>
                    <a:pt x="1615452" y="187045"/>
                  </a:lnTo>
                  <a:lnTo>
                    <a:pt x="1615452" y="174891"/>
                  </a:lnTo>
                  <a:close/>
                </a:path>
                <a:path w="1616075" h="2019300">
                  <a:moveTo>
                    <a:pt x="1615452" y="117741"/>
                  </a:moveTo>
                  <a:lnTo>
                    <a:pt x="1614982" y="116624"/>
                  </a:lnTo>
                  <a:lnTo>
                    <a:pt x="1613128" y="114757"/>
                  </a:lnTo>
                  <a:lnTo>
                    <a:pt x="1612011" y="114300"/>
                  </a:lnTo>
                  <a:lnTo>
                    <a:pt x="1609382" y="114300"/>
                  </a:lnTo>
                  <a:lnTo>
                    <a:pt x="1608251" y="114757"/>
                  </a:lnTo>
                  <a:lnTo>
                    <a:pt x="1606397" y="116624"/>
                  </a:lnTo>
                  <a:lnTo>
                    <a:pt x="1605927" y="117741"/>
                  </a:lnTo>
                  <a:lnTo>
                    <a:pt x="1605927" y="129895"/>
                  </a:lnTo>
                  <a:lnTo>
                    <a:pt x="1606397" y="131025"/>
                  </a:lnTo>
                  <a:lnTo>
                    <a:pt x="1608251" y="132880"/>
                  </a:lnTo>
                  <a:lnTo>
                    <a:pt x="1609382" y="133350"/>
                  </a:lnTo>
                  <a:lnTo>
                    <a:pt x="1612011" y="133350"/>
                  </a:lnTo>
                  <a:lnTo>
                    <a:pt x="1613128" y="132880"/>
                  </a:lnTo>
                  <a:lnTo>
                    <a:pt x="1614982" y="131025"/>
                  </a:lnTo>
                  <a:lnTo>
                    <a:pt x="1615452" y="129895"/>
                  </a:lnTo>
                  <a:lnTo>
                    <a:pt x="1615452" y="117741"/>
                  </a:lnTo>
                  <a:close/>
                </a:path>
                <a:path w="1616075" h="2019300">
                  <a:moveTo>
                    <a:pt x="1615452" y="60591"/>
                  </a:moveTo>
                  <a:lnTo>
                    <a:pt x="1614982" y="59474"/>
                  </a:lnTo>
                  <a:lnTo>
                    <a:pt x="1613128" y="57607"/>
                  </a:lnTo>
                  <a:lnTo>
                    <a:pt x="1612011" y="57150"/>
                  </a:lnTo>
                  <a:lnTo>
                    <a:pt x="1609382" y="57150"/>
                  </a:lnTo>
                  <a:lnTo>
                    <a:pt x="1608251" y="57607"/>
                  </a:lnTo>
                  <a:lnTo>
                    <a:pt x="1606397" y="59474"/>
                  </a:lnTo>
                  <a:lnTo>
                    <a:pt x="1605927" y="60591"/>
                  </a:lnTo>
                  <a:lnTo>
                    <a:pt x="1605927" y="72745"/>
                  </a:lnTo>
                  <a:lnTo>
                    <a:pt x="1606397" y="73875"/>
                  </a:lnTo>
                  <a:lnTo>
                    <a:pt x="1608251" y="75730"/>
                  </a:lnTo>
                  <a:lnTo>
                    <a:pt x="1609382" y="76200"/>
                  </a:lnTo>
                  <a:lnTo>
                    <a:pt x="1612011" y="76200"/>
                  </a:lnTo>
                  <a:lnTo>
                    <a:pt x="1613128" y="75730"/>
                  </a:lnTo>
                  <a:lnTo>
                    <a:pt x="1614982" y="73875"/>
                  </a:lnTo>
                  <a:lnTo>
                    <a:pt x="1615452" y="72745"/>
                  </a:lnTo>
                  <a:lnTo>
                    <a:pt x="1615452" y="60591"/>
                  </a:lnTo>
                  <a:close/>
                </a:path>
                <a:path w="1616075" h="2019300">
                  <a:moveTo>
                    <a:pt x="1615452" y="3441"/>
                  </a:moveTo>
                  <a:lnTo>
                    <a:pt x="1614982" y="2324"/>
                  </a:lnTo>
                  <a:lnTo>
                    <a:pt x="1613128" y="457"/>
                  </a:lnTo>
                  <a:lnTo>
                    <a:pt x="1612011" y="0"/>
                  </a:lnTo>
                  <a:lnTo>
                    <a:pt x="1609382" y="0"/>
                  </a:lnTo>
                  <a:lnTo>
                    <a:pt x="1608251" y="457"/>
                  </a:lnTo>
                  <a:lnTo>
                    <a:pt x="1606397" y="2324"/>
                  </a:lnTo>
                  <a:lnTo>
                    <a:pt x="1605927" y="3441"/>
                  </a:lnTo>
                  <a:lnTo>
                    <a:pt x="1605927" y="15595"/>
                  </a:lnTo>
                  <a:lnTo>
                    <a:pt x="1606397" y="16725"/>
                  </a:lnTo>
                  <a:lnTo>
                    <a:pt x="1608251" y="18580"/>
                  </a:lnTo>
                  <a:lnTo>
                    <a:pt x="1609382" y="19050"/>
                  </a:lnTo>
                  <a:lnTo>
                    <a:pt x="1612011" y="19050"/>
                  </a:lnTo>
                  <a:lnTo>
                    <a:pt x="1613128" y="18580"/>
                  </a:lnTo>
                  <a:lnTo>
                    <a:pt x="1614982" y="16725"/>
                  </a:lnTo>
                  <a:lnTo>
                    <a:pt x="1615452" y="15595"/>
                  </a:lnTo>
                  <a:lnTo>
                    <a:pt x="1615452" y="3441"/>
                  </a:lnTo>
                  <a:close/>
                </a:path>
              </a:pathLst>
            </a:custGeom>
            <a:solidFill>
              <a:srgbClr val="C7C6C3"/>
            </a:solidFill>
          </p:spPr>
          <p:txBody>
            <a:bodyPr wrap="square" lIns="0" tIns="0" rIns="0" bIns="0" rtlCol="0"/>
            <a:lstStyle/>
            <a:p>
              <a:endParaRPr/>
            </a:p>
          </p:txBody>
        </p:sp>
        <p:sp>
          <p:nvSpPr>
            <p:cNvPr id="24" name="object 24"/>
            <p:cNvSpPr/>
            <p:nvPr/>
          </p:nvSpPr>
          <p:spPr>
            <a:xfrm>
              <a:off x="704850" y="1662166"/>
              <a:ext cx="8029575" cy="1710055"/>
            </a:xfrm>
            <a:custGeom>
              <a:avLst/>
              <a:gdLst/>
              <a:ahLst/>
              <a:cxnLst/>
              <a:rect l="l" t="t" r="r" b="b"/>
              <a:pathLst>
                <a:path w="8029575" h="1710054">
                  <a:moveTo>
                    <a:pt x="8029575" y="1709683"/>
                  </a:moveTo>
                  <a:lnTo>
                    <a:pt x="0" y="1709635"/>
                  </a:lnTo>
                  <a:lnTo>
                    <a:pt x="1605914" y="1628892"/>
                  </a:lnTo>
                  <a:lnTo>
                    <a:pt x="2408872" y="1709492"/>
                  </a:lnTo>
                  <a:lnTo>
                    <a:pt x="2569464" y="1679869"/>
                  </a:lnTo>
                  <a:lnTo>
                    <a:pt x="3211829" y="1606832"/>
                  </a:lnTo>
                  <a:lnTo>
                    <a:pt x="3613308" y="1707759"/>
                  </a:lnTo>
                  <a:lnTo>
                    <a:pt x="3741781" y="1700529"/>
                  </a:lnTo>
                  <a:lnTo>
                    <a:pt x="4014787" y="1662477"/>
                  </a:lnTo>
                  <a:lnTo>
                    <a:pt x="4287793" y="1709006"/>
                  </a:lnTo>
                  <a:lnTo>
                    <a:pt x="4416266" y="1698710"/>
                  </a:lnTo>
                  <a:lnTo>
                    <a:pt x="4496562" y="1709054"/>
                  </a:lnTo>
                  <a:lnTo>
                    <a:pt x="4544739" y="1709016"/>
                  </a:lnTo>
                  <a:lnTo>
                    <a:pt x="4817745" y="1417551"/>
                  </a:lnTo>
                  <a:lnTo>
                    <a:pt x="4946218" y="1679869"/>
                  </a:lnTo>
                  <a:lnTo>
                    <a:pt x="5090750" y="1703291"/>
                  </a:lnTo>
                  <a:lnTo>
                    <a:pt x="5138928" y="1677222"/>
                  </a:lnTo>
                  <a:lnTo>
                    <a:pt x="5203164" y="1708311"/>
                  </a:lnTo>
                  <a:lnTo>
                    <a:pt x="5219223" y="1592020"/>
                  </a:lnTo>
                  <a:lnTo>
                    <a:pt x="5251342" y="1678593"/>
                  </a:lnTo>
                  <a:lnTo>
                    <a:pt x="5299519" y="1708340"/>
                  </a:lnTo>
                  <a:lnTo>
                    <a:pt x="5347696" y="1563741"/>
                  </a:lnTo>
                  <a:lnTo>
                    <a:pt x="5395874" y="1709035"/>
                  </a:lnTo>
                  <a:lnTo>
                    <a:pt x="5427992" y="1708664"/>
                  </a:lnTo>
                  <a:lnTo>
                    <a:pt x="5460111" y="1662429"/>
                  </a:lnTo>
                  <a:lnTo>
                    <a:pt x="5508288" y="1709483"/>
                  </a:lnTo>
                  <a:lnTo>
                    <a:pt x="5524347" y="1709492"/>
                  </a:lnTo>
                  <a:lnTo>
                    <a:pt x="5540406" y="1709159"/>
                  </a:lnTo>
                  <a:lnTo>
                    <a:pt x="5572525" y="1709159"/>
                  </a:lnTo>
                  <a:lnTo>
                    <a:pt x="5620702" y="1432791"/>
                  </a:lnTo>
                  <a:lnTo>
                    <a:pt x="5733116" y="1679546"/>
                  </a:lnTo>
                  <a:lnTo>
                    <a:pt x="5781294" y="1668487"/>
                  </a:lnTo>
                  <a:lnTo>
                    <a:pt x="5829471" y="1676698"/>
                  </a:lnTo>
                  <a:lnTo>
                    <a:pt x="5845530" y="1660610"/>
                  </a:lnTo>
                  <a:lnTo>
                    <a:pt x="5861589" y="1703139"/>
                  </a:lnTo>
                  <a:lnTo>
                    <a:pt x="5893708" y="1518602"/>
                  </a:lnTo>
                  <a:lnTo>
                    <a:pt x="5925826" y="1706520"/>
                  </a:lnTo>
                  <a:lnTo>
                    <a:pt x="5941885" y="1698491"/>
                  </a:lnTo>
                  <a:lnTo>
                    <a:pt x="5957944" y="1673726"/>
                  </a:lnTo>
                  <a:lnTo>
                    <a:pt x="5974003" y="1677974"/>
                  </a:lnTo>
                  <a:lnTo>
                    <a:pt x="5990062" y="1706187"/>
                  </a:lnTo>
                  <a:lnTo>
                    <a:pt x="6006122" y="1709092"/>
                  </a:lnTo>
                  <a:lnTo>
                    <a:pt x="6022181" y="1558197"/>
                  </a:lnTo>
                  <a:lnTo>
                    <a:pt x="6038240" y="1709635"/>
                  </a:lnTo>
                  <a:lnTo>
                    <a:pt x="6054299" y="1709492"/>
                  </a:lnTo>
                  <a:lnTo>
                    <a:pt x="6070358" y="1675374"/>
                  </a:lnTo>
                  <a:lnTo>
                    <a:pt x="6086417" y="1709664"/>
                  </a:lnTo>
                  <a:lnTo>
                    <a:pt x="6102477" y="1702596"/>
                  </a:lnTo>
                  <a:lnTo>
                    <a:pt x="6118536" y="1709511"/>
                  </a:lnTo>
                  <a:lnTo>
                    <a:pt x="6134595" y="1703130"/>
                  </a:lnTo>
                  <a:lnTo>
                    <a:pt x="6150654" y="1633397"/>
                  </a:lnTo>
                  <a:lnTo>
                    <a:pt x="6182772" y="1705777"/>
                  </a:lnTo>
                  <a:lnTo>
                    <a:pt x="6198831" y="1612775"/>
                  </a:lnTo>
                  <a:lnTo>
                    <a:pt x="6230950" y="1697691"/>
                  </a:lnTo>
                  <a:lnTo>
                    <a:pt x="6247009" y="1635111"/>
                  </a:lnTo>
                  <a:lnTo>
                    <a:pt x="6263068" y="1708321"/>
                  </a:lnTo>
                  <a:lnTo>
                    <a:pt x="6279127" y="1697148"/>
                  </a:lnTo>
                  <a:lnTo>
                    <a:pt x="6295186" y="1702272"/>
                  </a:lnTo>
                  <a:lnTo>
                    <a:pt x="6311245" y="1676631"/>
                  </a:lnTo>
                  <a:lnTo>
                    <a:pt x="6327305" y="1703215"/>
                  </a:lnTo>
                  <a:lnTo>
                    <a:pt x="6343364" y="1671087"/>
                  </a:lnTo>
                  <a:lnTo>
                    <a:pt x="6359423" y="1708187"/>
                  </a:lnTo>
                  <a:lnTo>
                    <a:pt x="6375482" y="1708406"/>
                  </a:lnTo>
                  <a:lnTo>
                    <a:pt x="6423659" y="461753"/>
                  </a:lnTo>
                  <a:lnTo>
                    <a:pt x="6455778" y="1707082"/>
                  </a:lnTo>
                  <a:lnTo>
                    <a:pt x="6471837" y="1707730"/>
                  </a:lnTo>
                  <a:lnTo>
                    <a:pt x="6487896" y="1679784"/>
                  </a:lnTo>
                  <a:lnTo>
                    <a:pt x="6503955" y="1707387"/>
                  </a:lnTo>
                  <a:lnTo>
                    <a:pt x="6520014" y="1699205"/>
                  </a:lnTo>
                  <a:lnTo>
                    <a:pt x="6536074" y="1676202"/>
                  </a:lnTo>
                  <a:lnTo>
                    <a:pt x="6552133" y="1678412"/>
                  </a:lnTo>
                  <a:lnTo>
                    <a:pt x="6568192" y="1668525"/>
                  </a:lnTo>
                  <a:lnTo>
                    <a:pt x="6584251" y="1577209"/>
                  </a:lnTo>
                  <a:lnTo>
                    <a:pt x="6600310" y="1680946"/>
                  </a:lnTo>
                  <a:lnTo>
                    <a:pt x="6616369" y="1701101"/>
                  </a:lnTo>
                  <a:lnTo>
                    <a:pt x="6632428" y="1573999"/>
                  </a:lnTo>
                  <a:lnTo>
                    <a:pt x="6648488" y="1540871"/>
                  </a:lnTo>
                  <a:lnTo>
                    <a:pt x="6664547" y="1655838"/>
                  </a:lnTo>
                  <a:lnTo>
                    <a:pt x="6680606" y="1667468"/>
                  </a:lnTo>
                  <a:lnTo>
                    <a:pt x="6696665" y="1487417"/>
                  </a:lnTo>
                  <a:lnTo>
                    <a:pt x="6712724" y="1560293"/>
                  </a:lnTo>
                  <a:lnTo>
                    <a:pt x="6728783" y="1696976"/>
                  </a:lnTo>
                  <a:lnTo>
                    <a:pt x="6744843" y="1463690"/>
                  </a:lnTo>
                  <a:lnTo>
                    <a:pt x="6760902" y="1569865"/>
                  </a:lnTo>
                  <a:lnTo>
                    <a:pt x="6776961" y="1666725"/>
                  </a:lnTo>
                  <a:lnTo>
                    <a:pt x="6793020" y="1602688"/>
                  </a:lnTo>
                  <a:lnTo>
                    <a:pt x="6809079" y="1698538"/>
                  </a:lnTo>
                  <a:lnTo>
                    <a:pt x="6825138" y="1380708"/>
                  </a:lnTo>
                  <a:lnTo>
                    <a:pt x="6841197" y="1668335"/>
                  </a:lnTo>
                  <a:lnTo>
                    <a:pt x="6857257" y="1536423"/>
                  </a:lnTo>
                  <a:lnTo>
                    <a:pt x="6873316" y="1703434"/>
                  </a:lnTo>
                  <a:lnTo>
                    <a:pt x="6889375" y="1418570"/>
                  </a:lnTo>
                  <a:lnTo>
                    <a:pt x="6905434" y="1652761"/>
                  </a:lnTo>
                  <a:lnTo>
                    <a:pt x="6921493" y="1609242"/>
                  </a:lnTo>
                  <a:lnTo>
                    <a:pt x="6937552" y="1576780"/>
                  </a:lnTo>
                  <a:lnTo>
                    <a:pt x="6953611" y="1266780"/>
                  </a:lnTo>
                  <a:lnTo>
                    <a:pt x="6969671" y="1664468"/>
                  </a:lnTo>
                  <a:lnTo>
                    <a:pt x="6985730" y="1640207"/>
                  </a:lnTo>
                  <a:lnTo>
                    <a:pt x="7001789" y="1598707"/>
                  </a:lnTo>
                  <a:lnTo>
                    <a:pt x="7017848" y="1689147"/>
                  </a:lnTo>
                  <a:lnTo>
                    <a:pt x="7033907" y="1629206"/>
                  </a:lnTo>
                  <a:lnTo>
                    <a:pt x="7049966" y="1602869"/>
                  </a:lnTo>
                  <a:lnTo>
                    <a:pt x="7066026" y="1387214"/>
                  </a:lnTo>
                  <a:lnTo>
                    <a:pt x="7082085" y="1628673"/>
                  </a:lnTo>
                  <a:lnTo>
                    <a:pt x="7098144" y="1612861"/>
                  </a:lnTo>
                  <a:lnTo>
                    <a:pt x="7114203" y="1549025"/>
                  </a:lnTo>
                  <a:lnTo>
                    <a:pt x="7130262" y="1461823"/>
                  </a:lnTo>
                  <a:lnTo>
                    <a:pt x="7146321" y="1636369"/>
                  </a:lnTo>
                  <a:lnTo>
                    <a:pt x="7162380" y="1665030"/>
                  </a:lnTo>
                  <a:lnTo>
                    <a:pt x="7178440" y="1580267"/>
                  </a:lnTo>
                  <a:lnTo>
                    <a:pt x="7194499" y="1617376"/>
                  </a:lnTo>
                  <a:lnTo>
                    <a:pt x="7210558" y="1666725"/>
                  </a:lnTo>
                  <a:lnTo>
                    <a:pt x="7226617" y="659799"/>
                  </a:lnTo>
                  <a:lnTo>
                    <a:pt x="7242676" y="1673907"/>
                  </a:lnTo>
                  <a:lnTo>
                    <a:pt x="7258735" y="1653819"/>
                  </a:lnTo>
                  <a:lnTo>
                    <a:pt x="7274794" y="1620424"/>
                  </a:lnTo>
                  <a:lnTo>
                    <a:pt x="7290854" y="1612299"/>
                  </a:lnTo>
                  <a:lnTo>
                    <a:pt x="7306913" y="1612661"/>
                  </a:lnTo>
                  <a:lnTo>
                    <a:pt x="7322972" y="1536528"/>
                  </a:lnTo>
                  <a:lnTo>
                    <a:pt x="7339031" y="1549129"/>
                  </a:lnTo>
                  <a:lnTo>
                    <a:pt x="7355090" y="1631549"/>
                  </a:lnTo>
                  <a:lnTo>
                    <a:pt x="7371149" y="1606765"/>
                  </a:lnTo>
                  <a:lnTo>
                    <a:pt x="7387208" y="1490665"/>
                  </a:lnTo>
                  <a:lnTo>
                    <a:pt x="7403268" y="1616500"/>
                  </a:lnTo>
                  <a:lnTo>
                    <a:pt x="7419327" y="1657229"/>
                  </a:lnTo>
                  <a:lnTo>
                    <a:pt x="7435386" y="1589010"/>
                  </a:lnTo>
                  <a:lnTo>
                    <a:pt x="7451445" y="1641588"/>
                  </a:lnTo>
                  <a:lnTo>
                    <a:pt x="7467504" y="1652390"/>
                  </a:lnTo>
                  <a:lnTo>
                    <a:pt x="7483563" y="1639922"/>
                  </a:lnTo>
                  <a:lnTo>
                    <a:pt x="7499623" y="1110560"/>
                  </a:lnTo>
                  <a:lnTo>
                    <a:pt x="7515682" y="1655257"/>
                  </a:lnTo>
                  <a:lnTo>
                    <a:pt x="7531741" y="1593021"/>
                  </a:lnTo>
                  <a:lnTo>
                    <a:pt x="7547800" y="1593954"/>
                  </a:lnTo>
                  <a:lnTo>
                    <a:pt x="7563859" y="1485112"/>
                  </a:lnTo>
                  <a:lnTo>
                    <a:pt x="7579918" y="1635712"/>
                  </a:lnTo>
                  <a:lnTo>
                    <a:pt x="7595977" y="1598659"/>
                  </a:lnTo>
                  <a:lnTo>
                    <a:pt x="7612037" y="1646189"/>
                  </a:lnTo>
                  <a:lnTo>
                    <a:pt x="7628096" y="1428438"/>
                  </a:lnTo>
                  <a:lnTo>
                    <a:pt x="7644155" y="1587344"/>
                  </a:lnTo>
                  <a:lnTo>
                    <a:pt x="7660214" y="1594906"/>
                  </a:lnTo>
                  <a:lnTo>
                    <a:pt x="7676273" y="1599440"/>
                  </a:lnTo>
                  <a:lnTo>
                    <a:pt x="7692332" y="1622034"/>
                  </a:lnTo>
                  <a:lnTo>
                    <a:pt x="7708392" y="1573266"/>
                  </a:lnTo>
                  <a:lnTo>
                    <a:pt x="7724451" y="1653352"/>
                  </a:lnTo>
                  <a:lnTo>
                    <a:pt x="7740510" y="1640922"/>
                  </a:lnTo>
                  <a:lnTo>
                    <a:pt x="7756569" y="1577771"/>
                  </a:lnTo>
                  <a:lnTo>
                    <a:pt x="7772628" y="1665925"/>
                  </a:lnTo>
                  <a:lnTo>
                    <a:pt x="7788687" y="1656533"/>
                  </a:lnTo>
                  <a:lnTo>
                    <a:pt x="7804746" y="1613033"/>
                  </a:lnTo>
                  <a:lnTo>
                    <a:pt x="7820806" y="1686023"/>
                  </a:lnTo>
                  <a:lnTo>
                    <a:pt x="7836865" y="1633245"/>
                  </a:lnTo>
                  <a:lnTo>
                    <a:pt x="7852924" y="1657924"/>
                  </a:lnTo>
                  <a:lnTo>
                    <a:pt x="7868983" y="1665315"/>
                  </a:lnTo>
                  <a:lnTo>
                    <a:pt x="7885042" y="1680651"/>
                  </a:lnTo>
                  <a:lnTo>
                    <a:pt x="7901101" y="1652590"/>
                  </a:lnTo>
                  <a:lnTo>
                    <a:pt x="7917160" y="1689185"/>
                  </a:lnTo>
                  <a:lnTo>
                    <a:pt x="7933220" y="1691985"/>
                  </a:lnTo>
                  <a:lnTo>
                    <a:pt x="7949279" y="1696776"/>
                  </a:lnTo>
                  <a:lnTo>
                    <a:pt x="7965338" y="1700139"/>
                  </a:lnTo>
                  <a:lnTo>
                    <a:pt x="7981397" y="1705644"/>
                  </a:lnTo>
                  <a:lnTo>
                    <a:pt x="7997456" y="1708073"/>
                  </a:lnTo>
                  <a:lnTo>
                    <a:pt x="8013515" y="1709549"/>
                  </a:lnTo>
                  <a:lnTo>
                    <a:pt x="8029575" y="0"/>
                  </a:lnTo>
                  <a:lnTo>
                    <a:pt x="8029575" y="1709683"/>
                  </a:lnTo>
                  <a:close/>
                </a:path>
              </a:pathLst>
            </a:custGeom>
            <a:solidFill>
              <a:srgbClr val="118CFF">
                <a:alpha val="39999"/>
              </a:srgbClr>
            </a:solidFill>
          </p:spPr>
          <p:txBody>
            <a:bodyPr wrap="square" lIns="0" tIns="0" rIns="0" bIns="0" rtlCol="0"/>
            <a:lstStyle/>
            <a:p>
              <a:endParaRPr/>
            </a:p>
          </p:txBody>
        </p:sp>
        <p:sp>
          <p:nvSpPr>
            <p:cNvPr id="25" name="object 25"/>
            <p:cNvSpPr/>
            <p:nvPr/>
          </p:nvSpPr>
          <p:spPr>
            <a:xfrm>
              <a:off x="704850" y="1662166"/>
              <a:ext cx="8029575" cy="1710055"/>
            </a:xfrm>
            <a:custGeom>
              <a:avLst/>
              <a:gdLst/>
              <a:ahLst/>
              <a:cxnLst/>
              <a:rect l="l" t="t" r="r" b="b"/>
              <a:pathLst>
                <a:path w="8029575" h="1710054">
                  <a:moveTo>
                    <a:pt x="0" y="1709635"/>
                  </a:moveTo>
                  <a:lnTo>
                    <a:pt x="1605914" y="1628892"/>
                  </a:lnTo>
                  <a:lnTo>
                    <a:pt x="2408872" y="1709492"/>
                  </a:lnTo>
                  <a:lnTo>
                    <a:pt x="2569464" y="1679869"/>
                  </a:lnTo>
                  <a:lnTo>
                    <a:pt x="3211829" y="1606832"/>
                  </a:lnTo>
                  <a:lnTo>
                    <a:pt x="3613308" y="1707759"/>
                  </a:lnTo>
                  <a:lnTo>
                    <a:pt x="3741781" y="1700529"/>
                  </a:lnTo>
                  <a:lnTo>
                    <a:pt x="4014787" y="1662477"/>
                  </a:lnTo>
                  <a:lnTo>
                    <a:pt x="4287793" y="1709006"/>
                  </a:lnTo>
                  <a:lnTo>
                    <a:pt x="4416266" y="1698710"/>
                  </a:lnTo>
                  <a:lnTo>
                    <a:pt x="4496562" y="1709054"/>
                  </a:lnTo>
                  <a:lnTo>
                    <a:pt x="4544739" y="1709016"/>
                  </a:lnTo>
                  <a:lnTo>
                    <a:pt x="4817745" y="1417551"/>
                  </a:lnTo>
                  <a:lnTo>
                    <a:pt x="4946218" y="1679869"/>
                  </a:lnTo>
                  <a:lnTo>
                    <a:pt x="5090750" y="1703291"/>
                  </a:lnTo>
                  <a:lnTo>
                    <a:pt x="5138928" y="1677222"/>
                  </a:lnTo>
                  <a:lnTo>
                    <a:pt x="5203164" y="1708311"/>
                  </a:lnTo>
                  <a:lnTo>
                    <a:pt x="5219223" y="1592020"/>
                  </a:lnTo>
                  <a:lnTo>
                    <a:pt x="5251342" y="1678593"/>
                  </a:lnTo>
                  <a:lnTo>
                    <a:pt x="5299519" y="1708340"/>
                  </a:lnTo>
                  <a:lnTo>
                    <a:pt x="5347696" y="1563741"/>
                  </a:lnTo>
                  <a:lnTo>
                    <a:pt x="5395874" y="1709035"/>
                  </a:lnTo>
                  <a:lnTo>
                    <a:pt x="5427992" y="1708664"/>
                  </a:lnTo>
                  <a:lnTo>
                    <a:pt x="5460111" y="1662429"/>
                  </a:lnTo>
                  <a:lnTo>
                    <a:pt x="5508288" y="1709483"/>
                  </a:lnTo>
                  <a:lnTo>
                    <a:pt x="5524347" y="1709492"/>
                  </a:lnTo>
                  <a:lnTo>
                    <a:pt x="5540406" y="1709159"/>
                  </a:lnTo>
                  <a:lnTo>
                    <a:pt x="5572525" y="1709159"/>
                  </a:lnTo>
                  <a:lnTo>
                    <a:pt x="5620702" y="1432791"/>
                  </a:lnTo>
                  <a:lnTo>
                    <a:pt x="5733116" y="1679546"/>
                  </a:lnTo>
                  <a:lnTo>
                    <a:pt x="5781294" y="1668487"/>
                  </a:lnTo>
                  <a:lnTo>
                    <a:pt x="5829471" y="1676698"/>
                  </a:lnTo>
                  <a:lnTo>
                    <a:pt x="5845530" y="1660610"/>
                  </a:lnTo>
                  <a:lnTo>
                    <a:pt x="5861589" y="1703139"/>
                  </a:lnTo>
                  <a:lnTo>
                    <a:pt x="5893708" y="1518602"/>
                  </a:lnTo>
                  <a:lnTo>
                    <a:pt x="5925826" y="1706520"/>
                  </a:lnTo>
                  <a:lnTo>
                    <a:pt x="5941885" y="1698491"/>
                  </a:lnTo>
                  <a:lnTo>
                    <a:pt x="5957944" y="1673726"/>
                  </a:lnTo>
                  <a:lnTo>
                    <a:pt x="5974003" y="1677974"/>
                  </a:lnTo>
                  <a:lnTo>
                    <a:pt x="5990062" y="1706187"/>
                  </a:lnTo>
                  <a:lnTo>
                    <a:pt x="6006122" y="1709092"/>
                  </a:lnTo>
                  <a:lnTo>
                    <a:pt x="6022181" y="1558197"/>
                  </a:lnTo>
                  <a:lnTo>
                    <a:pt x="6038240" y="1709635"/>
                  </a:lnTo>
                  <a:lnTo>
                    <a:pt x="6054299" y="1709492"/>
                  </a:lnTo>
                  <a:lnTo>
                    <a:pt x="6070358" y="1675374"/>
                  </a:lnTo>
                  <a:lnTo>
                    <a:pt x="6086417" y="1709664"/>
                  </a:lnTo>
                  <a:lnTo>
                    <a:pt x="6102477" y="1702596"/>
                  </a:lnTo>
                  <a:lnTo>
                    <a:pt x="6118536" y="1709511"/>
                  </a:lnTo>
                  <a:lnTo>
                    <a:pt x="6134595" y="1703130"/>
                  </a:lnTo>
                  <a:lnTo>
                    <a:pt x="6150654" y="1633397"/>
                  </a:lnTo>
                  <a:lnTo>
                    <a:pt x="6182772" y="1705777"/>
                  </a:lnTo>
                  <a:lnTo>
                    <a:pt x="6198831" y="1612775"/>
                  </a:lnTo>
                  <a:lnTo>
                    <a:pt x="6230950" y="1697691"/>
                  </a:lnTo>
                  <a:lnTo>
                    <a:pt x="6247009" y="1635111"/>
                  </a:lnTo>
                  <a:lnTo>
                    <a:pt x="6263068" y="1708321"/>
                  </a:lnTo>
                  <a:lnTo>
                    <a:pt x="6279127" y="1697148"/>
                  </a:lnTo>
                  <a:lnTo>
                    <a:pt x="6295186" y="1702272"/>
                  </a:lnTo>
                  <a:lnTo>
                    <a:pt x="6311245" y="1676631"/>
                  </a:lnTo>
                  <a:lnTo>
                    <a:pt x="6327305" y="1703215"/>
                  </a:lnTo>
                  <a:lnTo>
                    <a:pt x="6343364" y="1671087"/>
                  </a:lnTo>
                  <a:lnTo>
                    <a:pt x="6359423" y="1708187"/>
                  </a:lnTo>
                  <a:lnTo>
                    <a:pt x="6375482" y="1708406"/>
                  </a:lnTo>
                  <a:lnTo>
                    <a:pt x="6423659" y="461753"/>
                  </a:lnTo>
                  <a:lnTo>
                    <a:pt x="6455778" y="1707082"/>
                  </a:lnTo>
                  <a:lnTo>
                    <a:pt x="6471837" y="1707730"/>
                  </a:lnTo>
                  <a:lnTo>
                    <a:pt x="6487896" y="1679784"/>
                  </a:lnTo>
                  <a:lnTo>
                    <a:pt x="6503955" y="1707387"/>
                  </a:lnTo>
                  <a:lnTo>
                    <a:pt x="6520014" y="1699205"/>
                  </a:lnTo>
                  <a:lnTo>
                    <a:pt x="6536074" y="1676202"/>
                  </a:lnTo>
                  <a:lnTo>
                    <a:pt x="6552133" y="1678412"/>
                  </a:lnTo>
                  <a:lnTo>
                    <a:pt x="6568192" y="1668525"/>
                  </a:lnTo>
                  <a:lnTo>
                    <a:pt x="6584251" y="1577209"/>
                  </a:lnTo>
                  <a:lnTo>
                    <a:pt x="6600310" y="1680946"/>
                  </a:lnTo>
                  <a:lnTo>
                    <a:pt x="6616369" y="1701101"/>
                  </a:lnTo>
                  <a:lnTo>
                    <a:pt x="6632428" y="1573999"/>
                  </a:lnTo>
                  <a:lnTo>
                    <a:pt x="6648488" y="1540871"/>
                  </a:lnTo>
                  <a:lnTo>
                    <a:pt x="6664547" y="1655838"/>
                  </a:lnTo>
                  <a:lnTo>
                    <a:pt x="6680606" y="1667468"/>
                  </a:lnTo>
                  <a:lnTo>
                    <a:pt x="6696665" y="1487417"/>
                  </a:lnTo>
                  <a:lnTo>
                    <a:pt x="6712724" y="1560293"/>
                  </a:lnTo>
                  <a:lnTo>
                    <a:pt x="6728783" y="1696976"/>
                  </a:lnTo>
                  <a:lnTo>
                    <a:pt x="6744843" y="1463690"/>
                  </a:lnTo>
                  <a:lnTo>
                    <a:pt x="6760902" y="1569865"/>
                  </a:lnTo>
                  <a:lnTo>
                    <a:pt x="6776961" y="1666725"/>
                  </a:lnTo>
                  <a:lnTo>
                    <a:pt x="6793020" y="1602688"/>
                  </a:lnTo>
                  <a:lnTo>
                    <a:pt x="6809079" y="1698538"/>
                  </a:lnTo>
                  <a:lnTo>
                    <a:pt x="6825138" y="1380708"/>
                  </a:lnTo>
                  <a:lnTo>
                    <a:pt x="6841197" y="1668335"/>
                  </a:lnTo>
                  <a:lnTo>
                    <a:pt x="6857257" y="1536423"/>
                  </a:lnTo>
                  <a:lnTo>
                    <a:pt x="6873316" y="1703434"/>
                  </a:lnTo>
                  <a:lnTo>
                    <a:pt x="6889375" y="1418570"/>
                  </a:lnTo>
                  <a:lnTo>
                    <a:pt x="6905434" y="1652761"/>
                  </a:lnTo>
                  <a:lnTo>
                    <a:pt x="6921493" y="1609242"/>
                  </a:lnTo>
                  <a:lnTo>
                    <a:pt x="6937552" y="1576780"/>
                  </a:lnTo>
                  <a:lnTo>
                    <a:pt x="6953611" y="1266780"/>
                  </a:lnTo>
                  <a:lnTo>
                    <a:pt x="6969671" y="1664468"/>
                  </a:lnTo>
                  <a:lnTo>
                    <a:pt x="6985730" y="1640207"/>
                  </a:lnTo>
                  <a:lnTo>
                    <a:pt x="7001789" y="1598707"/>
                  </a:lnTo>
                  <a:lnTo>
                    <a:pt x="7017848" y="1689147"/>
                  </a:lnTo>
                  <a:lnTo>
                    <a:pt x="7033907" y="1629206"/>
                  </a:lnTo>
                  <a:lnTo>
                    <a:pt x="7049966" y="1602869"/>
                  </a:lnTo>
                  <a:lnTo>
                    <a:pt x="7066026" y="1387214"/>
                  </a:lnTo>
                  <a:lnTo>
                    <a:pt x="7082085" y="1628673"/>
                  </a:lnTo>
                  <a:lnTo>
                    <a:pt x="7098144" y="1612861"/>
                  </a:lnTo>
                  <a:lnTo>
                    <a:pt x="7114203" y="1549025"/>
                  </a:lnTo>
                  <a:lnTo>
                    <a:pt x="7130262" y="1461823"/>
                  </a:lnTo>
                  <a:lnTo>
                    <a:pt x="7146321" y="1636369"/>
                  </a:lnTo>
                  <a:lnTo>
                    <a:pt x="7162380" y="1665030"/>
                  </a:lnTo>
                  <a:lnTo>
                    <a:pt x="7178440" y="1580267"/>
                  </a:lnTo>
                  <a:lnTo>
                    <a:pt x="7194499" y="1617376"/>
                  </a:lnTo>
                  <a:lnTo>
                    <a:pt x="7210558" y="1666725"/>
                  </a:lnTo>
                  <a:lnTo>
                    <a:pt x="7226617" y="659799"/>
                  </a:lnTo>
                  <a:lnTo>
                    <a:pt x="7242676" y="1673907"/>
                  </a:lnTo>
                  <a:lnTo>
                    <a:pt x="7258735" y="1653819"/>
                  </a:lnTo>
                  <a:lnTo>
                    <a:pt x="7274794" y="1620424"/>
                  </a:lnTo>
                  <a:lnTo>
                    <a:pt x="7290854" y="1612299"/>
                  </a:lnTo>
                  <a:lnTo>
                    <a:pt x="7306913" y="1612661"/>
                  </a:lnTo>
                  <a:lnTo>
                    <a:pt x="7322972" y="1536528"/>
                  </a:lnTo>
                  <a:lnTo>
                    <a:pt x="7339031" y="1549129"/>
                  </a:lnTo>
                  <a:lnTo>
                    <a:pt x="7355090" y="1631549"/>
                  </a:lnTo>
                  <a:lnTo>
                    <a:pt x="7371149" y="1606765"/>
                  </a:lnTo>
                  <a:lnTo>
                    <a:pt x="7387208" y="1490665"/>
                  </a:lnTo>
                  <a:lnTo>
                    <a:pt x="7403268" y="1616500"/>
                  </a:lnTo>
                  <a:lnTo>
                    <a:pt x="7419327" y="1657229"/>
                  </a:lnTo>
                  <a:lnTo>
                    <a:pt x="7435386" y="1589010"/>
                  </a:lnTo>
                  <a:lnTo>
                    <a:pt x="7451445" y="1641588"/>
                  </a:lnTo>
                  <a:lnTo>
                    <a:pt x="7467504" y="1652390"/>
                  </a:lnTo>
                  <a:lnTo>
                    <a:pt x="7483563" y="1639922"/>
                  </a:lnTo>
                  <a:lnTo>
                    <a:pt x="7499623" y="1110560"/>
                  </a:lnTo>
                  <a:lnTo>
                    <a:pt x="7515682" y="1655257"/>
                  </a:lnTo>
                  <a:lnTo>
                    <a:pt x="7531741" y="1593021"/>
                  </a:lnTo>
                  <a:lnTo>
                    <a:pt x="7547800" y="1593954"/>
                  </a:lnTo>
                  <a:lnTo>
                    <a:pt x="7563859" y="1485112"/>
                  </a:lnTo>
                  <a:lnTo>
                    <a:pt x="7579918" y="1635712"/>
                  </a:lnTo>
                  <a:lnTo>
                    <a:pt x="7595977" y="1598659"/>
                  </a:lnTo>
                  <a:lnTo>
                    <a:pt x="7612037" y="1646189"/>
                  </a:lnTo>
                  <a:lnTo>
                    <a:pt x="7628096" y="1428438"/>
                  </a:lnTo>
                  <a:lnTo>
                    <a:pt x="7644155" y="1587344"/>
                  </a:lnTo>
                  <a:lnTo>
                    <a:pt x="7660214" y="1594906"/>
                  </a:lnTo>
                  <a:lnTo>
                    <a:pt x="7676273" y="1599440"/>
                  </a:lnTo>
                  <a:lnTo>
                    <a:pt x="7692332" y="1622034"/>
                  </a:lnTo>
                  <a:lnTo>
                    <a:pt x="7708392" y="1573266"/>
                  </a:lnTo>
                  <a:lnTo>
                    <a:pt x="7724451" y="1653352"/>
                  </a:lnTo>
                  <a:lnTo>
                    <a:pt x="7740510" y="1640922"/>
                  </a:lnTo>
                  <a:lnTo>
                    <a:pt x="7756569" y="1577771"/>
                  </a:lnTo>
                  <a:lnTo>
                    <a:pt x="7772628" y="1665925"/>
                  </a:lnTo>
                  <a:lnTo>
                    <a:pt x="7788687" y="1656533"/>
                  </a:lnTo>
                  <a:lnTo>
                    <a:pt x="7804746" y="1613033"/>
                  </a:lnTo>
                  <a:lnTo>
                    <a:pt x="7820806" y="1686023"/>
                  </a:lnTo>
                  <a:lnTo>
                    <a:pt x="7836865" y="1633245"/>
                  </a:lnTo>
                  <a:lnTo>
                    <a:pt x="7852924" y="1657924"/>
                  </a:lnTo>
                  <a:lnTo>
                    <a:pt x="7868983" y="1665315"/>
                  </a:lnTo>
                  <a:lnTo>
                    <a:pt x="7885042" y="1680651"/>
                  </a:lnTo>
                  <a:lnTo>
                    <a:pt x="7901101" y="1652590"/>
                  </a:lnTo>
                  <a:lnTo>
                    <a:pt x="7917160" y="1689185"/>
                  </a:lnTo>
                  <a:lnTo>
                    <a:pt x="7933220" y="1691985"/>
                  </a:lnTo>
                  <a:lnTo>
                    <a:pt x="7949279" y="1696776"/>
                  </a:lnTo>
                  <a:lnTo>
                    <a:pt x="7965338" y="1700139"/>
                  </a:lnTo>
                  <a:lnTo>
                    <a:pt x="7981397" y="1705644"/>
                  </a:lnTo>
                  <a:lnTo>
                    <a:pt x="7997456" y="1708073"/>
                  </a:lnTo>
                  <a:lnTo>
                    <a:pt x="8013515" y="1709549"/>
                  </a:lnTo>
                  <a:lnTo>
                    <a:pt x="8029575" y="0"/>
                  </a:lnTo>
                </a:path>
              </a:pathLst>
            </a:custGeom>
            <a:ln w="28575">
              <a:solidFill>
                <a:srgbClr val="118CFF"/>
              </a:solidFill>
            </a:ln>
          </p:spPr>
          <p:txBody>
            <a:bodyPr wrap="square" lIns="0" tIns="0" rIns="0" bIns="0" rtlCol="0"/>
            <a:lstStyle/>
            <a:p>
              <a:endParaRPr/>
            </a:p>
          </p:txBody>
        </p:sp>
      </p:grpSp>
      <p:sp>
        <p:nvSpPr>
          <p:cNvPr id="26" name="object 26"/>
          <p:cNvSpPr txBox="1"/>
          <p:nvPr/>
        </p:nvSpPr>
        <p:spPr>
          <a:xfrm>
            <a:off x="628302" y="3155283"/>
            <a:ext cx="153670" cy="40513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0K</a:t>
            </a:r>
            <a:endParaRPr sz="900">
              <a:latin typeface="Trebuchet MS"/>
              <a:cs typeface="Trebuchet MS"/>
            </a:endParaRPr>
          </a:p>
          <a:p>
            <a:pPr marL="50165">
              <a:lnSpc>
                <a:spcPct val="100000"/>
              </a:lnSpc>
              <a:spcBef>
                <a:spcPts val="825"/>
              </a:spcBef>
            </a:pPr>
            <a:r>
              <a:rPr sz="900" spc="-50" dirty="0">
                <a:solidFill>
                  <a:srgbClr val="605D5C"/>
                </a:solidFill>
                <a:latin typeface="Trebuchet MS"/>
                <a:cs typeface="Trebuchet MS"/>
              </a:rPr>
              <a:t>0</a:t>
            </a:r>
            <a:endParaRPr sz="900">
              <a:latin typeface="Trebuchet MS"/>
              <a:cs typeface="Trebuchet MS"/>
            </a:endParaRPr>
          </a:p>
        </p:txBody>
      </p:sp>
      <p:sp>
        <p:nvSpPr>
          <p:cNvPr id="27" name="object 27"/>
          <p:cNvSpPr txBox="1"/>
          <p:nvPr/>
        </p:nvSpPr>
        <p:spPr>
          <a:xfrm>
            <a:off x="8565950" y="1445660"/>
            <a:ext cx="27686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605D5C"/>
                </a:solidFill>
                <a:latin typeface="Trebuchet MS"/>
                <a:cs typeface="Trebuchet MS"/>
              </a:rPr>
              <a:t>101K</a:t>
            </a:r>
            <a:endParaRPr sz="900">
              <a:latin typeface="Trebuchet MS"/>
              <a:cs typeface="Trebuchet MS"/>
            </a:endParaRPr>
          </a:p>
        </p:txBody>
      </p:sp>
      <p:sp>
        <p:nvSpPr>
          <p:cNvPr id="28" name="object 28"/>
          <p:cNvSpPr txBox="1"/>
          <p:nvPr/>
        </p:nvSpPr>
        <p:spPr>
          <a:xfrm>
            <a:off x="7021155" y="1907417"/>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73K</a:t>
            </a:r>
            <a:endParaRPr sz="900">
              <a:latin typeface="Trebuchet MS"/>
              <a:cs typeface="Trebuchet MS"/>
            </a:endParaRPr>
          </a:p>
        </p:txBody>
      </p:sp>
      <p:sp>
        <p:nvSpPr>
          <p:cNvPr id="29" name="object 29"/>
          <p:cNvSpPr txBox="1"/>
          <p:nvPr/>
        </p:nvSpPr>
        <p:spPr>
          <a:xfrm>
            <a:off x="8641829" y="3155222"/>
            <a:ext cx="153670" cy="40513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0K</a:t>
            </a:r>
            <a:endParaRPr sz="900">
              <a:latin typeface="Trebuchet MS"/>
              <a:cs typeface="Trebuchet MS"/>
            </a:endParaRPr>
          </a:p>
          <a:p>
            <a:pPr marL="66040">
              <a:lnSpc>
                <a:spcPct val="100000"/>
              </a:lnSpc>
              <a:spcBef>
                <a:spcPts val="825"/>
              </a:spcBef>
            </a:pPr>
            <a:r>
              <a:rPr sz="900" spc="-50" dirty="0">
                <a:solidFill>
                  <a:srgbClr val="605D5C"/>
                </a:solidFill>
                <a:latin typeface="Trebuchet MS"/>
                <a:cs typeface="Trebuchet MS"/>
              </a:rPr>
              <a:t>5</a:t>
            </a:r>
            <a:endParaRPr sz="900">
              <a:latin typeface="Trebuchet MS"/>
              <a:cs typeface="Trebuchet MS"/>
            </a:endParaRPr>
          </a:p>
        </p:txBody>
      </p:sp>
      <p:sp>
        <p:nvSpPr>
          <p:cNvPr id="30" name="object 30"/>
          <p:cNvSpPr txBox="1"/>
          <p:nvPr/>
        </p:nvSpPr>
        <p:spPr>
          <a:xfrm>
            <a:off x="7824120" y="2105457"/>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62K</a:t>
            </a:r>
            <a:endParaRPr sz="900">
              <a:latin typeface="Trebuchet MS"/>
              <a:cs typeface="Trebuchet MS"/>
            </a:endParaRPr>
          </a:p>
        </p:txBody>
      </p:sp>
      <p:sp>
        <p:nvSpPr>
          <p:cNvPr id="31" name="object 31"/>
          <p:cNvSpPr txBox="1"/>
          <p:nvPr/>
        </p:nvSpPr>
        <p:spPr>
          <a:xfrm>
            <a:off x="6714732" y="3155314"/>
            <a:ext cx="539115" cy="40513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605D5C"/>
                </a:solidFill>
                <a:latin typeface="Trebuchet MS"/>
                <a:cs typeface="Trebuchet MS"/>
              </a:rPr>
              <a:t>0K</a:t>
            </a:r>
            <a:r>
              <a:rPr sz="900" spc="114" dirty="0">
                <a:solidFill>
                  <a:srgbClr val="605D5C"/>
                </a:solidFill>
                <a:latin typeface="Trebuchet MS"/>
                <a:cs typeface="Trebuchet MS"/>
              </a:rPr>
              <a:t> </a:t>
            </a:r>
            <a:r>
              <a:rPr sz="900" dirty="0">
                <a:solidFill>
                  <a:srgbClr val="605D5C"/>
                </a:solidFill>
                <a:latin typeface="Trebuchet MS"/>
                <a:cs typeface="Trebuchet MS"/>
              </a:rPr>
              <a:t>0K</a:t>
            </a:r>
            <a:r>
              <a:rPr sz="900" spc="375" dirty="0">
                <a:solidFill>
                  <a:srgbClr val="605D5C"/>
                </a:solidFill>
                <a:latin typeface="Trebuchet MS"/>
                <a:cs typeface="Trebuchet MS"/>
              </a:rPr>
              <a:t> </a:t>
            </a:r>
            <a:r>
              <a:rPr sz="900" spc="-35" dirty="0">
                <a:solidFill>
                  <a:srgbClr val="605D5C"/>
                </a:solidFill>
                <a:latin typeface="Trebuchet MS"/>
                <a:cs typeface="Trebuchet MS"/>
              </a:rPr>
              <a:t>0K</a:t>
            </a:r>
            <a:endParaRPr sz="900">
              <a:latin typeface="Trebuchet MS"/>
              <a:cs typeface="Trebuchet MS"/>
            </a:endParaRPr>
          </a:p>
          <a:p>
            <a:pPr marR="81280" algn="r">
              <a:lnSpc>
                <a:spcPct val="100000"/>
              </a:lnSpc>
              <a:spcBef>
                <a:spcPts val="825"/>
              </a:spcBef>
            </a:pPr>
            <a:r>
              <a:rPr sz="900" spc="-50" dirty="0">
                <a:solidFill>
                  <a:srgbClr val="605D5C"/>
                </a:solidFill>
                <a:latin typeface="Trebuchet MS"/>
                <a:cs typeface="Trebuchet MS"/>
              </a:rPr>
              <a:t>4</a:t>
            </a:r>
            <a:endParaRPr sz="900">
              <a:latin typeface="Trebuchet MS"/>
              <a:cs typeface="Trebuchet MS"/>
            </a:endParaRPr>
          </a:p>
        </p:txBody>
      </p:sp>
      <p:sp>
        <p:nvSpPr>
          <p:cNvPr id="32" name="object 32"/>
          <p:cNvSpPr txBox="1"/>
          <p:nvPr/>
        </p:nvSpPr>
        <p:spPr>
          <a:xfrm>
            <a:off x="7838864" y="3119561"/>
            <a:ext cx="186055" cy="284480"/>
          </a:xfrm>
          <a:prstGeom prst="rect">
            <a:avLst/>
          </a:prstGeom>
        </p:spPr>
        <p:txBody>
          <a:bodyPr vert="horz" wrap="square" lIns="0" tIns="12700" rIns="0" bIns="0" rtlCol="0">
            <a:spAutoFit/>
          </a:bodyPr>
          <a:lstStyle/>
          <a:p>
            <a:pPr marL="44450">
              <a:lnSpc>
                <a:spcPts val="1019"/>
              </a:lnSpc>
              <a:spcBef>
                <a:spcPts val="100"/>
              </a:spcBef>
            </a:pPr>
            <a:r>
              <a:rPr sz="900" spc="-25" dirty="0">
                <a:solidFill>
                  <a:srgbClr val="605D5C"/>
                </a:solidFill>
                <a:latin typeface="Trebuchet MS"/>
                <a:cs typeface="Trebuchet MS"/>
              </a:rPr>
              <a:t>2K</a:t>
            </a:r>
            <a:endParaRPr sz="900">
              <a:latin typeface="Trebuchet MS"/>
              <a:cs typeface="Trebuchet MS"/>
            </a:endParaRPr>
          </a:p>
          <a:p>
            <a:pPr marL="12700">
              <a:lnSpc>
                <a:spcPts val="1019"/>
              </a:lnSpc>
            </a:pPr>
            <a:r>
              <a:rPr sz="900" spc="-25" dirty="0">
                <a:solidFill>
                  <a:srgbClr val="605D5C"/>
                </a:solidFill>
                <a:latin typeface="Trebuchet MS"/>
                <a:cs typeface="Trebuchet MS"/>
              </a:rPr>
              <a:t>3K</a:t>
            </a:r>
            <a:endParaRPr sz="900">
              <a:latin typeface="Trebuchet MS"/>
              <a:cs typeface="Trebuchet MS"/>
            </a:endParaRPr>
          </a:p>
        </p:txBody>
      </p:sp>
      <p:sp>
        <p:nvSpPr>
          <p:cNvPr id="33" name="object 33"/>
          <p:cNvSpPr txBox="1"/>
          <p:nvPr/>
        </p:nvSpPr>
        <p:spPr>
          <a:xfrm>
            <a:off x="8097129" y="2556223"/>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35K</a:t>
            </a:r>
            <a:endParaRPr sz="900">
              <a:latin typeface="Trebuchet MS"/>
              <a:cs typeface="Trebuchet MS"/>
            </a:endParaRPr>
          </a:p>
        </p:txBody>
      </p:sp>
      <p:sp>
        <p:nvSpPr>
          <p:cNvPr id="34" name="object 34"/>
          <p:cNvSpPr txBox="1"/>
          <p:nvPr/>
        </p:nvSpPr>
        <p:spPr>
          <a:xfrm>
            <a:off x="7551111" y="2712446"/>
            <a:ext cx="21526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26K</a:t>
            </a:r>
            <a:endParaRPr sz="900">
              <a:latin typeface="Trebuchet MS"/>
              <a:cs typeface="Trebuchet MS"/>
            </a:endParaRPr>
          </a:p>
        </p:txBody>
      </p:sp>
      <p:sp>
        <p:nvSpPr>
          <p:cNvPr id="35" name="object 35"/>
          <p:cNvSpPr txBox="1"/>
          <p:nvPr/>
        </p:nvSpPr>
        <p:spPr>
          <a:xfrm>
            <a:off x="7501634" y="3149096"/>
            <a:ext cx="1536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0K</a:t>
            </a:r>
            <a:endParaRPr sz="900">
              <a:latin typeface="Trebuchet MS"/>
              <a:cs typeface="Trebuchet MS"/>
            </a:endParaRPr>
          </a:p>
        </p:txBody>
      </p:sp>
      <p:grpSp>
        <p:nvGrpSpPr>
          <p:cNvPr id="36" name="object 36"/>
          <p:cNvGrpSpPr/>
          <p:nvPr/>
        </p:nvGrpSpPr>
        <p:grpSpPr>
          <a:xfrm>
            <a:off x="228600" y="3889247"/>
            <a:ext cx="7684134" cy="3185160"/>
            <a:chOff x="228600" y="3889247"/>
            <a:chExt cx="7684134" cy="3185160"/>
          </a:xfrm>
        </p:grpSpPr>
        <p:sp>
          <p:nvSpPr>
            <p:cNvPr id="37" name="object 37"/>
            <p:cNvSpPr/>
            <p:nvPr/>
          </p:nvSpPr>
          <p:spPr>
            <a:xfrm>
              <a:off x="228600" y="3889247"/>
              <a:ext cx="7684134" cy="3185160"/>
            </a:xfrm>
            <a:custGeom>
              <a:avLst/>
              <a:gdLst/>
              <a:ahLst/>
              <a:cxnLst/>
              <a:rect l="l" t="t" r="r" b="b"/>
              <a:pathLst>
                <a:path w="7684134" h="3185159">
                  <a:moveTo>
                    <a:pt x="7684007" y="3185159"/>
                  </a:moveTo>
                  <a:lnTo>
                    <a:pt x="0" y="3185159"/>
                  </a:lnTo>
                  <a:lnTo>
                    <a:pt x="0" y="0"/>
                  </a:lnTo>
                  <a:lnTo>
                    <a:pt x="7684007" y="0"/>
                  </a:lnTo>
                  <a:lnTo>
                    <a:pt x="7684007" y="101742"/>
                  </a:lnTo>
                  <a:lnTo>
                    <a:pt x="219074" y="101742"/>
                  </a:lnTo>
                  <a:lnTo>
                    <a:pt x="205938" y="102376"/>
                  </a:lnTo>
                  <a:lnTo>
                    <a:pt x="168045" y="111892"/>
                  </a:lnTo>
                  <a:lnTo>
                    <a:pt x="134519" y="131951"/>
                  </a:lnTo>
                  <a:lnTo>
                    <a:pt x="108177" y="160972"/>
                  </a:lnTo>
                  <a:lnTo>
                    <a:pt x="91434" y="196417"/>
                  </a:lnTo>
                  <a:lnTo>
                    <a:pt x="85724" y="235092"/>
                  </a:lnTo>
                  <a:lnTo>
                    <a:pt x="85724" y="2816351"/>
                  </a:lnTo>
                  <a:lnTo>
                    <a:pt x="91434" y="2854996"/>
                  </a:lnTo>
                  <a:lnTo>
                    <a:pt x="108177" y="2890444"/>
                  </a:lnTo>
                  <a:lnTo>
                    <a:pt x="134519" y="2919492"/>
                  </a:lnTo>
                  <a:lnTo>
                    <a:pt x="168045" y="2939552"/>
                  </a:lnTo>
                  <a:lnTo>
                    <a:pt x="205938" y="2949067"/>
                  </a:lnTo>
                  <a:lnTo>
                    <a:pt x="219074" y="2949701"/>
                  </a:lnTo>
                  <a:lnTo>
                    <a:pt x="7684007" y="2949701"/>
                  </a:lnTo>
                  <a:lnTo>
                    <a:pt x="7684007" y="3185159"/>
                  </a:lnTo>
                  <a:close/>
                </a:path>
                <a:path w="7684134" h="3185159">
                  <a:moveTo>
                    <a:pt x="7684007" y="2949701"/>
                  </a:moveTo>
                  <a:lnTo>
                    <a:pt x="7315199" y="2949701"/>
                  </a:lnTo>
                  <a:lnTo>
                    <a:pt x="7328332" y="2949067"/>
                  </a:lnTo>
                  <a:lnTo>
                    <a:pt x="7341214" y="2947164"/>
                  </a:lnTo>
                  <a:lnTo>
                    <a:pt x="7378116" y="2933939"/>
                  </a:lnTo>
                  <a:lnTo>
                    <a:pt x="7409504" y="2910657"/>
                  </a:lnTo>
                  <a:lnTo>
                    <a:pt x="7432787" y="2879268"/>
                  </a:lnTo>
                  <a:lnTo>
                    <a:pt x="7446012" y="2842366"/>
                  </a:lnTo>
                  <a:lnTo>
                    <a:pt x="7448549" y="2816351"/>
                  </a:lnTo>
                  <a:lnTo>
                    <a:pt x="7448549" y="235092"/>
                  </a:lnTo>
                  <a:lnTo>
                    <a:pt x="7442840" y="196417"/>
                  </a:lnTo>
                  <a:lnTo>
                    <a:pt x="7426101" y="160972"/>
                  </a:lnTo>
                  <a:lnTo>
                    <a:pt x="7399754" y="131951"/>
                  </a:lnTo>
                  <a:lnTo>
                    <a:pt x="7366223" y="111892"/>
                  </a:lnTo>
                  <a:lnTo>
                    <a:pt x="7328332" y="102376"/>
                  </a:lnTo>
                  <a:lnTo>
                    <a:pt x="7315199" y="101742"/>
                  </a:lnTo>
                  <a:lnTo>
                    <a:pt x="7684007" y="101742"/>
                  </a:lnTo>
                  <a:lnTo>
                    <a:pt x="7684007" y="2949701"/>
                  </a:lnTo>
                  <a:close/>
                </a:path>
              </a:pathLst>
            </a:custGeom>
            <a:solidFill>
              <a:srgbClr val="252423">
                <a:alpha val="30198"/>
              </a:srgbClr>
            </a:solidFill>
          </p:spPr>
          <p:txBody>
            <a:bodyPr wrap="square" lIns="0" tIns="0" rIns="0" bIns="0" rtlCol="0"/>
            <a:lstStyle/>
            <a:p>
              <a:endParaRPr/>
            </a:p>
          </p:txBody>
        </p:sp>
        <p:sp>
          <p:nvSpPr>
            <p:cNvPr id="38" name="object 38"/>
            <p:cNvSpPr/>
            <p:nvPr/>
          </p:nvSpPr>
          <p:spPr>
            <a:xfrm>
              <a:off x="309562" y="3986212"/>
              <a:ext cx="7372350" cy="2857500"/>
            </a:xfrm>
            <a:custGeom>
              <a:avLst/>
              <a:gdLst/>
              <a:ahLst/>
              <a:cxnLst/>
              <a:rect l="l" t="t" r="r" b="b"/>
              <a:pathLst>
                <a:path w="7372350" h="2857500">
                  <a:moveTo>
                    <a:pt x="7234237" y="2857500"/>
                  </a:moveTo>
                  <a:lnTo>
                    <a:pt x="138112" y="2857500"/>
                  </a:lnTo>
                  <a:lnTo>
                    <a:pt x="131327" y="2857333"/>
                  </a:lnTo>
                  <a:lnTo>
                    <a:pt x="91591" y="2849431"/>
                  </a:lnTo>
                  <a:lnTo>
                    <a:pt x="55831" y="2830313"/>
                  </a:lnTo>
                  <a:lnTo>
                    <a:pt x="27183" y="2801667"/>
                  </a:lnTo>
                  <a:lnTo>
                    <a:pt x="8069" y="2765908"/>
                  </a:lnTo>
                  <a:lnTo>
                    <a:pt x="165" y="2726172"/>
                  </a:lnTo>
                  <a:lnTo>
                    <a:pt x="0" y="2719387"/>
                  </a:lnTo>
                  <a:lnTo>
                    <a:pt x="0" y="138112"/>
                  </a:lnTo>
                  <a:lnTo>
                    <a:pt x="5945" y="98020"/>
                  </a:lnTo>
                  <a:lnTo>
                    <a:pt x="23276" y="61381"/>
                  </a:lnTo>
                  <a:lnTo>
                    <a:pt x="50493" y="31348"/>
                  </a:lnTo>
                  <a:lnTo>
                    <a:pt x="85259" y="10513"/>
                  </a:lnTo>
                  <a:lnTo>
                    <a:pt x="124574" y="663"/>
                  </a:lnTo>
                  <a:lnTo>
                    <a:pt x="138112" y="0"/>
                  </a:lnTo>
                  <a:lnTo>
                    <a:pt x="7234237" y="0"/>
                  </a:lnTo>
                  <a:lnTo>
                    <a:pt x="7274330" y="5945"/>
                  </a:lnTo>
                  <a:lnTo>
                    <a:pt x="7310970" y="23276"/>
                  </a:lnTo>
                  <a:lnTo>
                    <a:pt x="7340998" y="50493"/>
                  </a:lnTo>
                  <a:lnTo>
                    <a:pt x="7361834" y="85259"/>
                  </a:lnTo>
                  <a:lnTo>
                    <a:pt x="7371685" y="124574"/>
                  </a:lnTo>
                  <a:lnTo>
                    <a:pt x="7372350" y="138112"/>
                  </a:lnTo>
                  <a:lnTo>
                    <a:pt x="7372350" y="2719387"/>
                  </a:lnTo>
                  <a:lnTo>
                    <a:pt x="7366402" y="2759480"/>
                  </a:lnTo>
                  <a:lnTo>
                    <a:pt x="7349070" y="2796120"/>
                  </a:lnTo>
                  <a:lnTo>
                    <a:pt x="7321855" y="2826148"/>
                  </a:lnTo>
                  <a:lnTo>
                    <a:pt x="7287091" y="2846984"/>
                  </a:lnTo>
                  <a:lnTo>
                    <a:pt x="7247774" y="2856835"/>
                  </a:lnTo>
                  <a:lnTo>
                    <a:pt x="7234237" y="2857500"/>
                  </a:lnTo>
                  <a:close/>
                </a:path>
              </a:pathLst>
            </a:custGeom>
            <a:solidFill>
              <a:srgbClr val="FFFFFF"/>
            </a:solidFill>
          </p:spPr>
          <p:txBody>
            <a:bodyPr wrap="square" lIns="0" tIns="0" rIns="0" bIns="0" rtlCol="0"/>
            <a:lstStyle/>
            <a:p>
              <a:endParaRPr/>
            </a:p>
          </p:txBody>
        </p:sp>
        <p:sp>
          <p:nvSpPr>
            <p:cNvPr id="39" name="object 39"/>
            <p:cNvSpPr/>
            <p:nvPr/>
          </p:nvSpPr>
          <p:spPr>
            <a:xfrm>
              <a:off x="309562" y="3986212"/>
              <a:ext cx="7372350" cy="2857500"/>
            </a:xfrm>
            <a:custGeom>
              <a:avLst/>
              <a:gdLst/>
              <a:ahLst/>
              <a:cxnLst/>
              <a:rect l="l" t="t" r="r" b="b"/>
              <a:pathLst>
                <a:path w="7372350" h="2857500">
                  <a:moveTo>
                    <a:pt x="0" y="2719387"/>
                  </a:moveTo>
                  <a:lnTo>
                    <a:pt x="0" y="138112"/>
                  </a:lnTo>
                  <a:lnTo>
                    <a:pt x="165" y="131327"/>
                  </a:lnTo>
                  <a:lnTo>
                    <a:pt x="8069" y="91591"/>
                  </a:lnTo>
                  <a:lnTo>
                    <a:pt x="27183" y="55831"/>
                  </a:lnTo>
                  <a:lnTo>
                    <a:pt x="55831" y="27183"/>
                  </a:lnTo>
                  <a:lnTo>
                    <a:pt x="91591" y="8069"/>
                  </a:lnTo>
                  <a:lnTo>
                    <a:pt x="131327" y="165"/>
                  </a:lnTo>
                  <a:lnTo>
                    <a:pt x="138112" y="0"/>
                  </a:lnTo>
                  <a:lnTo>
                    <a:pt x="7234237" y="0"/>
                  </a:lnTo>
                  <a:lnTo>
                    <a:pt x="7274330" y="5945"/>
                  </a:lnTo>
                  <a:lnTo>
                    <a:pt x="7310970" y="23276"/>
                  </a:lnTo>
                  <a:lnTo>
                    <a:pt x="7340998" y="50493"/>
                  </a:lnTo>
                  <a:lnTo>
                    <a:pt x="7361834" y="85259"/>
                  </a:lnTo>
                  <a:lnTo>
                    <a:pt x="7371685" y="124574"/>
                  </a:lnTo>
                  <a:lnTo>
                    <a:pt x="7372350" y="138112"/>
                  </a:lnTo>
                  <a:lnTo>
                    <a:pt x="7372350" y="2719387"/>
                  </a:lnTo>
                  <a:lnTo>
                    <a:pt x="7366402" y="2759480"/>
                  </a:lnTo>
                  <a:lnTo>
                    <a:pt x="7349070" y="2796120"/>
                  </a:lnTo>
                  <a:lnTo>
                    <a:pt x="7321855" y="2826148"/>
                  </a:lnTo>
                  <a:lnTo>
                    <a:pt x="7287091" y="2846984"/>
                  </a:lnTo>
                  <a:lnTo>
                    <a:pt x="7247774" y="2856835"/>
                  </a:lnTo>
                  <a:lnTo>
                    <a:pt x="7234237" y="2857500"/>
                  </a:lnTo>
                  <a:lnTo>
                    <a:pt x="138112" y="2857500"/>
                  </a:lnTo>
                  <a:lnTo>
                    <a:pt x="98020" y="2851556"/>
                  </a:lnTo>
                  <a:lnTo>
                    <a:pt x="61381" y="2834220"/>
                  </a:lnTo>
                  <a:lnTo>
                    <a:pt x="31348" y="2807005"/>
                  </a:lnTo>
                  <a:lnTo>
                    <a:pt x="10513" y="2772241"/>
                  </a:lnTo>
                  <a:lnTo>
                    <a:pt x="663" y="2732924"/>
                  </a:lnTo>
                  <a:lnTo>
                    <a:pt x="0" y="2719387"/>
                  </a:lnTo>
                  <a:close/>
                </a:path>
              </a:pathLst>
            </a:custGeom>
            <a:ln w="9525">
              <a:solidFill>
                <a:srgbClr val="000000"/>
              </a:solidFill>
            </a:ln>
          </p:spPr>
          <p:txBody>
            <a:bodyPr wrap="square" lIns="0" tIns="0" rIns="0" bIns="0" rtlCol="0"/>
            <a:lstStyle/>
            <a:p>
              <a:endParaRPr/>
            </a:p>
          </p:txBody>
        </p:sp>
      </p:grpSp>
      <p:sp>
        <p:nvSpPr>
          <p:cNvPr id="40" name="object 40"/>
          <p:cNvSpPr txBox="1"/>
          <p:nvPr/>
        </p:nvSpPr>
        <p:spPr>
          <a:xfrm>
            <a:off x="1927275" y="3997325"/>
            <a:ext cx="4156075" cy="254000"/>
          </a:xfrm>
          <a:prstGeom prst="rect">
            <a:avLst/>
          </a:prstGeom>
        </p:spPr>
        <p:txBody>
          <a:bodyPr vert="horz" wrap="square" lIns="0" tIns="12700" rIns="0" bIns="0" rtlCol="0">
            <a:spAutoFit/>
          </a:bodyPr>
          <a:lstStyle/>
          <a:p>
            <a:pPr marL="12700">
              <a:lnSpc>
                <a:spcPct val="100000"/>
              </a:lnSpc>
              <a:spcBef>
                <a:spcPts val="100"/>
              </a:spcBef>
            </a:pPr>
            <a:r>
              <a:rPr sz="1500" spc="-105" dirty="0">
                <a:solidFill>
                  <a:srgbClr val="252423"/>
                </a:solidFill>
                <a:latin typeface="Arial"/>
                <a:cs typeface="Arial"/>
              </a:rPr>
              <a:t>Average</a:t>
            </a:r>
            <a:r>
              <a:rPr sz="1500" spc="-25" dirty="0">
                <a:solidFill>
                  <a:srgbClr val="252423"/>
                </a:solidFill>
                <a:latin typeface="Arial"/>
                <a:cs typeface="Arial"/>
              </a:rPr>
              <a:t> </a:t>
            </a:r>
            <a:r>
              <a:rPr sz="1500" spc="-65" dirty="0">
                <a:solidFill>
                  <a:srgbClr val="252423"/>
                </a:solidFill>
                <a:latin typeface="Arial"/>
                <a:cs typeface="Arial"/>
              </a:rPr>
              <a:t>of</a:t>
            </a:r>
            <a:r>
              <a:rPr sz="1500" spc="-25" dirty="0">
                <a:solidFill>
                  <a:srgbClr val="252423"/>
                </a:solidFill>
                <a:latin typeface="Arial"/>
                <a:cs typeface="Arial"/>
              </a:rPr>
              <a:t> </a:t>
            </a:r>
            <a:r>
              <a:rPr sz="1500" spc="-85" dirty="0">
                <a:solidFill>
                  <a:srgbClr val="252423"/>
                </a:solidFill>
                <a:latin typeface="Arial"/>
                <a:cs typeface="Arial"/>
              </a:rPr>
              <a:t>review_scores_value</a:t>
            </a:r>
            <a:r>
              <a:rPr sz="1500" spc="-25" dirty="0">
                <a:solidFill>
                  <a:srgbClr val="252423"/>
                </a:solidFill>
                <a:latin typeface="Arial"/>
                <a:cs typeface="Arial"/>
              </a:rPr>
              <a:t> </a:t>
            </a:r>
            <a:r>
              <a:rPr sz="1500" spc="-95" dirty="0">
                <a:solidFill>
                  <a:srgbClr val="252423"/>
                </a:solidFill>
                <a:latin typeface="Arial"/>
                <a:cs typeface="Arial"/>
              </a:rPr>
              <a:t>by</a:t>
            </a:r>
            <a:r>
              <a:rPr sz="1500" spc="-20" dirty="0">
                <a:solidFill>
                  <a:srgbClr val="252423"/>
                </a:solidFill>
                <a:latin typeface="Arial"/>
                <a:cs typeface="Arial"/>
              </a:rPr>
              <a:t> </a:t>
            </a:r>
            <a:r>
              <a:rPr sz="1500" spc="-65" dirty="0" err="1">
                <a:solidFill>
                  <a:srgbClr val="252423"/>
                </a:solidFill>
                <a:latin typeface="Arial"/>
                <a:cs typeface="Arial"/>
              </a:rPr>
              <a:t>host_is_superhost</a:t>
            </a:r>
            <a:endParaRPr sz="1500" dirty="0">
              <a:latin typeface="Arial"/>
              <a:cs typeface="Arial"/>
            </a:endParaRPr>
          </a:p>
        </p:txBody>
      </p:sp>
      <p:sp>
        <p:nvSpPr>
          <p:cNvPr id="41" name="object 41"/>
          <p:cNvSpPr txBox="1"/>
          <p:nvPr/>
        </p:nvSpPr>
        <p:spPr>
          <a:xfrm>
            <a:off x="3532847" y="6569090"/>
            <a:ext cx="1145540" cy="208279"/>
          </a:xfrm>
          <a:prstGeom prst="rect">
            <a:avLst/>
          </a:prstGeom>
        </p:spPr>
        <p:txBody>
          <a:bodyPr vert="horz" wrap="square" lIns="0" tIns="12700" rIns="0" bIns="0" rtlCol="0">
            <a:spAutoFit/>
          </a:bodyPr>
          <a:lstStyle/>
          <a:p>
            <a:pPr marL="12700">
              <a:lnSpc>
                <a:spcPct val="100000"/>
              </a:lnSpc>
              <a:spcBef>
                <a:spcPts val="100"/>
              </a:spcBef>
            </a:pPr>
            <a:r>
              <a:rPr sz="1200" spc="-55" dirty="0" err="1">
                <a:solidFill>
                  <a:srgbClr val="252423"/>
                </a:solidFill>
                <a:latin typeface="Arial"/>
                <a:cs typeface="Arial"/>
              </a:rPr>
              <a:t>host_is_superhost</a:t>
            </a:r>
            <a:endParaRPr sz="1200" dirty="0">
              <a:latin typeface="Arial"/>
              <a:cs typeface="Arial"/>
            </a:endParaRPr>
          </a:p>
        </p:txBody>
      </p:sp>
      <p:sp>
        <p:nvSpPr>
          <p:cNvPr id="42" name="object 42"/>
          <p:cNvSpPr txBox="1"/>
          <p:nvPr/>
        </p:nvSpPr>
        <p:spPr>
          <a:xfrm>
            <a:off x="401945" y="4389195"/>
            <a:ext cx="177800" cy="1994535"/>
          </a:xfrm>
          <a:prstGeom prst="rect">
            <a:avLst/>
          </a:prstGeom>
        </p:spPr>
        <p:txBody>
          <a:bodyPr vert="vert270" wrap="square" lIns="0" tIns="0" rIns="0" bIns="0" rtlCol="0">
            <a:spAutoFit/>
          </a:bodyPr>
          <a:lstStyle/>
          <a:p>
            <a:pPr marL="12700">
              <a:lnSpc>
                <a:spcPts val="1275"/>
              </a:lnSpc>
            </a:pPr>
            <a:r>
              <a:rPr sz="1200" spc="-80" dirty="0">
                <a:solidFill>
                  <a:srgbClr val="252423"/>
                </a:solidFill>
                <a:latin typeface="Arial"/>
                <a:cs typeface="Arial"/>
              </a:rPr>
              <a:t>Average</a:t>
            </a:r>
            <a:r>
              <a:rPr sz="1200" spc="-55" dirty="0">
                <a:solidFill>
                  <a:srgbClr val="252423"/>
                </a:solidFill>
                <a:latin typeface="Arial"/>
                <a:cs typeface="Arial"/>
              </a:rPr>
              <a:t> </a:t>
            </a:r>
            <a:r>
              <a:rPr sz="1200" spc="-45" dirty="0">
                <a:solidFill>
                  <a:srgbClr val="252423"/>
                </a:solidFill>
                <a:latin typeface="Arial"/>
                <a:cs typeface="Arial"/>
              </a:rPr>
              <a:t>of</a:t>
            </a:r>
            <a:r>
              <a:rPr sz="1200" spc="-55" dirty="0">
                <a:solidFill>
                  <a:srgbClr val="252423"/>
                </a:solidFill>
                <a:latin typeface="Arial"/>
                <a:cs typeface="Arial"/>
              </a:rPr>
              <a:t> </a:t>
            </a:r>
            <a:r>
              <a:rPr sz="1200" spc="-60" dirty="0">
                <a:solidFill>
                  <a:srgbClr val="252423"/>
                </a:solidFill>
                <a:latin typeface="Arial"/>
                <a:cs typeface="Arial"/>
              </a:rPr>
              <a:t>review_scores_value</a:t>
            </a:r>
            <a:endParaRPr sz="1200">
              <a:latin typeface="Arial"/>
              <a:cs typeface="Arial"/>
            </a:endParaRPr>
          </a:p>
        </p:txBody>
      </p:sp>
      <p:sp>
        <p:nvSpPr>
          <p:cNvPr id="43" name="object 43"/>
          <p:cNvSpPr txBox="1"/>
          <p:nvPr/>
        </p:nvSpPr>
        <p:spPr>
          <a:xfrm>
            <a:off x="2131185" y="6426215"/>
            <a:ext cx="64135"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605D5C"/>
                </a:solidFill>
                <a:latin typeface="Trebuchet MS"/>
                <a:cs typeface="Trebuchet MS"/>
              </a:rPr>
              <a:t>t</a:t>
            </a:r>
            <a:endParaRPr sz="900">
              <a:latin typeface="Trebuchet MS"/>
              <a:cs typeface="Trebuchet MS"/>
            </a:endParaRPr>
          </a:p>
        </p:txBody>
      </p:sp>
      <p:sp>
        <p:nvSpPr>
          <p:cNvPr id="44" name="object 44"/>
          <p:cNvSpPr txBox="1"/>
          <p:nvPr/>
        </p:nvSpPr>
        <p:spPr>
          <a:xfrm>
            <a:off x="6016764" y="6426215"/>
            <a:ext cx="61594"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605D5C"/>
                </a:solidFill>
                <a:latin typeface="Trebuchet MS"/>
                <a:cs typeface="Trebuchet MS"/>
              </a:rPr>
              <a:t>f</a:t>
            </a:r>
            <a:endParaRPr sz="900">
              <a:latin typeface="Trebuchet MS"/>
              <a:cs typeface="Trebuchet MS"/>
            </a:endParaRPr>
          </a:p>
        </p:txBody>
      </p:sp>
      <p:sp>
        <p:nvSpPr>
          <p:cNvPr id="45" name="object 45"/>
          <p:cNvSpPr txBox="1"/>
          <p:nvPr/>
        </p:nvSpPr>
        <p:spPr>
          <a:xfrm>
            <a:off x="1386417" y="4452813"/>
            <a:ext cx="1471930" cy="1948180"/>
          </a:xfrm>
          <a:prstGeom prst="rect">
            <a:avLst/>
          </a:prstGeom>
          <a:solidFill>
            <a:srgbClr val="118CFF"/>
          </a:solidFill>
        </p:spPr>
        <p:txBody>
          <a:bodyPr vert="horz" wrap="square" lIns="0" tIns="55244" rIns="0" bIns="0" rtlCol="0">
            <a:spAutoFit/>
          </a:bodyPr>
          <a:lstStyle/>
          <a:p>
            <a:pPr algn="ctr">
              <a:lnSpc>
                <a:spcPct val="100000"/>
              </a:lnSpc>
              <a:spcBef>
                <a:spcPts val="434"/>
              </a:spcBef>
            </a:pPr>
            <a:r>
              <a:rPr sz="900" spc="-25" dirty="0">
                <a:solidFill>
                  <a:srgbClr val="FFFFFF"/>
                </a:solidFill>
                <a:latin typeface="Trebuchet MS"/>
                <a:cs typeface="Trebuchet MS"/>
              </a:rPr>
              <a:t>4.8</a:t>
            </a:r>
            <a:endParaRPr sz="900">
              <a:latin typeface="Trebuchet MS"/>
              <a:cs typeface="Trebuchet MS"/>
            </a:endParaRPr>
          </a:p>
        </p:txBody>
      </p:sp>
      <p:sp>
        <p:nvSpPr>
          <p:cNvPr id="46" name="object 46"/>
          <p:cNvSpPr txBox="1"/>
          <p:nvPr/>
        </p:nvSpPr>
        <p:spPr>
          <a:xfrm>
            <a:off x="3328454" y="4527861"/>
            <a:ext cx="1471930" cy="1873250"/>
          </a:xfrm>
          <a:prstGeom prst="rect">
            <a:avLst/>
          </a:prstGeom>
          <a:solidFill>
            <a:srgbClr val="118CFF"/>
          </a:solidFill>
        </p:spPr>
        <p:txBody>
          <a:bodyPr vert="horz" wrap="square" lIns="0" tIns="55244" rIns="0" bIns="0" rtlCol="0">
            <a:spAutoFit/>
          </a:bodyPr>
          <a:lstStyle/>
          <a:p>
            <a:pPr algn="ctr">
              <a:lnSpc>
                <a:spcPct val="100000"/>
              </a:lnSpc>
              <a:spcBef>
                <a:spcPts val="434"/>
              </a:spcBef>
            </a:pPr>
            <a:r>
              <a:rPr sz="900" spc="-25" dirty="0">
                <a:solidFill>
                  <a:srgbClr val="FFFFFF"/>
                </a:solidFill>
                <a:latin typeface="Trebuchet MS"/>
                <a:cs typeface="Trebuchet MS"/>
              </a:rPr>
              <a:t>4.6</a:t>
            </a:r>
            <a:endParaRPr sz="900">
              <a:latin typeface="Trebuchet MS"/>
              <a:cs typeface="Trebuchet MS"/>
            </a:endParaRPr>
          </a:p>
        </p:txBody>
      </p:sp>
      <p:sp>
        <p:nvSpPr>
          <p:cNvPr id="47" name="object 47"/>
          <p:cNvSpPr txBox="1"/>
          <p:nvPr/>
        </p:nvSpPr>
        <p:spPr>
          <a:xfrm>
            <a:off x="5270496" y="4533625"/>
            <a:ext cx="1471930" cy="1867535"/>
          </a:xfrm>
          <a:prstGeom prst="rect">
            <a:avLst/>
          </a:prstGeom>
          <a:solidFill>
            <a:srgbClr val="118CFF"/>
          </a:solidFill>
        </p:spPr>
        <p:txBody>
          <a:bodyPr vert="horz" wrap="square" lIns="0" tIns="55244" rIns="0" bIns="0" rtlCol="0">
            <a:spAutoFit/>
          </a:bodyPr>
          <a:lstStyle/>
          <a:p>
            <a:pPr algn="ctr">
              <a:lnSpc>
                <a:spcPct val="100000"/>
              </a:lnSpc>
              <a:spcBef>
                <a:spcPts val="434"/>
              </a:spcBef>
            </a:pPr>
            <a:r>
              <a:rPr sz="900" spc="-25" dirty="0">
                <a:solidFill>
                  <a:srgbClr val="FFFFFF"/>
                </a:solidFill>
                <a:latin typeface="Trebuchet MS"/>
                <a:cs typeface="Trebuchet MS"/>
              </a:rPr>
              <a:t>4.6</a:t>
            </a:r>
            <a:endParaRPr sz="900">
              <a:latin typeface="Trebuchet MS"/>
              <a:cs typeface="Trebuchet MS"/>
            </a:endParaRPr>
          </a:p>
        </p:txBody>
      </p:sp>
      <p:pic>
        <p:nvPicPr>
          <p:cNvPr id="48" name="object 48"/>
          <p:cNvPicPr/>
          <p:nvPr/>
        </p:nvPicPr>
        <p:blipFill>
          <a:blip r:embed="rId2" cstate="print"/>
          <a:stretch>
            <a:fillRect/>
          </a:stretch>
        </p:blipFill>
        <p:spPr>
          <a:xfrm>
            <a:off x="7812023" y="228599"/>
            <a:ext cx="4608575" cy="6857999"/>
          </a:xfrm>
          <a:prstGeom prst="rect">
            <a:avLst/>
          </a:prstGeom>
        </p:spPr>
      </p:pic>
      <p:sp>
        <p:nvSpPr>
          <p:cNvPr id="49" name="object 49"/>
          <p:cNvSpPr txBox="1"/>
          <p:nvPr/>
        </p:nvSpPr>
        <p:spPr>
          <a:xfrm>
            <a:off x="9301426" y="958850"/>
            <a:ext cx="2752090" cy="454025"/>
          </a:xfrm>
          <a:prstGeom prst="rect">
            <a:avLst/>
          </a:prstGeom>
        </p:spPr>
        <p:txBody>
          <a:bodyPr vert="horz" wrap="square" lIns="0" tIns="42545" rIns="0" bIns="0" rtlCol="0">
            <a:spAutoFit/>
          </a:bodyPr>
          <a:lstStyle/>
          <a:p>
            <a:pPr marL="790575" marR="5080" indent="-778510">
              <a:lnSpc>
                <a:spcPts val="1580"/>
              </a:lnSpc>
              <a:spcBef>
                <a:spcPts val="335"/>
              </a:spcBef>
            </a:pPr>
            <a:r>
              <a:rPr sz="1500" spc="-105" dirty="0">
                <a:solidFill>
                  <a:srgbClr val="252423"/>
                </a:solidFill>
                <a:latin typeface="Arial"/>
                <a:cs typeface="Arial"/>
              </a:rPr>
              <a:t>Average</a:t>
            </a:r>
            <a:r>
              <a:rPr sz="1500" spc="-20" dirty="0">
                <a:solidFill>
                  <a:srgbClr val="252423"/>
                </a:solidFill>
                <a:latin typeface="Arial"/>
                <a:cs typeface="Arial"/>
              </a:rPr>
              <a:t> </a:t>
            </a:r>
            <a:r>
              <a:rPr sz="1500" spc="-65" dirty="0">
                <a:solidFill>
                  <a:srgbClr val="252423"/>
                </a:solidFill>
                <a:latin typeface="Arial"/>
                <a:cs typeface="Arial"/>
              </a:rPr>
              <a:t>of</a:t>
            </a:r>
            <a:r>
              <a:rPr sz="1500" spc="-20" dirty="0">
                <a:solidFill>
                  <a:srgbClr val="252423"/>
                </a:solidFill>
                <a:latin typeface="Arial"/>
                <a:cs typeface="Arial"/>
              </a:rPr>
              <a:t> </a:t>
            </a:r>
            <a:r>
              <a:rPr sz="1500" spc="-70" dirty="0">
                <a:solidFill>
                  <a:srgbClr val="252423"/>
                </a:solidFill>
                <a:latin typeface="Arial"/>
                <a:cs typeface="Arial"/>
              </a:rPr>
              <a:t>review_scores_rating</a:t>
            </a:r>
            <a:r>
              <a:rPr sz="1500" spc="-20" dirty="0">
                <a:solidFill>
                  <a:srgbClr val="252423"/>
                </a:solidFill>
                <a:latin typeface="Arial"/>
                <a:cs typeface="Arial"/>
              </a:rPr>
              <a:t> </a:t>
            </a:r>
            <a:r>
              <a:rPr sz="1500" spc="-70" dirty="0">
                <a:solidFill>
                  <a:srgbClr val="252423"/>
                </a:solidFill>
                <a:latin typeface="Arial"/>
                <a:cs typeface="Arial"/>
              </a:rPr>
              <a:t>by </a:t>
            </a:r>
            <a:r>
              <a:rPr sz="1500" spc="-10" dirty="0">
                <a:solidFill>
                  <a:srgbClr val="252423"/>
                </a:solidFill>
                <a:latin typeface="Arial"/>
                <a:cs typeface="Arial"/>
              </a:rPr>
              <a:t>has_availability</a:t>
            </a:r>
            <a:endParaRPr sz="1500">
              <a:latin typeface="Arial"/>
              <a:cs typeface="Arial"/>
            </a:endParaRPr>
          </a:p>
        </p:txBody>
      </p:sp>
      <p:sp>
        <p:nvSpPr>
          <p:cNvPr id="50" name="object 50"/>
          <p:cNvSpPr txBox="1"/>
          <p:nvPr/>
        </p:nvSpPr>
        <p:spPr>
          <a:xfrm>
            <a:off x="10704799" y="2987857"/>
            <a:ext cx="459740" cy="330200"/>
          </a:xfrm>
          <a:prstGeom prst="rect">
            <a:avLst/>
          </a:prstGeom>
        </p:spPr>
        <p:txBody>
          <a:bodyPr vert="horz" wrap="square" lIns="0" tIns="27939" rIns="0" bIns="0" rtlCol="0">
            <a:spAutoFit/>
          </a:bodyPr>
          <a:lstStyle/>
          <a:p>
            <a:pPr marL="12700">
              <a:lnSpc>
                <a:spcPct val="100000"/>
              </a:lnSpc>
              <a:spcBef>
                <a:spcPts val="219"/>
              </a:spcBef>
            </a:pPr>
            <a:r>
              <a:rPr sz="900" spc="-25" dirty="0">
                <a:solidFill>
                  <a:srgbClr val="605D5C"/>
                </a:solidFill>
                <a:latin typeface="Trebuchet MS"/>
                <a:cs typeface="Trebuchet MS"/>
              </a:rPr>
              <a:t>4.7</a:t>
            </a:r>
            <a:endParaRPr sz="900">
              <a:latin typeface="Trebuchet MS"/>
              <a:cs typeface="Trebuchet MS"/>
            </a:endParaRPr>
          </a:p>
          <a:p>
            <a:pPr marL="12700">
              <a:lnSpc>
                <a:spcPct val="100000"/>
              </a:lnSpc>
              <a:spcBef>
                <a:spcPts val="120"/>
              </a:spcBef>
            </a:pPr>
            <a:r>
              <a:rPr sz="900" spc="-10" dirty="0">
                <a:solidFill>
                  <a:srgbClr val="605D5C"/>
                </a:solidFill>
                <a:latin typeface="Trebuchet MS"/>
                <a:cs typeface="Trebuchet MS"/>
              </a:rPr>
              <a:t>(53.42%)</a:t>
            </a:r>
            <a:endParaRPr sz="900">
              <a:latin typeface="Trebuchet MS"/>
              <a:cs typeface="Trebuchet MS"/>
            </a:endParaRPr>
          </a:p>
        </p:txBody>
      </p:sp>
      <p:sp>
        <p:nvSpPr>
          <p:cNvPr id="51" name="object 51"/>
          <p:cNvSpPr txBox="1"/>
          <p:nvPr/>
        </p:nvSpPr>
        <p:spPr>
          <a:xfrm>
            <a:off x="9157461" y="1895024"/>
            <a:ext cx="387985" cy="330200"/>
          </a:xfrm>
          <a:prstGeom prst="rect">
            <a:avLst/>
          </a:prstGeom>
        </p:spPr>
        <p:txBody>
          <a:bodyPr vert="horz" wrap="square" lIns="0" tIns="12700" rIns="0" bIns="0" rtlCol="0">
            <a:spAutoFit/>
          </a:bodyPr>
          <a:lstStyle/>
          <a:p>
            <a:pPr marL="12700" marR="5080" indent="213995">
              <a:lnSpc>
                <a:spcPct val="111100"/>
              </a:lnSpc>
              <a:spcBef>
                <a:spcPts val="100"/>
              </a:spcBef>
            </a:pPr>
            <a:r>
              <a:rPr sz="900" spc="-55" dirty="0">
                <a:solidFill>
                  <a:srgbClr val="605D5C"/>
                </a:solidFill>
                <a:latin typeface="Trebuchet MS"/>
                <a:cs typeface="Trebuchet MS"/>
              </a:rPr>
              <a:t>4.1 </a:t>
            </a:r>
            <a:r>
              <a:rPr sz="900" spc="-45" dirty="0">
                <a:solidFill>
                  <a:srgbClr val="605D5C"/>
                </a:solidFill>
                <a:latin typeface="Trebuchet MS"/>
                <a:cs typeface="Trebuchet MS"/>
              </a:rPr>
              <a:t>(46.5…)</a:t>
            </a:r>
            <a:endParaRPr sz="900">
              <a:latin typeface="Trebuchet MS"/>
              <a:cs typeface="Trebuchet MS"/>
            </a:endParaRPr>
          </a:p>
        </p:txBody>
      </p:sp>
      <p:sp>
        <p:nvSpPr>
          <p:cNvPr id="52" name="object 52"/>
          <p:cNvSpPr txBox="1"/>
          <p:nvPr/>
        </p:nvSpPr>
        <p:spPr>
          <a:xfrm>
            <a:off x="11169665" y="2212968"/>
            <a:ext cx="927735" cy="673100"/>
          </a:xfrm>
          <a:prstGeom prst="rect">
            <a:avLst/>
          </a:prstGeom>
        </p:spPr>
        <p:txBody>
          <a:bodyPr vert="horz" wrap="square" lIns="0" tIns="60325" rIns="0" bIns="0" rtlCol="0">
            <a:spAutoFit/>
          </a:bodyPr>
          <a:lstStyle/>
          <a:p>
            <a:pPr marL="12700">
              <a:lnSpc>
                <a:spcPct val="100000"/>
              </a:lnSpc>
              <a:spcBef>
                <a:spcPts val="475"/>
              </a:spcBef>
            </a:pPr>
            <a:r>
              <a:rPr sz="1000" b="1" spc="-10" dirty="0">
                <a:solidFill>
                  <a:srgbClr val="605D5C"/>
                </a:solidFill>
                <a:latin typeface="Trebuchet MS"/>
                <a:cs typeface="Trebuchet MS"/>
              </a:rPr>
              <a:t>has_availability</a:t>
            </a:r>
            <a:endParaRPr sz="1000">
              <a:latin typeface="Trebuchet MS"/>
              <a:cs typeface="Trebuchet MS"/>
            </a:endParaRPr>
          </a:p>
          <a:p>
            <a:pPr marL="137160">
              <a:lnSpc>
                <a:spcPct val="100000"/>
              </a:lnSpc>
              <a:spcBef>
                <a:spcPts val="375"/>
              </a:spcBef>
            </a:pPr>
            <a:r>
              <a:rPr sz="1000" spc="-50" dirty="0">
                <a:solidFill>
                  <a:srgbClr val="605D5C"/>
                </a:solidFill>
                <a:latin typeface="Trebuchet MS"/>
                <a:cs typeface="Trebuchet MS"/>
              </a:rPr>
              <a:t>t</a:t>
            </a:r>
            <a:endParaRPr sz="1000">
              <a:latin typeface="Trebuchet MS"/>
              <a:cs typeface="Trebuchet MS"/>
            </a:endParaRPr>
          </a:p>
          <a:p>
            <a:pPr marL="137160">
              <a:lnSpc>
                <a:spcPct val="100000"/>
              </a:lnSpc>
              <a:spcBef>
                <a:spcPts val="750"/>
              </a:spcBef>
            </a:pPr>
            <a:r>
              <a:rPr sz="1000" spc="-50" dirty="0">
                <a:solidFill>
                  <a:srgbClr val="605D5C"/>
                </a:solidFill>
                <a:latin typeface="Trebuchet MS"/>
                <a:cs typeface="Trebuchet MS"/>
              </a:rPr>
              <a:t>f</a:t>
            </a:r>
            <a:endParaRPr sz="1000">
              <a:latin typeface="Trebuchet MS"/>
              <a:cs typeface="Trebuchet MS"/>
            </a:endParaRPr>
          </a:p>
        </p:txBody>
      </p:sp>
      <p:sp>
        <p:nvSpPr>
          <p:cNvPr id="53" name="object 53"/>
          <p:cNvSpPr txBox="1"/>
          <p:nvPr/>
        </p:nvSpPr>
        <p:spPr>
          <a:xfrm>
            <a:off x="11028709" y="333438"/>
            <a:ext cx="983615" cy="481330"/>
          </a:xfrm>
          <a:prstGeom prst="rect">
            <a:avLst/>
          </a:prstGeom>
        </p:spPr>
        <p:txBody>
          <a:bodyPr vert="horz" wrap="square" lIns="0" tIns="12700" rIns="0" bIns="0" rtlCol="0">
            <a:spAutoFit/>
          </a:bodyPr>
          <a:lstStyle/>
          <a:p>
            <a:pPr algn="ctr">
              <a:lnSpc>
                <a:spcPts val="1255"/>
              </a:lnSpc>
              <a:spcBef>
                <a:spcPts val="100"/>
              </a:spcBef>
            </a:pPr>
            <a:r>
              <a:rPr sz="1100" spc="-75" dirty="0">
                <a:solidFill>
                  <a:srgbClr val="252423"/>
                </a:solidFill>
                <a:latin typeface="Arial"/>
                <a:cs typeface="Arial"/>
              </a:rPr>
              <a:t>avg</a:t>
            </a:r>
            <a:r>
              <a:rPr sz="1100" spc="-45" dirty="0">
                <a:solidFill>
                  <a:srgbClr val="252423"/>
                </a:solidFill>
                <a:latin typeface="Arial"/>
                <a:cs typeface="Arial"/>
              </a:rPr>
              <a:t> </a:t>
            </a:r>
            <a:r>
              <a:rPr sz="1100" spc="-35" dirty="0">
                <a:solidFill>
                  <a:srgbClr val="252423"/>
                </a:solidFill>
                <a:latin typeface="Arial"/>
                <a:cs typeface="Arial"/>
              </a:rPr>
              <a:t>review</a:t>
            </a:r>
            <a:r>
              <a:rPr sz="1100" spc="-45" dirty="0">
                <a:solidFill>
                  <a:srgbClr val="252423"/>
                </a:solidFill>
                <a:latin typeface="Arial"/>
                <a:cs typeface="Arial"/>
              </a:rPr>
              <a:t> </a:t>
            </a:r>
            <a:r>
              <a:rPr sz="1100" spc="-10" dirty="0">
                <a:solidFill>
                  <a:srgbClr val="252423"/>
                </a:solidFill>
                <a:latin typeface="Arial"/>
                <a:cs typeface="Arial"/>
              </a:rPr>
              <a:t>score</a:t>
            </a:r>
            <a:endParaRPr sz="1100">
              <a:latin typeface="Arial"/>
              <a:cs typeface="Arial"/>
            </a:endParaRPr>
          </a:p>
          <a:p>
            <a:pPr algn="ctr">
              <a:lnSpc>
                <a:spcPts val="2335"/>
              </a:lnSpc>
            </a:pPr>
            <a:r>
              <a:rPr sz="2000" spc="-20" dirty="0">
                <a:solidFill>
                  <a:srgbClr val="252423"/>
                </a:solidFill>
                <a:latin typeface="Arial"/>
                <a:cs typeface="Arial"/>
              </a:rPr>
              <a:t>4.64</a:t>
            </a:r>
            <a:endParaRPr sz="2000">
              <a:latin typeface="Arial"/>
              <a:cs typeface="Arial"/>
            </a:endParaRPr>
          </a:p>
        </p:txBody>
      </p:sp>
      <p:sp>
        <p:nvSpPr>
          <p:cNvPr id="54" name="object 54"/>
          <p:cNvSpPr txBox="1"/>
          <p:nvPr/>
        </p:nvSpPr>
        <p:spPr>
          <a:xfrm>
            <a:off x="8574682" y="3997325"/>
            <a:ext cx="3091815" cy="254000"/>
          </a:xfrm>
          <a:prstGeom prst="rect">
            <a:avLst/>
          </a:prstGeom>
        </p:spPr>
        <p:txBody>
          <a:bodyPr vert="horz" wrap="square" lIns="0" tIns="12700" rIns="0" bIns="0" rtlCol="0">
            <a:spAutoFit/>
          </a:bodyPr>
          <a:lstStyle/>
          <a:p>
            <a:pPr marL="12700">
              <a:lnSpc>
                <a:spcPct val="100000"/>
              </a:lnSpc>
              <a:spcBef>
                <a:spcPts val="100"/>
              </a:spcBef>
            </a:pPr>
            <a:r>
              <a:rPr sz="1500" spc="-140" dirty="0">
                <a:solidFill>
                  <a:srgbClr val="252423"/>
                </a:solidFill>
                <a:latin typeface="Arial"/>
                <a:cs typeface="Arial"/>
              </a:rPr>
              <a:t>Sum</a:t>
            </a:r>
            <a:r>
              <a:rPr sz="1500" spc="-25" dirty="0">
                <a:solidFill>
                  <a:srgbClr val="252423"/>
                </a:solidFill>
                <a:latin typeface="Arial"/>
                <a:cs typeface="Arial"/>
              </a:rPr>
              <a:t> </a:t>
            </a:r>
            <a:r>
              <a:rPr sz="1500" spc="-65" dirty="0">
                <a:solidFill>
                  <a:srgbClr val="252423"/>
                </a:solidFill>
                <a:latin typeface="Arial"/>
                <a:cs typeface="Arial"/>
              </a:rPr>
              <a:t>of</a:t>
            </a:r>
            <a:r>
              <a:rPr sz="1500" spc="-25" dirty="0">
                <a:solidFill>
                  <a:srgbClr val="252423"/>
                </a:solidFill>
                <a:latin typeface="Arial"/>
                <a:cs typeface="Arial"/>
              </a:rPr>
              <a:t> </a:t>
            </a:r>
            <a:r>
              <a:rPr sz="1500" spc="-80" dirty="0">
                <a:solidFill>
                  <a:srgbClr val="252423"/>
                </a:solidFill>
                <a:latin typeface="Arial"/>
                <a:cs typeface="Arial"/>
              </a:rPr>
              <a:t>review_scores_location</a:t>
            </a:r>
            <a:r>
              <a:rPr sz="1500" spc="-25" dirty="0">
                <a:solidFill>
                  <a:srgbClr val="252423"/>
                </a:solidFill>
                <a:latin typeface="Arial"/>
                <a:cs typeface="Arial"/>
              </a:rPr>
              <a:t> </a:t>
            </a:r>
            <a:r>
              <a:rPr sz="1500" spc="-95" dirty="0">
                <a:solidFill>
                  <a:srgbClr val="252423"/>
                </a:solidFill>
                <a:latin typeface="Arial"/>
                <a:cs typeface="Arial"/>
              </a:rPr>
              <a:t>by</a:t>
            </a:r>
            <a:r>
              <a:rPr sz="1500" spc="-25" dirty="0">
                <a:solidFill>
                  <a:srgbClr val="252423"/>
                </a:solidFill>
                <a:latin typeface="Arial"/>
                <a:cs typeface="Arial"/>
              </a:rPr>
              <a:t> </a:t>
            </a:r>
            <a:r>
              <a:rPr sz="1500" spc="-55" dirty="0">
                <a:solidFill>
                  <a:srgbClr val="252423"/>
                </a:solidFill>
                <a:latin typeface="Arial"/>
                <a:cs typeface="Arial"/>
              </a:rPr>
              <a:t>name</a:t>
            </a:r>
            <a:endParaRPr sz="1500">
              <a:latin typeface="Arial"/>
              <a:cs typeface="Arial"/>
            </a:endParaRPr>
          </a:p>
        </p:txBody>
      </p:sp>
      <p:sp>
        <p:nvSpPr>
          <p:cNvPr id="55" name="object 55"/>
          <p:cNvSpPr txBox="1"/>
          <p:nvPr/>
        </p:nvSpPr>
        <p:spPr>
          <a:xfrm>
            <a:off x="9773725" y="6588871"/>
            <a:ext cx="1922780" cy="208279"/>
          </a:xfrm>
          <a:prstGeom prst="rect">
            <a:avLst/>
          </a:prstGeom>
        </p:spPr>
        <p:txBody>
          <a:bodyPr vert="horz" wrap="square" lIns="0" tIns="12700" rIns="0" bIns="0" rtlCol="0">
            <a:spAutoFit/>
          </a:bodyPr>
          <a:lstStyle/>
          <a:p>
            <a:pPr marL="12700">
              <a:lnSpc>
                <a:spcPct val="100000"/>
              </a:lnSpc>
              <a:spcBef>
                <a:spcPts val="100"/>
              </a:spcBef>
            </a:pPr>
            <a:r>
              <a:rPr sz="1200" spc="-114" dirty="0">
                <a:solidFill>
                  <a:srgbClr val="252423"/>
                </a:solidFill>
                <a:latin typeface="Arial"/>
                <a:cs typeface="Arial"/>
              </a:rPr>
              <a:t>Sum</a:t>
            </a:r>
            <a:r>
              <a:rPr sz="1200" spc="-50" dirty="0">
                <a:solidFill>
                  <a:srgbClr val="252423"/>
                </a:solidFill>
                <a:latin typeface="Arial"/>
                <a:cs typeface="Arial"/>
              </a:rPr>
              <a:t> </a:t>
            </a:r>
            <a:r>
              <a:rPr sz="1200" spc="-45" dirty="0">
                <a:solidFill>
                  <a:srgbClr val="252423"/>
                </a:solidFill>
                <a:latin typeface="Arial"/>
                <a:cs typeface="Arial"/>
              </a:rPr>
              <a:t>of</a:t>
            </a:r>
            <a:r>
              <a:rPr sz="1200" spc="-50" dirty="0">
                <a:solidFill>
                  <a:srgbClr val="252423"/>
                </a:solidFill>
                <a:latin typeface="Arial"/>
                <a:cs typeface="Arial"/>
              </a:rPr>
              <a:t> </a:t>
            </a:r>
            <a:r>
              <a:rPr sz="1200" spc="-55" dirty="0">
                <a:solidFill>
                  <a:srgbClr val="252423"/>
                </a:solidFill>
                <a:latin typeface="Arial"/>
                <a:cs typeface="Arial"/>
              </a:rPr>
              <a:t>review_scores_location</a:t>
            </a:r>
            <a:endParaRPr sz="1200">
              <a:latin typeface="Arial"/>
              <a:cs typeface="Arial"/>
            </a:endParaRPr>
          </a:p>
        </p:txBody>
      </p:sp>
      <p:sp>
        <p:nvSpPr>
          <p:cNvPr id="56" name="object 56"/>
          <p:cNvSpPr txBox="1"/>
          <p:nvPr/>
        </p:nvSpPr>
        <p:spPr>
          <a:xfrm>
            <a:off x="8002910" y="5328068"/>
            <a:ext cx="177800" cy="365125"/>
          </a:xfrm>
          <a:prstGeom prst="rect">
            <a:avLst/>
          </a:prstGeom>
        </p:spPr>
        <p:txBody>
          <a:bodyPr vert="vert270" wrap="square" lIns="0" tIns="0" rIns="0" bIns="0" rtlCol="0">
            <a:spAutoFit/>
          </a:bodyPr>
          <a:lstStyle/>
          <a:p>
            <a:pPr marL="12700">
              <a:lnSpc>
                <a:spcPts val="1275"/>
              </a:lnSpc>
            </a:pPr>
            <a:r>
              <a:rPr sz="1200" spc="-75" dirty="0">
                <a:solidFill>
                  <a:srgbClr val="252423"/>
                </a:solidFill>
                <a:latin typeface="Arial"/>
                <a:cs typeface="Arial"/>
              </a:rPr>
              <a:t>name</a:t>
            </a:r>
            <a:endParaRPr sz="1200">
              <a:latin typeface="Arial"/>
              <a:cs typeface="Arial"/>
            </a:endParaRPr>
          </a:p>
        </p:txBody>
      </p:sp>
      <p:sp>
        <p:nvSpPr>
          <p:cNvPr id="57" name="object 57"/>
          <p:cNvSpPr txBox="1"/>
          <p:nvPr/>
        </p:nvSpPr>
        <p:spPr>
          <a:xfrm>
            <a:off x="8322281" y="4369658"/>
            <a:ext cx="967740" cy="2203450"/>
          </a:xfrm>
          <a:prstGeom prst="rect">
            <a:avLst/>
          </a:prstGeom>
        </p:spPr>
        <p:txBody>
          <a:bodyPr vert="horz" wrap="square" lIns="0" tIns="12700" rIns="0" bIns="0" rtlCol="0">
            <a:spAutoFit/>
          </a:bodyPr>
          <a:lstStyle/>
          <a:p>
            <a:pPr marL="12700" marR="5080" algn="just">
              <a:lnSpc>
                <a:spcPct val="144300"/>
              </a:lnSpc>
              <a:spcBef>
                <a:spcPts val="100"/>
              </a:spcBef>
            </a:pP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Me…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Me…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Me…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So…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Me…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So…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5" dirty="0">
                <a:solidFill>
                  <a:srgbClr val="605D5C"/>
                </a:solidFill>
                <a:latin typeface="Trebuchet MS"/>
                <a:cs typeface="Trebuchet MS"/>
              </a:rPr>
              <a:t> </a:t>
            </a:r>
            <a:r>
              <a:rPr sz="900" dirty="0">
                <a:solidFill>
                  <a:srgbClr val="605D5C"/>
                </a:solidFill>
                <a:latin typeface="Trebuchet MS"/>
                <a:cs typeface="Trebuchet MS"/>
              </a:rPr>
              <a:t>in</a:t>
            </a:r>
            <a:r>
              <a:rPr sz="900" spc="-45" dirty="0">
                <a:solidFill>
                  <a:srgbClr val="605D5C"/>
                </a:solidFill>
                <a:latin typeface="Trebuchet MS"/>
                <a:cs typeface="Trebuchet MS"/>
              </a:rPr>
              <a:t> </a:t>
            </a:r>
            <a:r>
              <a:rPr sz="900" spc="-10" dirty="0">
                <a:solidFill>
                  <a:srgbClr val="605D5C"/>
                </a:solidFill>
                <a:latin typeface="Trebuchet MS"/>
                <a:cs typeface="Trebuchet MS"/>
              </a:rPr>
              <a:t>St</a:t>
            </a:r>
            <a:r>
              <a:rPr sz="900" spc="-45"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Me…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5" dirty="0">
                <a:solidFill>
                  <a:srgbClr val="605D5C"/>
                </a:solidFill>
                <a:latin typeface="Trebuchet MS"/>
                <a:cs typeface="Trebuchet MS"/>
              </a:rPr>
              <a:t> </a:t>
            </a:r>
            <a:r>
              <a:rPr sz="900" dirty="0">
                <a:solidFill>
                  <a:srgbClr val="605D5C"/>
                </a:solidFill>
                <a:latin typeface="Trebuchet MS"/>
                <a:cs typeface="Trebuchet MS"/>
              </a:rPr>
              <a:t>in</a:t>
            </a:r>
            <a:r>
              <a:rPr sz="900" spc="-45" dirty="0">
                <a:solidFill>
                  <a:srgbClr val="605D5C"/>
                </a:solidFill>
                <a:latin typeface="Trebuchet MS"/>
                <a:cs typeface="Trebuchet MS"/>
              </a:rPr>
              <a:t> </a:t>
            </a:r>
            <a:r>
              <a:rPr sz="900" spc="-10" dirty="0">
                <a:solidFill>
                  <a:srgbClr val="605D5C"/>
                </a:solidFill>
                <a:latin typeface="Trebuchet MS"/>
                <a:cs typeface="Trebuchet MS"/>
              </a:rPr>
              <a:t>St</a:t>
            </a:r>
            <a:r>
              <a:rPr sz="900" spc="-45" dirty="0">
                <a:solidFill>
                  <a:srgbClr val="605D5C"/>
                </a:solidFill>
                <a:latin typeface="Trebuchet MS"/>
                <a:cs typeface="Trebuchet MS"/>
              </a:rPr>
              <a:t> </a:t>
            </a:r>
            <a:r>
              <a:rPr sz="900" spc="-50" dirty="0">
                <a:solidFill>
                  <a:srgbClr val="605D5C"/>
                </a:solidFill>
                <a:latin typeface="Trebuchet MS"/>
                <a:cs typeface="Trebuchet MS"/>
              </a:rPr>
              <a:t>… </a:t>
            </a:r>
            <a:r>
              <a:rPr sz="900" spc="-25" dirty="0">
                <a:solidFill>
                  <a:srgbClr val="605D5C"/>
                </a:solidFill>
                <a:latin typeface="Trebuchet MS"/>
                <a:cs typeface="Trebuchet MS"/>
              </a:rPr>
              <a:t>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Me… Rental</a:t>
            </a:r>
            <a:r>
              <a:rPr sz="900" spc="-45" dirty="0">
                <a:solidFill>
                  <a:srgbClr val="605D5C"/>
                </a:solidFill>
                <a:latin typeface="Trebuchet MS"/>
                <a:cs typeface="Trebuchet MS"/>
              </a:rPr>
              <a:t> </a:t>
            </a:r>
            <a:r>
              <a:rPr sz="900" spc="-10" dirty="0">
                <a:solidFill>
                  <a:srgbClr val="605D5C"/>
                </a:solidFill>
                <a:latin typeface="Trebuchet MS"/>
                <a:cs typeface="Trebuchet MS"/>
              </a:rPr>
              <a:t>unit</a:t>
            </a:r>
            <a:r>
              <a:rPr sz="900" spc="-40" dirty="0">
                <a:solidFill>
                  <a:srgbClr val="605D5C"/>
                </a:solidFill>
                <a:latin typeface="Trebuchet MS"/>
                <a:cs typeface="Trebuchet MS"/>
              </a:rPr>
              <a:t> </a:t>
            </a:r>
            <a:r>
              <a:rPr sz="900" dirty="0">
                <a:solidFill>
                  <a:srgbClr val="605D5C"/>
                </a:solidFill>
                <a:latin typeface="Trebuchet MS"/>
                <a:cs typeface="Trebuchet MS"/>
              </a:rPr>
              <a:t>in</a:t>
            </a:r>
            <a:r>
              <a:rPr sz="900" spc="-40" dirty="0">
                <a:solidFill>
                  <a:srgbClr val="605D5C"/>
                </a:solidFill>
                <a:latin typeface="Trebuchet MS"/>
                <a:cs typeface="Trebuchet MS"/>
              </a:rPr>
              <a:t> </a:t>
            </a:r>
            <a:r>
              <a:rPr sz="900" spc="-25" dirty="0">
                <a:solidFill>
                  <a:srgbClr val="605D5C"/>
                </a:solidFill>
                <a:latin typeface="Trebuchet MS"/>
                <a:cs typeface="Trebuchet MS"/>
              </a:rPr>
              <a:t>Me…</a:t>
            </a:r>
            <a:endParaRPr sz="900">
              <a:latin typeface="Trebuchet MS"/>
              <a:cs typeface="Trebuchet MS"/>
            </a:endParaRPr>
          </a:p>
        </p:txBody>
      </p:sp>
      <p:sp>
        <p:nvSpPr>
          <p:cNvPr id="58" name="object 58"/>
          <p:cNvSpPr/>
          <p:nvPr/>
        </p:nvSpPr>
        <p:spPr>
          <a:xfrm>
            <a:off x="9363088" y="4441634"/>
            <a:ext cx="2463800" cy="2132330"/>
          </a:xfrm>
          <a:custGeom>
            <a:avLst/>
            <a:gdLst/>
            <a:ahLst/>
            <a:cxnLst/>
            <a:rect l="l" t="t" r="r" b="b"/>
            <a:pathLst>
              <a:path w="2463800" h="2132329">
                <a:moveTo>
                  <a:pt x="947026" y="1979536"/>
                </a:moveTo>
                <a:lnTo>
                  <a:pt x="0" y="1979536"/>
                </a:lnTo>
                <a:lnTo>
                  <a:pt x="0" y="2131936"/>
                </a:lnTo>
                <a:lnTo>
                  <a:pt x="947026" y="2131936"/>
                </a:lnTo>
                <a:lnTo>
                  <a:pt x="947026" y="1979536"/>
                </a:lnTo>
                <a:close/>
              </a:path>
              <a:path w="2463800" h="2132329">
                <a:moveTo>
                  <a:pt x="1003007" y="1781581"/>
                </a:moveTo>
                <a:lnTo>
                  <a:pt x="0" y="1781581"/>
                </a:lnTo>
                <a:lnTo>
                  <a:pt x="0" y="1933981"/>
                </a:lnTo>
                <a:lnTo>
                  <a:pt x="1003007" y="1933981"/>
                </a:lnTo>
                <a:lnTo>
                  <a:pt x="1003007" y="1781581"/>
                </a:lnTo>
                <a:close/>
              </a:path>
              <a:path w="2463800" h="2132329">
                <a:moveTo>
                  <a:pt x="1026528" y="1583626"/>
                </a:moveTo>
                <a:lnTo>
                  <a:pt x="0" y="1583626"/>
                </a:lnTo>
                <a:lnTo>
                  <a:pt x="0" y="1736026"/>
                </a:lnTo>
                <a:lnTo>
                  <a:pt x="1026528" y="1736026"/>
                </a:lnTo>
                <a:lnTo>
                  <a:pt x="1026528" y="1583626"/>
                </a:lnTo>
                <a:close/>
              </a:path>
              <a:path w="2463800" h="2132329">
                <a:moveTo>
                  <a:pt x="1028814" y="1385671"/>
                </a:moveTo>
                <a:lnTo>
                  <a:pt x="0" y="1385671"/>
                </a:lnTo>
                <a:lnTo>
                  <a:pt x="0" y="1538071"/>
                </a:lnTo>
                <a:lnTo>
                  <a:pt x="1028814" y="1538071"/>
                </a:lnTo>
                <a:lnTo>
                  <a:pt x="1028814" y="1385671"/>
                </a:lnTo>
                <a:close/>
              </a:path>
              <a:path w="2463800" h="2132329">
                <a:moveTo>
                  <a:pt x="1058316" y="1187716"/>
                </a:moveTo>
                <a:lnTo>
                  <a:pt x="0" y="1187716"/>
                </a:lnTo>
                <a:lnTo>
                  <a:pt x="0" y="1340129"/>
                </a:lnTo>
                <a:lnTo>
                  <a:pt x="1058316" y="1340129"/>
                </a:lnTo>
                <a:lnTo>
                  <a:pt x="1058316" y="1187716"/>
                </a:lnTo>
                <a:close/>
              </a:path>
              <a:path w="2463800" h="2132329">
                <a:moveTo>
                  <a:pt x="1065250" y="989761"/>
                </a:moveTo>
                <a:lnTo>
                  <a:pt x="0" y="989761"/>
                </a:lnTo>
                <a:lnTo>
                  <a:pt x="0" y="1142161"/>
                </a:lnTo>
                <a:lnTo>
                  <a:pt x="1065250" y="1142161"/>
                </a:lnTo>
                <a:lnTo>
                  <a:pt x="1065250" y="989761"/>
                </a:lnTo>
                <a:close/>
              </a:path>
              <a:path w="2463800" h="2132329">
                <a:moveTo>
                  <a:pt x="1198448" y="791819"/>
                </a:moveTo>
                <a:lnTo>
                  <a:pt x="0" y="791819"/>
                </a:lnTo>
                <a:lnTo>
                  <a:pt x="0" y="944219"/>
                </a:lnTo>
                <a:lnTo>
                  <a:pt x="1198448" y="944219"/>
                </a:lnTo>
                <a:lnTo>
                  <a:pt x="1198448" y="791819"/>
                </a:lnTo>
                <a:close/>
              </a:path>
              <a:path w="2463800" h="2132329">
                <a:moveTo>
                  <a:pt x="1397584" y="593864"/>
                </a:moveTo>
                <a:lnTo>
                  <a:pt x="0" y="593864"/>
                </a:lnTo>
                <a:lnTo>
                  <a:pt x="0" y="746264"/>
                </a:lnTo>
                <a:lnTo>
                  <a:pt x="1397584" y="746264"/>
                </a:lnTo>
                <a:lnTo>
                  <a:pt x="1397584" y="593864"/>
                </a:lnTo>
                <a:close/>
              </a:path>
              <a:path w="2463800" h="2132329">
                <a:moveTo>
                  <a:pt x="1538071" y="395909"/>
                </a:moveTo>
                <a:lnTo>
                  <a:pt x="0" y="395909"/>
                </a:lnTo>
                <a:lnTo>
                  <a:pt x="0" y="548309"/>
                </a:lnTo>
                <a:lnTo>
                  <a:pt x="1538071" y="548309"/>
                </a:lnTo>
                <a:lnTo>
                  <a:pt x="1538071" y="395909"/>
                </a:lnTo>
                <a:close/>
              </a:path>
              <a:path w="2463800" h="2132329">
                <a:moveTo>
                  <a:pt x="1981606" y="197954"/>
                </a:moveTo>
                <a:lnTo>
                  <a:pt x="0" y="197954"/>
                </a:lnTo>
                <a:lnTo>
                  <a:pt x="0" y="350354"/>
                </a:lnTo>
                <a:lnTo>
                  <a:pt x="1981606" y="350354"/>
                </a:lnTo>
                <a:lnTo>
                  <a:pt x="1981606" y="197954"/>
                </a:lnTo>
                <a:close/>
              </a:path>
              <a:path w="2463800" h="2132329">
                <a:moveTo>
                  <a:pt x="2463279" y="0"/>
                </a:moveTo>
                <a:lnTo>
                  <a:pt x="0" y="0"/>
                </a:lnTo>
                <a:lnTo>
                  <a:pt x="0" y="152400"/>
                </a:lnTo>
                <a:lnTo>
                  <a:pt x="2463279" y="152400"/>
                </a:lnTo>
                <a:lnTo>
                  <a:pt x="2463279" y="0"/>
                </a:lnTo>
                <a:close/>
              </a:path>
            </a:pathLst>
          </a:custGeom>
          <a:solidFill>
            <a:srgbClr val="118CFF"/>
          </a:solidFill>
        </p:spPr>
        <p:txBody>
          <a:bodyPr wrap="square" lIns="0" tIns="0" rIns="0" bIns="0" rtlCol="0"/>
          <a:lstStyle/>
          <a:p>
            <a:endParaRPr/>
          </a:p>
        </p:txBody>
      </p:sp>
      <p:sp>
        <p:nvSpPr>
          <p:cNvPr id="59" name="object 59"/>
          <p:cNvSpPr txBox="1"/>
          <p:nvPr/>
        </p:nvSpPr>
        <p:spPr>
          <a:xfrm>
            <a:off x="11889854" y="4430871"/>
            <a:ext cx="21082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334</a:t>
            </a:r>
            <a:endParaRPr sz="900">
              <a:latin typeface="Trebuchet MS"/>
              <a:cs typeface="Trebuchet MS"/>
            </a:endParaRPr>
          </a:p>
        </p:txBody>
      </p:sp>
      <p:sp>
        <p:nvSpPr>
          <p:cNvPr id="60" name="object 60"/>
          <p:cNvSpPr txBox="1"/>
          <p:nvPr/>
        </p:nvSpPr>
        <p:spPr>
          <a:xfrm>
            <a:off x="11408179" y="4628808"/>
            <a:ext cx="21082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269</a:t>
            </a:r>
            <a:endParaRPr sz="900">
              <a:latin typeface="Trebuchet MS"/>
              <a:cs typeface="Trebuchet MS"/>
            </a:endParaRPr>
          </a:p>
        </p:txBody>
      </p:sp>
      <p:sp>
        <p:nvSpPr>
          <p:cNvPr id="61" name="object 61"/>
          <p:cNvSpPr txBox="1"/>
          <p:nvPr/>
        </p:nvSpPr>
        <p:spPr>
          <a:xfrm>
            <a:off x="10964664" y="4826776"/>
            <a:ext cx="21082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209</a:t>
            </a:r>
            <a:endParaRPr sz="900">
              <a:latin typeface="Trebuchet MS"/>
              <a:cs typeface="Trebuchet MS"/>
            </a:endParaRPr>
          </a:p>
        </p:txBody>
      </p:sp>
      <p:sp>
        <p:nvSpPr>
          <p:cNvPr id="62" name="object 62"/>
          <p:cNvSpPr txBox="1"/>
          <p:nvPr/>
        </p:nvSpPr>
        <p:spPr>
          <a:xfrm>
            <a:off x="10824152" y="5024713"/>
            <a:ext cx="21082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190</a:t>
            </a:r>
            <a:endParaRPr sz="900">
              <a:latin typeface="Trebuchet MS"/>
              <a:cs typeface="Trebuchet MS"/>
            </a:endParaRPr>
          </a:p>
        </p:txBody>
      </p:sp>
      <p:sp>
        <p:nvSpPr>
          <p:cNvPr id="63" name="object 63"/>
          <p:cNvSpPr txBox="1"/>
          <p:nvPr/>
        </p:nvSpPr>
        <p:spPr>
          <a:xfrm>
            <a:off x="10625026" y="5222681"/>
            <a:ext cx="21082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163</a:t>
            </a:r>
            <a:endParaRPr sz="900">
              <a:latin typeface="Trebuchet MS"/>
              <a:cs typeface="Trebuchet MS"/>
            </a:endParaRPr>
          </a:p>
        </p:txBody>
      </p:sp>
      <p:sp>
        <p:nvSpPr>
          <p:cNvPr id="64" name="object 64"/>
          <p:cNvSpPr txBox="1"/>
          <p:nvPr/>
        </p:nvSpPr>
        <p:spPr>
          <a:xfrm>
            <a:off x="10429588" y="5359810"/>
            <a:ext cx="273050" cy="1015365"/>
          </a:xfrm>
          <a:prstGeom prst="rect">
            <a:avLst/>
          </a:prstGeom>
        </p:spPr>
        <p:txBody>
          <a:bodyPr vert="horz" wrap="square" lIns="0" tIns="73025" rIns="0" bIns="0" rtlCol="0">
            <a:spAutoFit/>
          </a:bodyPr>
          <a:lstStyle/>
          <a:p>
            <a:pPr marL="74930">
              <a:lnSpc>
                <a:spcPct val="100000"/>
              </a:lnSpc>
              <a:spcBef>
                <a:spcPts val="575"/>
              </a:spcBef>
            </a:pPr>
            <a:r>
              <a:rPr sz="900" spc="-25" dirty="0">
                <a:solidFill>
                  <a:srgbClr val="605D5C"/>
                </a:solidFill>
                <a:latin typeface="Trebuchet MS"/>
                <a:cs typeface="Trebuchet MS"/>
              </a:rPr>
              <a:t>144</a:t>
            </a:r>
            <a:endParaRPr sz="900">
              <a:latin typeface="Trebuchet MS"/>
              <a:cs typeface="Trebuchet MS"/>
            </a:endParaRPr>
          </a:p>
          <a:p>
            <a:pPr marL="67945">
              <a:lnSpc>
                <a:spcPct val="100000"/>
              </a:lnSpc>
              <a:spcBef>
                <a:spcPts val="480"/>
              </a:spcBef>
            </a:pPr>
            <a:r>
              <a:rPr sz="900" spc="-25" dirty="0">
                <a:solidFill>
                  <a:srgbClr val="605D5C"/>
                </a:solidFill>
                <a:latin typeface="Trebuchet MS"/>
                <a:cs typeface="Trebuchet MS"/>
              </a:rPr>
              <a:t>144</a:t>
            </a:r>
            <a:endParaRPr sz="900">
              <a:latin typeface="Trebuchet MS"/>
              <a:cs typeface="Trebuchet MS"/>
            </a:endParaRPr>
          </a:p>
          <a:p>
            <a:pPr marL="38100">
              <a:lnSpc>
                <a:spcPct val="100000"/>
              </a:lnSpc>
              <a:spcBef>
                <a:spcPts val="480"/>
              </a:spcBef>
            </a:pPr>
            <a:r>
              <a:rPr sz="900" spc="-25" dirty="0">
                <a:solidFill>
                  <a:srgbClr val="605D5C"/>
                </a:solidFill>
                <a:latin typeface="Trebuchet MS"/>
                <a:cs typeface="Trebuchet MS"/>
              </a:rPr>
              <a:t>140</a:t>
            </a:r>
            <a:endParaRPr sz="900">
              <a:latin typeface="Trebuchet MS"/>
              <a:cs typeface="Trebuchet MS"/>
            </a:endParaRPr>
          </a:p>
          <a:p>
            <a:pPr marL="36195">
              <a:lnSpc>
                <a:spcPct val="100000"/>
              </a:lnSpc>
              <a:spcBef>
                <a:spcPts val="480"/>
              </a:spcBef>
            </a:pPr>
            <a:r>
              <a:rPr sz="900" spc="-25" dirty="0">
                <a:solidFill>
                  <a:srgbClr val="605D5C"/>
                </a:solidFill>
                <a:latin typeface="Trebuchet MS"/>
                <a:cs typeface="Trebuchet MS"/>
              </a:rPr>
              <a:t>139</a:t>
            </a:r>
            <a:endParaRPr sz="900">
              <a:latin typeface="Trebuchet MS"/>
              <a:cs typeface="Trebuchet MS"/>
            </a:endParaRPr>
          </a:p>
          <a:p>
            <a:pPr marL="12700">
              <a:lnSpc>
                <a:spcPct val="100000"/>
              </a:lnSpc>
              <a:spcBef>
                <a:spcPts val="475"/>
              </a:spcBef>
            </a:pPr>
            <a:r>
              <a:rPr sz="900" spc="-25" dirty="0">
                <a:solidFill>
                  <a:srgbClr val="605D5C"/>
                </a:solidFill>
                <a:latin typeface="Trebuchet MS"/>
                <a:cs typeface="Trebuchet MS"/>
              </a:rPr>
              <a:t>136</a:t>
            </a:r>
            <a:endParaRPr sz="900">
              <a:latin typeface="Trebuchet MS"/>
              <a:cs typeface="Trebuchet MS"/>
            </a:endParaRPr>
          </a:p>
        </p:txBody>
      </p:sp>
      <p:sp>
        <p:nvSpPr>
          <p:cNvPr id="65" name="object 65"/>
          <p:cNvSpPr txBox="1"/>
          <p:nvPr/>
        </p:nvSpPr>
        <p:spPr>
          <a:xfrm>
            <a:off x="10373597" y="6410395"/>
            <a:ext cx="21082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605D5C"/>
                </a:solidFill>
                <a:latin typeface="Trebuchet MS"/>
                <a:cs typeface="Trebuchet MS"/>
              </a:rPr>
              <a:t>128</a:t>
            </a:r>
            <a:endParaRPr sz="900">
              <a:latin typeface="Trebuchet MS"/>
              <a:cs typeface="Trebuchet MS"/>
            </a:endParaRPr>
          </a:p>
        </p:txBody>
      </p:sp>
      <p:grpSp>
        <p:nvGrpSpPr>
          <p:cNvPr id="66" name="object 66"/>
          <p:cNvGrpSpPr/>
          <p:nvPr/>
        </p:nvGrpSpPr>
        <p:grpSpPr>
          <a:xfrm>
            <a:off x="12149137" y="4357687"/>
            <a:ext cx="85725" cy="2300605"/>
            <a:chOff x="12149137" y="4357687"/>
            <a:chExt cx="85725" cy="2300605"/>
          </a:xfrm>
        </p:grpSpPr>
        <p:sp>
          <p:nvSpPr>
            <p:cNvPr id="67" name="object 67"/>
            <p:cNvSpPr/>
            <p:nvPr/>
          </p:nvSpPr>
          <p:spPr>
            <a:xfrm>
              <a:off x="12153900" y="4362450"/>
              <a:ext cx="76200" cy="2295525"/>
            </a:xfrm>
            <a:custGeom>
              <a:avLst/>
              <a:gdLst/>
              <a:ahLst/>
              <a:cxnLst/>
              <a:rect l="l" t="t" r="r" b="b"/>
              <a:pathLst>
                <a:path w="76200" h="2295525">
                  <a:moveTo>
                    <a:pt x="43152" y="2295525"/>
                  </a:moveTo>
                  <a:lnTo>
                    <a:pt x="33047" y="2295525"/>
                  </a:lnTo>
                  <a:lnTo>
                    <a:pt x="28187" y="2294553"/>
                  </a:lnTo>
                  <a:lnTo>
                    <a:pt x="966" y="2267340"/>
                  </a:lnTo>
                  <a:lnTo>
                    <a:pt x="0" y="2262473"/>
                  </a:lnTo>
                  <a:lnTo>
                    <a:pt x="0" y="33047"/>
                  </a:lnTo>
                  <a:lnTo>
                    <a:pt x="28187" y="966"/>
                  </a:lnTo>
                  <a:lnTo>
                    <a:pt x="33047" y="0"/>
                  </a:lnTo>
                  <a:lnTo>
                    <a:pt x="38100" y="0"/>
                  </a:lnTo>
                  <a:lnTo>
                    <a:pt x="43152" y="0"/>
                  </a:lnTo>
                  <a:lnTo>
                    <a:pt x="75233" y="28187"/>
                  </a:lnTo>
                  <a:lnTo>
                    <a:pt x="76200" y="33047"/>
                  </a:lnTo>
                  <a:lnTo>
                    <a:pt x="76200" y="2262473"/>
                  </a:lnTo>
                  <a:lnTo>
                    <a:pt x="48012" y="2294553"/>
                  </a:lnTo>
                  <a:lnTo>
                    <a:pt x="43152" y="2295525"/>
                  </a:lnTo>
                  <a:close/>
                </a:path>
              </a:pathLst>
            </a:custGeom>
            <a:solidFill>
              <a:srgbClr val="E1E1E1">
                <a:alpha val="50000"/>
              </a:srgbClr>
            </a:solidFill>
          </p:spPr>
          <p:txBody>
            <a:bodyPr wrap="square" lIns="0" tIns="0" rIns="0" bIns="0" rtlCol="0"/>
            <a:lstStyle/>
            <a:p>
              <a:endParaRPr/>
            </a:p>
          </p:txBody>
        </p:sp>
        <p:sp>
          <p:nvSpPr>
            <p:cNvPr id="68" name="object 68"/>
            <p:cNvSpPr/>
            <p:nvPr/>
          </p:nvSpPr>
          <p:spPr>
            <a:xfrm>
              <a:off x="12153900" y="4362450"/>
              <a:ext cx="76200" cy="25400"/>
            </a:xfrm>
            <a:custGeom>
              <a:avLst/>
              <a:gdLst/>
              <a:ahLst/>
              <a:cxnLst/>
              <a:rect l="l" t="t" r="r" b="b"/>
              <a:pathLst>
                <a:path w="76200" h="25400">
                  <a:moveTo>
                    <a:pt x="43152" y="25023"/>
                  </a:moveTo>
                  <a:lnTo>
                    <a:pt x="33047" y="25023"/>
                  </a:lnTo>
                  <a:lnTo>
                    <a:pt x="28187" y="24706"/>
                  </a:lnTo>
                  <a:lnTo>
                    <a:pt x="0" y="14171"/>
                  </a:lnTo>
                  <a:lnTo>
                    <a:pt x="0" y="10852"/>
                  </a:lnTo>
                  <a:lnTo>
                    <a:pt x="33047" y="0"/>
                  </a:lnTo>
                  <a:lnTo>
                    <a:pt x="38100" y="0"/>
                  </a:lnTo>
                  <a:lnTo>
                    <a:pt x="43152" y="0"/>
                  </a:lnTo>
                  <a:lnTo>
                    <a:pt x="76200" y="10852"/>
                  </a:lnTo>
                  <a:lnTo>
                    <a:pt x="76200" y="14171"/>
                  </a:lnTo>
                  <a:lnTo>
                    <a:pt x="48012" y="24706"/>
                  </a:lnTo>
                  <a:lnTo>
                    <a:pt x="43152" y="25023"/>
                  </a:lnTo>
                  <a:close/>
                </a:path>
              </a:pathLst>
            </a:custGeom>
            <a:solidFill>
              <a:srgbClr val="000000">
                <a:alpha val="23999"/>
              </a:srgbClr>
            </a:solidFill>
          </p:spPr>
          <p:txBody>
            <a:bodyPr wrap="square" lIns="0" tIns="0" rIns="0" bIns="0" rtlCol="0"/>
            <a:lstStyle/>
            <a:p>
              <a:endParaRPr/>
            </a:p>
          </p:txBody>
        </p:sp>
        <p:sp>
          <p:nvSpPr>
            <p:cNvPr id="69" name="object 69"/>
            <p:cNvSpPr/>
            <p:nvPr/>
          </p:nvSpPr>
          <p:spPr>
            <a:xfrm>
              <a:off x="12153900" y="4362450"/>
              <a:ext cx="76200" cy="25400"/>
            </a:xfrm>
            <a:custGeom>
              <a:avLst/>
              <a:gdLst/>
              <a:ahLst/>
              <a:cxnLst/>
              <a:rect l="l" t="t" r="r" b="b"/>
              <a:pathLst>
                <a:path w="76200" h="25400">
                  <a:moveTo>
                    <a:pt x="38100" y="0"/>
                  </a:moveTo>
                  <a:lnTo>
                    <a:pt x="43152" y="0"/>
                  </a:lnTo>
                  <a:lnTo>
                    <a:pt x="48012" y="317"/>
                  </a:lnTo>
                  <a:lnTo>
                    <a:pt x="52680" y="952"/>
                  </a:lnTo>
                  <a:lnTo>
                    <a:pt x="57348" y="1587"/>
                  </a:lnTo>
                  <a:lnTo>
                    <a:pt x="76200" y="10852"/>
                  </a:lnTo>
                  <a:lnTo>
                    <a:pt x="76200" y="12511"/>
                  </a:lnTo>
                  <a:lnTo>
                    <a:pt x="76200" y="14171"/>
                  </a:lnTo>
                  <a:lnTo>
                    <a:pt x="65040" y="21359"/>
                  </a:lnTo>
                  <a:lnTo>
                    <a:pt x="61468" y="22532"/>
                  </a:lnTo>
                  <a:lnTo>
                    <a:pt x="57348" y="23436"/>
                  </a:lnTo>
                  <a:lnTo>
                    <a:pt x="52680" y="24071"/>
                  </a:lnTo>
                  <a:lnTo>
                    <a:pt x="48012" y="24706"/>
                  </a:lnTo>
                  <a:lnTo>
                    <a:pt x="43152" y="25023"/>
                  </a:lnTo>
                  <a:lnTo>
                    <a:pt x="38100" y="25023"/>
                  </a:lnTo>
                  <a:lnTo>
                    <a:pt x="33047" y="25023"/>
                  </a:lnTo>
                  <a:lnTo>
                    <a:pt x="28187" y="24706"/>
                  </a:lnTo>
                  <a:lnTo>
                    <a:pt x="23519" y="24071"/>
                  </a:lnTo>
                  <a:lnTo>
                    <a:pt x="18851" y="23436"/>
                  </a:lnTo>
                  <a:lnTo>
                    <a:pt x="14731" y="22532"/>
                  </a:lnTo>
                  <a:lnTo>
                    <a:pt x="11159" y="21359"/>
                  </a:lnTo>
                  <a:lnTo>
                    <a:pt x="7586" y="20185"/>
                  </a:lnTo>
                  <a:lnTo>
                    <a:pt x="4833" y="18832"/>
                  </a:lnTo>
                  <a:lnTo>
                    <a:pt x="2900" y="17299"/>
                  </a:lnTo>
                  <a:lnTo>
                    <a:pt x="966" y="15767"/>
                  </a:lnTo>
                  <a:lnTo>
                    <a:pt x="0" y="14171"/>
                  </a:lnTo>
                  <a:lnTo>
                    <a:pt x="0" y="12511"/>
                  </a:lnTo>
                  <a:lnTo>
                    <a:pt x="0" y="10852"/>
                  </a:lnTo>
                  <a:lnTo>
                    <a:pt x="23519" y="952"/>
                  </a:lnTo>
                  <a:lnTo>
                    <a:pt x="28187" y="317"/>
                  </a:lnTo>
                  <a:lnTo>
                    <a:pt x="33047" y="0"/>
                  </a:lnTo>
                  <a:lnTo>
                    <a:pt x="38100" y="0"/>
                  </a:lnTo>
                  <a:close/>
                </a:path>
              </a:pathLst>
            </a:custGeom>
            <a:ln w="9525">
              <a:solidFill>
                <a:srgbClr val="FFFFFF"/>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hs and Calculus Academy by Slidesgo">
  <a:themeElements>
    <a:clrScheme name="Simple Light">
      <a:dk1>
        <a:srgbClr val="030909"/>
      </a:dk1>
      <a:lt1>
        <a:srgbClr val="D2D6D8"/>
      </a:lt1>
      <a:dk2>
        <a:srgbClr val="0257A3"/>
      </a:dk2>
      <a:lt2>
        <a:srgbClr val="E31A1C"/>
      </a:lt2>
      <a:accent1>
        <a:srgbClr val="E0B818"/>
      </a:accent1>
      <a:accent2>
        <a:srgbClr val="FFFFFF"/>
      </a:accent2>
      <a:accent3>
        <a:srgbClr val="FFFFFF"/>
      </a:accent3>
      <a:accent4>
        <a:srgbClr val="FFFFFF"/>
      </a:accent4>
      <a:accent5>
        <a:srgbClr val="FFFFFF"/>
      </a:accent5>
      <a:accent6>
        <a:srgbClr val="FFFFFF"/>
      </a:accent6>
      <a:hlink>
        <a:srgbClr val="03090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TotalTime>
  <Words>1934</Words>
  <Application>Microsoft Office PowerPoint</Application>
  <PresentationFormat>Custom</PresentationFormat>
  <Paragraphs>416</Paragraphs>
  <Slides>14</Slides>
  <Notes>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Arial</vt:lpstr>
      <vt:lpstr>Arial Black</vt:lpstr>
      <vt:lpstr>Baumans</vt:lpstr>
      <vt:lpstr>Calibri</vt:lpstr>
      <vt:lpstr>Cousine</vt:lpstr>
      <vt:lpstr>DM Sans</vt:lpstr>
      <vt:lpstr>Kanit</vt:lpstr>
      <vt:lpstr>Montserrat</vt:lpstr>
      <vt:lpstr>Times New Roman</vt:lpstr>
      <vt:lpstr>Trebuchet MS</vt:lpstr>
      <vt:lpstr>UKIJ CJK</vt:lpstr>
      <vt:lpstr>Verdana</vt:lpstr>
      <vt:lpstr>Office Theme</vt:lpstr>
      <vt:lpstr>Maths and Calculus Academy by Slidesgo</vt:lpstr>
      <vt:lpstr>HOTEL AGGREGATOR ANALYSIS WITH POWER BI</vt:lpstr>
      <vt:lpstr>PROBLEM STATEMENT</vt:lpstr>
      <vt:lpstr>DATASET DESCRIPTION</vt:lpstr>
      <vt:lpstr>PROJECT OBJECTIVES:</vt:lpstr>
      <vt:lpstr>GEOGRAPHICAL INSIGHTS</vt:lpstr>
      <vt:lpstr>PRICING AND AVAILABILTY ANALYSIS</vt:lpstr>
      <vt:lpstr>Count of has_availability</vt:lpstr>
      <vt:lpstr>HOST PERFORMANCE</vt:lpstr>
      <vt:lpstr>SCORES AND GUEST SATISFACTION</vt:lpstr>
      <vt:lpstr>PROPERTY TYPE AND ROOM ANALYSIS</vt:lpstr>
      <vt:lpstr>RECOMMENDATIONS FOR HOST</vt:lpstr>
      <vt:lpstr>✓ Response Time: Host’s should improve their response time to as early as possible to ensure guest satisfaction as review scores by clients are high for host’s that respond on time.  ✓ Pricing: hosts can adjust their prices according to the room type, accommodation capacity and property type based on the pricing analysis. They can also consider increasing prices for accommodations that can accommodate larger groups.  ✓ Availability: Hosts can optimize their availability by analyzing the count of availability for different time period.   ✓ Superhost Status: Hosts can aim to achieve the superhost status as it is associated with higher guest satisfaction. Hosts can focus on providing exceptional hospitability and meeting the criteria of for superhost status.</vt:lpstr>
      <vt:lpstr>✓ Review and Rating System: The platform can continue to emphasize the importance of reviews and ratings for both guests and hosts.  ✓ Pricing Insights: the aggregator platform can provide pricing insights to hosts to help them optimize their pricing strategies. This can include average pricing based on room type, among others.  ✓ Availability Management: The platform can offer tools and features to help hosts manage their availability effectively.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ANALYSIS WITH POWER BI</dc:title>
  <cp:lastModifiedBy>Obed O. Baffoe</cp:lastModifiedBy>
  <cp:revision>2</cp:revision>
  <dcterms:created xsi:type="dcterms:W3CDTF">2024-05-15T18:38:31Z</dcterms:created>
  <dcterms:modified xsi:type="dcterms:W3CDTF">2024-05-16T05:29:58Z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2024-05-14T00:00:00Z</vt:filetime>
  </property>
  <property fmtid="{D5CDD505-2E9C-101B-9397-08002B2CF9AE}" pid="3" name="Creator">
    <vt:lpwstr>PDFium</vt:lpwstr>
  </property>
  <property fmtid="{D5CDD505-2E9C-101B-9397-08002B2CF9AE}" pid="4" name="LastSaved">
    <vt:filetime>2024-05-15T00:00:00Z</vt:filetime>
  </property>
  <property fmtid="{D5CDD505-2E9C-101B-9397-08002B2CF9AE}" pid="5" name="Producer">
    <vt:lpwstr>3-Heights(TM) PDF Security Shell 4.8.25.2 (http://www.pdf-tools.com)</vt:lpwstr>
  </property>
</Properties>
</file>