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906000"/>
  <p:notesSz cx="6742100" cy="9874250"/>
  <p:embeddedFontLst>
    <p:embeddedFont>
      <p:font typeface="Tahoma"/>
      <p:regular r:id="rId15"/>
      <p:bold r:id="rId16"/>
    </p:embeddedFon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40B7726-09EA-4415-86A7-CBC8E80A983C}">
  <a:tblStyle styleId="{440B7726-09EA-4415-86A7-CBC8E80A983C}" styleName="Table_0">
    <a:wholeTbl>
      <a:tcTxStyle b="off" i="off">
        <a:font>
          <a:latin typeface="Tahoma"/>
          <a:ea typeface="Tahoma"/>
          <a:cs typeface="Tahoma"/>
        </a:font>
        <a:schemeClr val="dk1"/>
      </a:tcTxStyle>
      <a:tcStyle>
        <a:tcBdr>
          <a:left>
            <a:ln cap="flat" cmpd="sng" w="9525">
              <a:solidFill>
                <a:srgbClr val="000000">
                  <a:alpha val="0"/>
                </a:srgbClr>
              </a:solidFill>
              <a:prstDash val="solid"/>
              <a:round/>
              <a:headEnd len="med" w="med" type="none"/>
              <a:tailEnd len="med" w="med" type="none"/>
            </a:ln>
          </a:left>
          <a:right>
            <a:ln cap="flat" cmpd="sng" w="9525">
              <a:solidFill>
                <a:srgbClr val="000000">
                  <a:alpha val="0"/>
                </a:srgbClr>
              </a:solidFill>
              <a:prstDash val="solid"/>
              <a:round/>
              <a:headEnd len="med" w="med" type="none"/>
              <a:tailEnd len="med" w="med" type="none"/>
            </a:ln>
          </a:right>
          <a:top>
            <a:ln cap="flat" cmpd="sng" w="12700">
              <a:solidFill>
                <a:schemeClr val="accent2"/>
              </a:solidFill>
              <a:prstDash val="solid"/>
              <a:round/>
              <a:headEnd len="med" w="med" type="none"/>
              <a:tailEnd len="med" w="med" type="none"/>
            </a:ln>
          </a:top>
          <a:bottom>
            <a:ln cap="flat" cmpd="sng" w="12700">
              <a:solidFill>
                <a:schemeClr val="accent2"/>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med" w="med" type="none"/>
              <a:tailEnd len="med" w="med"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med" w="med" type="none"/>
              <a:tailEnd len="med" w="med" type="none"/>
            </a:ln>
          </a:bottom>
        </a:tcBdr>
        <a:fill>
          <a:solidFill>
            <a:srgbClr val="FFFFFF">
              <a:alpha val="0"/>
            </a:srgbClr>
          </a:solidFill>
        </a:fill>
      </a:tcStyle>
    </a:firstRow>
    <a:neCell>
      <a:tcTxStyle/>
    </a:neCell>
    <a:nwCell>
      <a:tcTxStyle/>
    </a:nwCell>
  </a:tblStyle>
  <a:tblStyle styleId="{512161FA-2B39-40E6-B06A-5C9451C2C62C}" styleName="Table_1">
    <a:wholeTbl>
      <a:tcTxStyle b="off" i="off">
        <a:font>
          <a:latin typeface="Tahoma"/>
          <a:ea typeface="Tahoma"/>
          <a:cs typeface="Tahoma"/>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DEFEF"/>
          </a:solidFill>
        </a:fill>
      </a:tcStyle>
    </a:wholeTbl>
    <a:band1H>
      <a:tcTxStyle/>
      <a:tcStyle>
        <a:fill>
          <a:solidFill>
            <a:srgbClr val="DADEDE"/>
          </a:solidFill>
        </a:fill>
      </a:tcStyle>
    </a:band1H>
    <a:band2H>
      <a:tcTxStyle/>
    </a:band2H>
    <a:band1V>
      <a:tcTxStyle/>
      <a:tcStyle>
        <a:fill>
          <a:solidFill>
            <a:srgbClr val="DADEDE"/>
          </a:solidFill>
        </a:fill>
      </a:tcStyle>
    </a:band1V>
    <a:band2V>
      <a:tcTxStyle/>
    </a:band2V>
    <a:lastCol>
      <a:tcTxStyle b="on" i="off">
        <a:font>
          <a:latin typeface="Tahoma"/>
          <a:ea typeface="Tahoma"/>
          <a:cs typeface="Tahoma"/>
        </a:font>
        <a:schemeClr val="lt1"/>
      </a:tcTxStyle>
      <a:tcStyle>
        <a:fill>
          <a:solidFill>
            <a:schemeClr val="accent1"/>
          </a:solidFill>
        </a:fill>
      </a:tcStyle>
    </a:lastCol>
    <a:firstCol>
      <a:tcTxStyle b="on" i="off">
        <a:font>
          <a:latin typeface="Tahoma"/>
          <a:ea typeface="Tahoma"/>
          <a:cs typeface="Tahoma"/>
        </a:font>
        <a:schemeClr val="lt1"/>
      </a:tcTxStyle>
      <a:tcStyle>
        <a:fill>
          <a:solidFill>
            <a:schemeClr val="accent1"/>
          </a:solidFill>
        </a:fill>
      </a:tcStyle>
    </a:firstCol>
    <a:lastRow>
      <a:tcTxStyle b="on" i="off">
        <a:font>
          <a:latin typeface="Tahoma"/>
          <a:ea typeface="Tahoma"/>
          <a:cs typeface="Tahoma"/>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Tahoma"/>
          <a:ea typeface="Tahoma"/>
          <a:cs typeface="Tahoma"/>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 styleId="{42525962-2162-4E16-BCC0-DD006670CCA4}" styleName="Table_2">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Tahoma-regular.fntdata"/><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font" Target="fonts/Tahoma-bold.fntdata"/><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3" y="2"/>
            <a:ext cx="2921582" cy="49542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18971" y="2"/>
            <a:ext cx="2921582" cy="49542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965200" y="1235075"/>
            <a:ext cx="4811713" cy="333216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74212" y="4751982"/>
            <a:ext cx="5393690" cy="3887986"/>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3" y="9378827"/>
            <a:ext cx="2921582" cy="49542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18971" y="9378827"/>
            <a:ext cx="2921582" cy="495427"/>
          </a:xfrm>
          <a:prstGeom prst="rect">
            <a:avLst/>
          </a:prstGeom>
          <a:noFill/>
          <a:ln>
            <a:noFill/>
          </a:ln>
        </p:spPr>
        <p:txBody>
          <a:bodyPr anchorCtr="0" anchor="b" bIns="45400" lIns="90800" spcFirstLastPara="1" rIns="90800" wrap="square" tIns="454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74212" y="4751982"/>
            <a:ext cx="5393690" cy="3887986"/>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ph idx="2" type="sldImg"/>
          </p:nvPr>
        </p:nvSpPr>
        <p:spPr>
          <a:xfrm>
            <a:off x="965200" y="1235075"/>
            <a:ext cx="4811713" cy="33321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965200" y="1235075"/>
            <a:ext cx="4811700" cy="33321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74212" y="4751982"/>
            <a:ext cx="5393700" cy="388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Beaucoup d’info, peu d’insights</a:t>
            </a:r>
            <a:endParaRPr/>
          </a:p>
          <a:p>
            <a:pPr indent="0" lvl="0" marL="0">
              <a:spcBef>
                <a:spcPts val="0"/>
              </a:spcBef>
              <a:spcAft>
                <a:spcPts val="0"/>
              </a:spcAft>
              <a:buNone/>
            </a:pPr>
            <a:r>
              <a:t/>
            </a:r>
            <a:endParaRPr/>
          </a:p>
        </p:txBody>
      </p:sp>
      <p:sp>
        <p:nvSpPr>
          <p:cNvPr id="170" name="Shape 170"/>
          <p:cNvSpPr txBox="1"/>
          <p:nvPr>
            <p:ph idx="12" type="sldNum"/>
          </p:nvPr>
        </p:nvSpPr>
        <p:spPr>
          <a:xfrm>
            <a:off x="3818971" y="9378827"/>
            <a:ext cx="2921700" cy="495300"/>
          </a:xfrm>
          <a:prstGeom prst="rect">
            <a:avLst/>
          </a:prstGeom>
        </p:spPr>
        <p:txBody>
          <a:bodyPr anchorCtr="0" anchor="b" bIns="45400" lIns="90800" spcFirstLastPara="1" rIns="90800" wrap="square" tIns="45400">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965200" y="1235075"/>
            <a:ext cx="4811700" cy="33321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74212" y="4751982"/>
            <a:ext cx="5393700" cy="388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Une entreprise qui ne progresse pas est déjà en train de disparaitre. </a:t>
            </a:r>
            <a:endParaRPr/>
          </a:p>
          <a:p>
            <a:pPr indent="0" lvl="0" marL="0">
              <a:spcBef>
                <a:spcPts val="0"/>
              </a:spcBef>
              <a:spcAft>
                <a:spcPts val="0"/>
              </a:spcAft>
              <a:buNone/>
            </a:pPr>
            <a:r>
              <a:rPr lang="en-GB"/>
              <a:t>Une adaptation est nécessaire car il n’y a plus de croissance.</a:t>
            </a:r>
            <a:endParaRPr/>
          </a:p>
        </p:txBody>
      </p:sp>
      <p:sp>
        <p:nvSpPr>
          <p:cNvPr id="177" name="Shape 177"/>
          <p:cNvSpPr txBox="1"/>
          <p:nvPr>
            <p:ph idx="12" type="sldNum"/>
          </p:nvPr>
        </p:nvSpPr>
        <p:spPr>
          <a:xfrm>
            <a:off x="3818971" y="9378827"/>
            <a:ext cx="2921700" cy="495300"/>
          </a:xfrm>
          <a:prstGeom prst="rect">
            <a:avLst/>
          </a:prstGeom>
        </p:spPr>
        <p:txBody>
          <a:bodyPr anchorCtr="0" anchor="b" bIns="45400" lIns="90800" spcFirstLastPara="1" rIns="90800" wrap="square" tIns="45400">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965200" y="1235075"/>
            <a:ext cx="4811700" cy="33321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74212" y="4751982"/>
            <a:ext cx="5393700" cy="388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La distance de compétition ne permet pas de faire un break. Il faut évoluer à isopérimètre d implantation.</a:t>
            </a:r>
            <a:endParaRPr/>
          </a:p>
        </p:txBody>
      </p:sp>
      <p:sp>
        <p:nvSpPr>
          <p:cNvPr id="185" name="Shape 185"/>
          <p:cNvSpPr txBox="1"/>
          <p:nvPr>
            <p:ph idx="12" type="sldNum"/>
          </p:nvPr>
        </p:nvSpPr>
        <p:spPr>
          <a:xfrm>
            <a:off x="3818971" y="9378827"/>
            <a:ext cx="2921700" cy="495300"/>
          </a:xfrm>
          <a:prstGeom prst="rect">
            <a:avLst/>
          </a:prstGeom>
        </p:spPr>
        <p:txBody>
          <a:bodyPr anchorCtr="0" anchor="b" bIns="45400" lIns="90800" spcFirstLastPara="1" rIns="90800" wrap="square" tIns="45400">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965200" y="1235075"/>
            <a:ext cx="4811700" cy="33321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74212" y="4751982"/>
            <a:ext cx="5393700" cy="388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La physionomie des ventes A et C  est commune avec le B pour les produits A et C mais le D a un ratio inverse. Introduire du B ne devrait pas bouleversé A et C mais l’effet sur D est plus incertain .</a:t>
            </a:r>
            <a:endParaRPr/>
          </a:p>
          <a:p>
            <a:pPr indent="0" lvl="0" marL="0">
              <a:spcBef>
                <a:spcPts val="0"/>
              </a:spcBef>
              <a:spcAft>
                <a:spcPts val="0"/>
              </a:spcAft>
              <a:buNone/>
            </a:pPr>
            <a:r>
              <a:rPr lang="en-GB"/>
              <a:t>Ratio A/C pour les magasion a,b,c,d 0.7 ; 0.3 ; 0.8 ; 2. Le type d est clairement dans une autre logique de produit que les 3 premiers;</a:t>
            </a:r>
            <a:endParaRPr/>
          </a:p>
          <a:p>
            <a:pPr indent="0" lvl="0" marL="0">
              <a:spcBef>
                <a:spcPts val="0"/>
              </a:spcBef>
              <a:spcAft>
                <a:spcPts val="0"/>
              </a:spcAft>
              <a:buNone/>
            </a:pPr>
            <a:r>
              <a:t/>
            </a:r>
            <a:endParaRPr/>
          </a:p>
        </p:txBody>
      </p:sp>
      <p:sp>
        <p:nvSpPr>
          <p:cNvPr id="194" name="Shape 194"/>
          <p:cNvSpPr txBox="1"/>
          <p:nvPr>
            <p:ph idx="12" type="sldNum"/>
          </p:nvPr>
        </p:nvSpPr>
        <p:spPr>
          <a:xfrm>
            <a:off x="3818971" y="9378827"/>
            <a:ext cx="2921700" cy="495300"/>
          </a:xfrm>
          <a:prstGeom prst="rect">
            <a:avLst/>
          </a:prstGeom>
        </p:spPr>
        <p:txBody>
          <a:bodyPr anchorCtr="0" anchor="b" bIns="45400" lIns="90800" spcFirstLastPara="1" rIns="90800" wrap="square" tIns="45400">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965200" y="1235075"/>
            <a:ext cx="4811700" cy="33321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74212" y="4751982"/>
            <a:ext cx="5393700" cy="388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La spécificité des magasin b est d’avoir un assortment b qui tire vers le haut les ventes en quantité  car ces magasin attirent bcp plus de client. Meme si relativement ces clients consomment moins en ventes totales  ils dépensent plus. </a:t>
            </a:r>
            <a:endParaRPr/>
          </a:p>
        </p:txBody>
      </p:sp>
      <p:sp>
        <p:nvSpPr>
          <p:cNvPr id="202" name="Shape 202"/>
          <p:cNvSpPr txBox="1"/>
          <p:nvPr>
            <p:ph idx="12" type="sldNum"/>
          </p:nvPr>
        </p:nvSpPr>
        <p:spPr>
          <a:xfrm>
            <a:off x="3818971" y="9378827"/>
            <a:ext cx="2921700" cy="495300"/>
          </a:xfrm>
          <a:prstGeom prst="rect">
            <a:avLst/>
          </a:prstGeom>
        </p:spPr>
        <p:txBody>
          <a:bodyPr anchorCtr="0" anchor="b" bIns="45400" lIns="90800" spcFirstLastPara="1" rIns="90800" wrap="square" tIns="45400">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965200" y="1235075"/>
            <a:ext cx="4811700" cy="33321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74212" y="4751982"/>
            <a:ext cx="5393700" cy="388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Jeremy: </a:t>
            </a:r>
            <a:endParaRPr/>
          </a:p>
          <a:p>
            <a:pPr indent="0" lvl="0" marL="0">
              <a:spcBef>
                <a:spcPts val="0"/>
              </a:spcBef>
              <a:spcAft>
                <a:spcPts val="0"/>
              </a:spcAft>
              <a:buNone/>
            </a:pPr>
            <a:r>
              <a:rPr lang="en-GB"/>
              <a:t>Conclusion: Promotion always increase the sales (</a:t>
            </a:r>
            <a:r>
              <a:rPr lang="en-GB"/>
              <a:t>comparison</a:t>
            </a:r>
            <a:r>
              <a:rPr lang="en-GB"/>
              <a:t> 0/1). </a:t>
            </a:r>
            <a:endParaRPr/>
          </a:p>
          <a:p>
            <a:pPr indent="0" lvl="0" marL="0">
              <a:spcBef>
                <a:spcPts val="0"/>
              </a:spcBef>
              <a:spcAft>
                <a:spcPts val="0"/>
              </a:spcAft>
              <a:buNone/>
            </a:pPr>
            <a:r>
              <a:rPr lang="en-GB"/>
              <a:t>Promotion are subject to periodic effect only for the end of the year (november, december)</a:t>
            </a:r>
            <a:endParaRPr/>
          </a:p>
        </p:txBody>
      </p:sp>
      <p:sp>
        <p:nvSpPr>
          <p:cNvPr id="211" name="Shape 211"/>
          <p:cNvSpPr txBox="1"/>
          <p:nvPr>
            <p:ph idx="12" type="sldNum"/>
          </p:nvPr>
        </p:nvSpPr>
        <p:spPr>
          <a:xfrm>
            <a:off x="3818971" y="9378827"/>
            <a:ext cx="2921700" cy="495300"/>
          </a:xfrm>
          <a:prstGeom prst="rect">
            <a:avLst/>
          </a:prstGeom>
        </p:spPr>
        <p:txBody>
          <a:bodyPr anchorCtr="0" anchor="b" bIns="45400" lIns="90800" spcFirstLastPara="1" rIns="90800" wrap="square" tIns="45400">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965200" y="1235075"/>
            <a:ext cx="4811700" cy="33321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74212" y="4751982"/>
            <a:ext cx="5393700" cy="388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Absence de croissance</a:t>
            </a:r>
            <a:endParaRPr/>
          </a:p>
          <a:p>
            <a:pPr indent="0" lvl="0" marL="0">
              <a:spcBef>
                <a:spcPts val="0"/>
              </a:spcBef>
              <a:spcAft>
                <a:spcPts val="0"/>
              </a:spcAft>
              <a:buNone/>
            </a:pPr>
            <a:r>
              <a:rPr lang="en-GB"/>
              <a:t>Identification d’un cas de réussite</a:t>
            </a:r>
            <a:endParaRPr/>
          </a:p>
          <a:p>
            <a:pPr indent="0" lvl="0" marL="0">
              <a:spcBef>
                <a:spcPts val="0"/>
              </a:spcBef>
              <a:spcAft>
                <a:spcPts val="0"/>
              </a:spcAft>
              <a:buNone/>
            </a:pPr>
            <a:r>
              <a:rPr lang="en-GB"/>
              <a:t>Analyse des facteurs de réussite</a:t>
            </a:r>
            <a:endParaRPr/>
          </a:p>
          <a:p>
            <a:pPr indent="0" lvl="0" marL="0">
              <a:spcBef>
                <a:spcPts val="0"/>
              </a:spcBef>
              <a:spcAft>
                <a:spcPts val="0"/>
              </a:spcAft>
              <a:buNone/>
            </a:pPr>
            <a:r>
              <a:rPr lang="en-GB"/>
              <a:t>Etude des effets connexes du facteur</a:t>
            </a:r>
            <a:endParaRPr/>
          </a:p>
          <a:p>
            <a:pPr indent="0" lvl="0" marL="0">
              <a:spcBef>
                <a:spcPts val="0"/>
              </a:spcBef>
              <a:spcAft>
                <a:spcPts val="0"/>
              </a:spcAft>
              <a:buNone/>
            </a:pPr>
            <a:r>
              <a:rPr lang="en-GB"/>
              <a:t>Capacité à déployer la best practice</a:t>
            </a:r>
            <a:endParaRPr/>
          </a:p>
          <a:p>
            <a:pPr indent="0" lvl="0" marL="0">
              <a:spcBef>
                <a:spcPts val="0"/>
              </a:spcBef>
              <a:spcAft>
                <a:spcPts val="0"/>
              </a:spcAft>
              <a:buNone/>
            </a:pPr>
            <a:r>
              <a:rPr lang="en-GB"/>
              <a:t>Conclusion stratégique</a:t>
            </a:r>
            <a:endParaRPr/>
          </a:p>
        </p:txBody>
      </p:sp>
      <p:sp>
        <p:nvSpPr>
          <p:cNvPr id="219" name="Shape 219"/>
          <p:cNvSpPr txBox="1"/>
          <p:nvPr>
            <p:ph idx="12" type="sldNum"/>
          </p:nvPr>
        </p:nvSpPr>
        <p:spPr>
          <a:xfrm>
            <a:off x="3818971" y="9378827"/>
            <a:ext cx="2921700" cy="495300"/>
          </a:xfrm>
          <a:prstGeom prst="rect">
            <a:avLst/>
          </a:prstGeom>
        </p:spPr>
        <p:txBody>
          <a:bodyPr anchorCtr="0" anchor="b" bIns="45400" lIns="90800" spcFirstLastPara="1" rIns="90800" wrap="square" tIns="45400">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965200" y="1235075"/>
            <a:ext cx="4811700" cy="33321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74212" y="4751982"/>
            <a:ext cx="5393700" cy="388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Pour aller plus loin que l’intuition : utiliser le machine learning</a:t>
            </a:r>
            <a:endParaRPr/>
          </a:p>
          <a:p>
            <a:pPr indent="-317500" lvl="0" marL="457200" rtl="0">
              <a:spcBef>
                <a:spcPts val="0"/>
              </a:spcBef>
              <a:spcAft>
                <a:spcPts val="0"/>
              </a:spcAft>
              <a:buSzPts val="1400"/>
              <a:buChar char="-"/>
            </a:pPr>
            <a:r>
              <a:rPr lang="en-GB"/>
              <a:t>Modèle de gain espéré</a:t>
            </a:r>
            <a:endParaRPr/>
          </a:p>
          <a:p>
            <a:pPr indent="-317500" lvl="0" marL="457200" rtl="0">
              <a:spcBef>
                <a:spcPts val="0"/>
              </a:spcBef>
              <a:spcAft>
                <a:spcPts val="0"/>
              </a:spcAft>
              <a:buSzPts val="1400"/>
              <a:buChar char="-"/>
            </a:pPr>
            <a:r>
              <a:rPr lang="en-GB"/>
              <a:t>Synchromatrice du changement</a:t>
            </a:r>
            <a:endParaRPr/>
          </a:p>
          <a:p>
            <a:pPr indent="-317500" lvl="0" marL="457200" rtl="0">
              <a:spcBef>
                <a:spcPts val="0"/>
              </a:spcBef>
              <a:spcAft>
                <a:spcPts val="0"/>
              </a:spcAft>
              <a:buSzPts val="1400"/>
              <a:buChar char="-"/>
            </a:pPr>
            <a:r>
              <a:rPr lang="en-GB"/>
              <a:t>Ciblage marketing</a:t>
            </a:r>
            <a:endParaRPr/>
          </a:p>
          <a:p>
            <a:pPr indent="-317500" lvl="0" marL="457200" rtl="0">
              <a:spcBef>
                <a:spcPts val="0"/>
              </a:spcBef>
              <a:spcAft>
                <a:spcPts val="0"/>
              </a:spcAft>
              <a:buSzPts val="1400"/>
              <a:buChar char="-"/>
            </a:pPr>
            <a:r>
              <a:rPr lang="en-GB"/>
              <a:t>Prototypage de la stratégie</a:t>
            </a:r>
            <a:endParaRPr/>
          </a:p>
        </p:txBody>
      </p:sp>
      <p:sp>
        <p:nvSpPr>
          <p:cNvPr id="235" name="Shape 235"/>
          <p:cNvSpPr txBox="1"/>
          <p:nvPr>
            <p:ph idx="12" type="sldNum"/>
          </p:nvPr>
        </p:nvSpPr>
        <p:spPr>
          <a:xfrm>
            <a:off x="3818971" y="9378827"/>
            <a:ext cx="2921700" cy="495300"/>
          </a:xfrm>
          <a:prstGeom prst="rect">
            <a:avLst/>
          </a:prstGeom>
        </p:spPr>
        <p:txBody>
          <a:bodyPr anchorCtr="0" anchor="b" bIns="45400" lIns="90800" spcFirstLastPara="1" rIns="90800" wrap="square" tIns="45400">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x">
  <p:cSld name="TITLE_AND_BODY">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Silver Grey light" showMasterSp="0">
  <p:cSld name="Chapter Silver Grey light">
    <p:bg>
      <p:bgPr>
        <a:solidFill>
          <a:schemeClr val="dk2"/>
        </a:solidFill>
      </p:bgPr>
    </p:bg>
    <p:spTree>
      <p:nvGrpSpPr>
        <p:cNvPr id="101" name="Shape 101"/>
        <p:cNvGrpSpPr/>
        <p:nvPr/>
      </p:nvGrpSpPr>
      <p:grpSpPr>
        <a:xfrm>
          <a:off x="0" y="0"/>
          <a:ext cx="0" cy="0"/>
          <a:chOff x="0" y="0"/>
          <a:chExt cx="0" cy="0"/>
        </a:xfrm>
      </p:grpSpPr>
      <p:pic>
        <p:nvPicPr>
          <p:cNvPr id="102" name="Shape 102"/>
          <p:cNvPicPr preferRelativeResize="0"/>
          <p:nvPr/>
        </p:nvPicPr>
        <p:blipFill rotWithShape="1">
          <a:blip r:embed="rId2">
            <a:alphaModFix/>
          </a:blip>
          <a:srcRect b="-45082" l="-1" r="-184258" t="1"/>
          <a:stretch/>
        </p:blipFill>
        <p:spPr>
          <a:xfrm>
            <a:off x="0" y="-1"/>
            <a:ext cx="9906000" cy="6856413"/>
          </a:xfrm>
          <a:prstGeom prst="rect">
            <a:avLst/>
          </a:prstGeom>
          <a:solidFill>
            <a:schemeClr val="dk2"/>
          </a:solidFill>
          <a:ln>
            <a:noFill/>
          </a:ln>
        </p:spPr>
      </p:pic>
      <p:sp>
        <p:nvSpPr>
          <p:cNvPr id="103" name="Shape 103"/>
          <p:cNvSpPr txBox="1"/>
          <p:nvPr>
            <p:ph type="title"/>
          </p:nvPr>
        </p:nvSpPr>
        <p:spPr>
          <a:xfrm>
            <a:off x="3424342" y="3342167"/>
            <a:ext cx="5992708" cy="986946"/>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lt2"/>
              </a:buClr>
              <a:buSzPts val="2400"/>
              <a:buFont typeface="Tahoma"/>
              <a:buNone/>
              <a:defRPr b="0" i="0" sz="2400" u="none" cap="none" strike="noStrike">
                <a:solidFill>
                  <a:schemeClr val="lt2"/>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 name="Shape 104"/>
          <p:cNvSpPr txBox="1"/>
          <p:nvPr>
            <p:ph idx="1" type="body"/>
          </p:nvPr>
        </p:nvSpPr>
        <p:spPr>
          <a:xfrm>
            <a:off x="2264751" y="3342167"/>
            <a:ext cx="1080000" cy="986400"/>
          </a:xfrm>
          <a:prstGeom prst="rect">
            <a:avLst/>
          </a:prstGeom>
          <a:noFill/>
          <a:ln>
            <a:noFill/>
          </a:ln>
        </p:spPr>
        <p:txBody>
          <a:bodyPr anchorCtr="0" anchor="t" bIns="91425" lIns="91425" spcFirstLastPara="1" rIns="91425" wrap="square" tIns="91425"/>
          <a:lstStyle>
            <a:lvl1pPr indent="-381000" lvl="0" marL="457200" marR="0" rtl="0" algn="just">
              <a:lnSpc>
                <a:spcPct val="100000"/>
              </a:lnSpc>
              <a:spcBef>
                <a:spcPts val="400"/>
              </a:spcBef>
              <a:spcAft>
                <a:spcPts val="0"/>
              </a:spcAft>
              <a:buClr>
                <a:schemeClr val="lt2"/>
              </a:buClr>
              <a:buSzPts val="2400"/>
              <a:buFont typeface="Bilbo"/>
              <a:buChar char="/"/>
              <a:defRPr b="1" i="0" sz="2400" u="none" cap="none" strike="noStrike">
                <a:solidFill>
                  <a:schemeClr val="lt2"/>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105" name="Shape 105"/>
          <p:cNvSpPr/>
          <p:nvPr>
            <p:ph idx="2" type="pic"/>
          </p:nvPr>
        </p:nvSpPr>
        <p:spPr>
          <a:xfrm>
            <a:off x="0" y="2"/>
            <a:ext cx="5157702" cy="5590308"/>
          </a:xfrm>
          <a:prstGeom prst="rect">
            <a:avLst/>
          </a:prstGeom>
          <a:noFill/>
          <a:ln>
            <a:noFill/>
          </a:ln>
        </p:spPr>
        <p:txBody>
          <a:bodyPr anchorCtr="0" anchor="ctr" bIns="91425" lIns="91425" spcFirstLastPara="1" rIns="91425" wrap="square" tIns="91425"/>
          <a:lstStyle>
            <a:lvl1pPr lvl="0" marR="0" rtl="0" algn="l">
              <a:lnSpc>
                <a:spcPct val="100000"/>
              </a:lnSpc>
              <a:spcBef>
                <a:spcPts val="1800"/>
              </a:spcBef>
              <a:spcAft>
                <a:spcPts val="0"/>
              </a:spcAft>
              <a:buClr>
                <a:schemeClr val="accent5"/>
              </a:buClr>
              <a:buSzPts val="1800"/>
              <a:buFont typeface="Arial"/>
              <a:buNone/>
              <a:defRPr b="0" i="1" sz="1800" u="none" cap="none" strike="noStrike">
                <a:solidFill>
                  <a:schemeClr val="accent5"/>
                </a:solidFill>
                <a:latin typeface="Tahoma"/>
                <a:ea typeface="Tahoma"/>
                <a:cs typeface="Tahoma"/>
                <a:sym typeface="Tahoma"/>
              </a:defRPr>
            </a:lvl1pPr>
            <a:lvl2pPr lvl="1"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lvl="2"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lvl="3"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lvl="4"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lvl="5"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lvl="6"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lvl="7"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lvl="8"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Green light" showMasterSp="0">
  <p:cSld name="Chapter Green light">
    <p:bg>
      <p:bgPr>
        <a:solidFill>
          <a:schemeClr val="accent1"/>
        </a:solidFill>
      </p:bgPr>
    </p:bg>
    <p:spTree>
      <p:nvGrpSpPr>
        <p:cNvPr id="106" name="Shape 106"/>
        <p:cNvGrpSpPr/>
        <p:nvPr/>
      </p:nvGrpSpPr>
      <p:grpSpPr>
        <a:xfrm>
          <a:off x="0" y="0"/>
          <a:ext cx="0" cy="0"/>
          <a:chOff x="0" y="0"/>
          <a:chExt cx="0" cy="0"/>
        </a:xfrm>
      </p:grpSpPr>
      <p:pic>
        <p:nvPicPr>
          <p:cNvPr id="107" name="Shape 107"/>
          <p:cNvPicPr preferRelativeResize="0"/>
          <p:nvPr/>
        </p:nvPicPr>
        <p:blipFill rotWithShape="1">
          <a:blip r:embed="rId2">
            <a:alphaModFix/>
          </a:blip>
          <a:srcRect b="-45082" l="-1" r="-184258" t="1"/>
          <a:stretch/>
        </p:blipFill>
        <p:spPr>
          <a:xfrm>
            <a:off x="0" y="-1"/>
            <a:ext cx="9906000" cy="6856413"/>
          </a:xfrm>
          <a:prstGeom prst="rect">
            <a:avLst/>
          </a:prstGeom>
          <a:solidFill>
            <a:schemeClr val="accent1"/>
          </a:solidFill>
          <a:ln>
            <a:noFill/>
          </a:ln>
        </p:spPr>
      </p:pic>
      <p:sp>
        <p:nvSpPr>
          <p:cNvPr id="108" name="Shape 108"/>
          <p:cNvSpPr txBox="1"/>
          <p:nvPr>
            <p:ph type="title"/>
          </p:nvPr>
        </p:nvSpPr>
        <p:spPr>
          <a:xfrm>
            <a:off x="3424342" y="3342167"/>
            <a:ext cx="5992708" cy="986946"/>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lt1"/>
              </a:buClr>
              <a:buSzPts val="2400"/>
              <a:buFont typeface="Tahoma"/>
              <a:buNone/>
              <a:defRPr b="0" i="0" sz="2400" u="none" cap="none" strike="noStrike">
                <a:solidFill>
                  <a:schemeClr val="lt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9" name="Shape 109"/>
          <p:cNvSpPr/>
          <p:nvPr>
            <p:ph idx="2" type="pic"/>
          </p:nvPr>
        </p:nvSpPr>
        <p:spPr>
          <a:xfrm>
            <a:off x="0" y="2"/>
            <a:ext cx="5157702" cy="5590308"/>
          </a:xfrm>
          <a:prstGeom prst="rect">
            <a:avLst/>
          </a:prstGeom>
          <a:noFill/>
          <a:ln>
            <a:noFill/>
          </a:ln>
        </p:spPr>
        <p:txBody>
          <a:bodyPr anchorCtr="0" anchor="ctr" bIns="91425" lIns="91425" spcFirstLastPara="1" rIns="91425" wrap="square" tIns="91425"/>
          <a:lstStyle>
            <a:lvl1pPr lvl="0" marR="0" rtl="0" algn="l">
              <a:lnSpc>
                <a:spcPct val="100000"/>
              </a:lnSpc>
              <a:spcBef>
                <a:spcPts val="1800"/>
              </a:spcBef>
              <a:spcAft>
                <a:spcPts val="0"/>
              </a:spcAft>
              <a:buClr>
                <a:schemeClr val="lt1"/>
              </a:buClr>
              <a:buSzPts val="1800"/>
              <a:buFont typeface="Arial"/>
              <a:buNone/>
              <a:defRPr b="0" i="1" sz="1800" u="none" cap="none" strike="noStrike">
                <a:solidFill>
                  <a:schemeClr val="lt1"/>
                </a:solidFill>
                <a:latin typeface="Tahoma"/>
                <a:ea typeface="Tahoma"/>
                <a:cs typeface="Tahoma"/>
                <a:sym typeface="Tahoma"/>
              </a:defRPr>
            </a:lvl1pPr>
            <a:lvl2pPr lvl="1"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lvl="2"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lvl="3"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lvl="4"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lvl="5"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lvl="6"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lvl="7"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lvl="8"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110" name="Shape 110"/>
          <p:cNvSpPr txBox="1"/>
          <p:nvPr>
            <p:ph idx="1" type="body"/>
          </p:nvPr>
        </p:nvSpPr>
        <p:spPr>
          <a:xfrm>
            <a:off x="2264751" y="3342167"/>
            <a:ext cx="1080000" cy="986400"/>
          </a:xfrm>
          <a:prstGeom prst="rect">
            <a:avLst/>
          </a:prstGeom>
          <a:noFill/>
          <a:ln>
            <a:noFill/>
          </a:ln>
        </p:spPr>
        <p:txBody>
          <a:bodyPr anchorCtr="0" anchor="t" bIns="91425" lIns="91425" spcFirstLastPara="1" rIns="91425" wrap="square" tIns="91425"/>
          <a:lstStyle>
            <a:lvl1pPr indent="-381000" lvl="0" marL="457200" marR="0" rtl="0" algn="just">
              <a:lnSpc>
                <a:spcPct val="100000"/>
              </a:lnSpc>
              <a:spcBef>
                <a:spcPts val="400"/>
              </a:spcBef>
              <a:spcAft>
                <a:spcPts val="0"/>
              </a:spcAft>
              <a:buClr>
                <a:schemeClr val="lt1"/>
              </a:buClr>
              <a:buSzPts val="2400"/>
              <a:buFont typeface="Bilbo"/>
              <a:buChar char="/"/>
              <a:defRPr b="1" i="0" sz="2400" u="none" cap="none" strike="noStrike">
                <a:solidFill>
                  <a:schemeClr val="l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Brown light" showMasterSp="0">
  <p:cSld name="Chapter Brown light">
    <p:bg>
      <p:bgPr>
        <a:solidFill>
          <a:schemeClr val="accent2"/>
        </a:solidFill>
      </p:bgPr>
    </p:bg>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2">
            <a:alphaModFix/>
          </a:blip>
          <a:srcRect b="-45082" l="-1" r="-184258" t="1"/>
          <a:stretch/>
        </p:blipFill>
        <p:spPr>
          <a:xfrm>
            <a:off x="0" y="-1"/>
            <a:ext cx="9906000" cy="6856413"/>
          </a:xfrm>
          <a:prstGeom prst="rect">
            <a:avLst/>
          </a:prstGeom>
          <a:solidFill>
            <a:schemeClr val="accent2"/>
          </a:solidFill>
          <a:ln>
            <a:noFill/>
          </a:ln>
        </p:spPr>
      </p:pic>
      <p:sp>
        <p:nvSpPr>
          <p:cNvPr id="113" name="Shape 113"/>
          <p:cNvSpPr txBox="1"/>
          <p:nvPr>
            <p:ph type="title"/>
          </p:nvPr>
        </p:nvSpPr>
        <p:spPr>
          <a:xfrm>
            <a:off x="3424342" y="3342167"/>
            <a:ext cx="5992708" cy="986946"/>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lt1"/>
              </a:buClr>
              <a:buSzPts val="2400"/>
              <a:buFont typeface="Tahoma"/>
              <a:buNone/>
              <a:defRPr b="0" i="0" sz="2400" u="none" cap="none" strike="noStrike">
                <a:solidFill>
                  <a:schemeClr val="lt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Shape 114"/>
          <p:cNvSpPr/>
          <p:nvPr>
            <p:ph idx="2" type="pic"/>
          </p:nvPr>
        </p:nvSpPr>
        <p:spPr>
          <a:xfrm>
            <a:off x="0" y="2"/>
            <a:ext cx="5157702" cy="5590308"/>
          </a:xfrm>
          <a:prstGeom prst="rect">
            <a:avLst/>
          </a:prstGeom>
          <a:noFill/>
          <a:ln>
            <a:noFill/>
          </a:ln>
        </p:spPr>
        <p:txBody>
          <a:bodyPr anchorCtr="0" anchor="ctr" bIns="91425" lIns="91425" spcFirstLastPara="1" rIns="91425" wrap="square" tIns="91425"/>
          <a:lstStyle>
            <a:lvl1pPr lvl="0" marR="0" rtl="0" algn="l">
              <a:lnSpc>
                <a:spcPct val="100000"/>
              </a:lnSpc>
              <a:spcBef>
                <a:spcPts val="1800"/>
              </a:spcBef>
              <a:spcAft>
                <a:spcPts val="0"/>
              </a:spcAft>
              <a:buClr>
                <a:schemeClr val="lt1"/>
              </a:buClr>
              <a:buSzPts val="1800"/>
              <a:buFont typeface="Arial"/>
              <a:buNone/>
              <a:defRPr b="0" i="1" sz="1800" u="none" cap="none" strike="noStrike">
                <a:solidFill>
                  <a:schemeClr val="lt1"/>
                </a:solidFill>
                <a:latin typeface="Tahoma"/>
                <a:ea typeface="Tahoma"/>
                <a:cs typeface="Tahoma"/>
                <a:sym typeface="Tahoma"/>
              </a:defRPr>
            </a:lvl1pPr>
            <a:lvl2pPr lvl="1"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lvl="2"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lvl="3"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lvl="4"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lvl="5"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lvl="6"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lvl="7"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lvl="8"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115" name="Shape 115"/>
          <p:cNvSpPr txBox="1"/>
          <p:nvPr>
            <p:ph idx="1" type="body"/>
          </p:nvPr>
        </p:nvSpPr>
        <p:spPr>
          <a:xfrm>
            <a:off x="2264751" y="3342167"/>
            <a:ext cx="1080000" cy="986400"/>
          </a:xfrm>
          <a:prstGeom prst="rect">
            <a:avLst/>
          </a:prstGeom>
          <a:noFill/>
          <a:ln>
            <a:noFill/>
          </a:ln>
        </p:spPr>
        <p:txBody>
          <a:bodyPr anchorCtr="0" anchor="t" bIns="91425" lIns="91425" spcFirstLastPara="1" rIns="91425" wrap="square" tIns="91425"/>
          <a:lstStyle>
            <a:lvl1pPr indent="-381000" lvl="0" marL="457200" marR="0" rtl="0" algn="just">
              <a:lnSpc>
                <a:spcPct val="100000"/>
              </a:lnSpc>
              <a:spcBef>
                <a:spcPts val="400"/>
              </a:spcBef>
              <a:spcAft>
                <a:spcPts val="0"/>
              </a:spcAft>
              <a:buClr>
                <a:schemeClr val="lt1"/>
              </a:buClr>
              <a:buSzPts val="2400"/>
              <a:buFont typeface="Bilbo"/>
              <a:buChar char="/"/>
              <a:defRPr b="1" i="0" sz="2400" u="none" cap="none" strike="noStrike">
                <a:solidFill>
                  <a:schemeClr val="l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age">
  <p:cSld name="Blank page">
    <p:spTree>
      <p:nvGrpSpPr>
        <p:cNvPr id="116" name="Shape 11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ge Contacts" showMasterSp="0">
  <p:cSld name="Page Contacts">
    <p:bg>
      <p:bgPr>
        <a:solidFill>
          <a:schemeClr val="lt2"/>
        </a:solidFill>
      </p:bgPr>
    </p:bg>
    <p:spTree>
      <p:nvGrpSpPr>
        <p:cNvPr id="117" name="Shape 117"/>
        <p:cNvGrpSpPr/>
        <p:nvPr/>
      </p:nvGrpSpPr>
      <p:grpSpPr>
        <a:xfrm>
          <a:off x="0" y="0"/>
          <a:ext cx="0" cy="0"/>
          <a:chOff x="0" y="0"/>
          <a:chExt cx="0" cy="0"/>
        </a:xfrm>
      </p:grpSpPr>
      <p:pic>
        <p:nvPicPr>
          <p:cNvPr id="118" name="Shape 118"/>
          <p:cNvPicPr preferRelativeResize="0"/>
          <p:nvPr/>
        </p:nvPicPr>
        <p:blipFill rotWithShape="1">
          <a:blip r:embed="rId2">
            <a:alphaModFix/>
          </a:blip>
          <a:srcRect b="-45087" l="0" r="-184204" t="0"/>
          <a:stretch/>
        </p:blipFill>
        <p:spPr>
          <a:xfrm>
            <a:off x="-2" y="-9086"/>
            <a:ext cx="9906001" cy="6858000"/>
          </a:xfrm>
          <a:prstGeom prst="rect">
            <a:avLst/>
          </a:prstGeom>
          <a:solidFill>
            <a:schemeClr val="lt2"/>
          </a:solidFill>
          <a:ln>
            <a:noFill/>
          </a:ln>
        </p:spPr>
      </p:pic>
      <p:pic>
        <p:nvPicPr>
          <p:cNvPr id="119" name="Shape 119"/>
          <p:cNvPicPr preferRelativeResize="0"/>
          <p:nvPr/>
        </p:nvPicPr>
        <p:blipFill rotWithShape="1">
          <a:blip r:embed="rId3">
            <a:alphaModFix/>
          </a:blip>
          <a:srcRect b="0" l="0" r="0" t="0"/>
          <a:stretch/>
        </p:blipFill>
        <p:spPr>
          <a:xfrm>
            <a:off x="6624000" y="1152000"/>
            <a:ext cx="2826000" cy="381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Page Picture" showMasterSp="0">
  <p:cSld name="End Page Picture">
    <p:spTree>
      <p:nvGrpSpPr>
        <p:cNvPr id="120" name="Shape 120"/>
        <p:cNvGrpSpPr/>
        <p:nvPr/>
      </p:nvGrpSpPr>
      <p:grpSpPr>
        <a:xfrm>
          <a:off x="0" y="0"/>
          <a:ext cx="0" cy="0"/>
          <a:chOff x="0" y="0"/>
          <a:chExt cx="0" cy="0"/>
        </a:xfrm>
      </p:grpSpPr>
      <p:pic>
        <p:nvPicPr>
          <p:cNvPr descr="C:\Users\kerveillant\Desktop\WAVESTONE #ProdTools\4. Visuels\La city 2.png" id="121" name="Shape 121"/>
          <p:cNvPicPr preferRelativeResize="0"/>
          <p:nvPr/>
        </p:nvPicPr>
        <p:blipFill rotWithShape="1">
          <a:blip r:embed="rId2">
            <a:alphaModFix/>
          </a:blip>
          <a:srcRect b="0" l="0" r="3693" t="0"/>
          <a:stretch/>
        </p:blipFill>
        <p:spPr>
          <a:xfrm>
            <a:off x="-15552" y="0"/>
            <a:ext cx="9921552" cy="6865389"/>
          </a:xfrm>
          <a:prstGeom prst="rect">
            <a:avLst/>
          </a:prstGeom>
          <a:noFill/>
          <a:ln>
            <a:noFill/>
          </a:ln>
        </p:spPr>
      </p:pic>
      <p:sp>
        <p:nvSpPr>
          <p:cNvPr id="122" name="Shape 122"/>
          <p:cNvSpPr txBox="1"/>
          <p:nvPr/>
        </p:nvSpPr>
        <p:spPr>
          <a:xfrm>
            <a:off x="-1038" y="0"/>
            <a:ext cx="2303463" cy="4540246"/>
          </a:xfrm>
          <a:prstGeom prst="rect">
            <a:avLst/>
          </a:prstGeom>
          <a:noFill/>
          <a:ln>
            <a:noFill/>
          </a:ln>
        </p:spPr>
        <p:txBody>
          <a:bodyPr anchorCtr="1" anchor="ctr" bIns="45700" lIns="91425" spcFirstLastPara="1" rIns="91425" wrap="square" tIns="45700">
            <a:noAutofit/>
          </a:bodyPr>
          <a:lstStyle/>
          <a:p>
            <a:pPr indent="0" lvl="0" marL="0" marR="0" rtl="0" algn="l">
              <a:lnSpc>
                <a:spcPct val="200000"/>
              </a:lnSpc>
              <a:spcBef>
                <a:spcPts val="0"/>
              </a:spcBef>
              <a:spcAft>
                <a:spcPts val="0"/>
              </a:spcAft>
              <a:buNone/>
            </a:pPr>
            <a:r>
              <a:rPr lang="en-GB" sz="1000">
                <a:solidFill>
                  <a:schemeClr val="lt2"/>
                </a:solidFill>
                <a:latin typeface="Tahoma"/>
                <a:ea typeface="Tahoma"/>
                <a:cs typeface="Tahoma"/>
                <a:sym typeface="Tahoma"/>
              </a:rPr>
              <a:t>PARIS</a:t>
            </a:r>
            <a:endParaRPr/>
          </a:p>
          <a:p>
            <a:pPr indent="0" lvl="0" marL="0" marR="0" rtl="0" algn="l">
              <a:lnSpc>
                <a:spcPct val="200000"/>
              </a:lnSpc>
              <a:spcBef>
                <a:spcPts val="0"/>
              </a:spcBef>
              <a:spcAft>
                <a:spcPts val="0"/>
              </a:spcAft>
              <a:buNone/>
            </a:pPr>
            <a:r>
              <a:rPr lang="en-GB" sz="1000">
                <a:solidFill>
                  <a:schemeClr val="lt2"/>
                </a:solidFill>
                <a:latin typeface="Tahoma"/>
                <a:ea typeface="Tahoma"/>
                <a:cs typeface="Tahoma"/>
                <a:sym typeface="Tahoma"/>
              </a:rPr>
              <a:t>LONDON</a:t>
            </a:r>
            <a:endParaRPr/>
          </a:p>
          <a:p>
            <a:pPr indent="0" lvl="0" marL="0" marR="0" rtl="0" algn="l">
              <a:lnSpc>
                <a:spcPct val="200000"/>
              </a:lnSpc>
              <a:spcBef>
                <a:spcPts val="0"/>
              </a:spcBef>
              <a:spcAft>
                <a:spcPts val="0"/>
              </a:spcAft>
              <a:buNone/>
            </a:pPr>
            <a:r>
              <a:rPr lang="en-GB" sz="1000">
                <a:solidFill>
                  <a:schemeClr val="lt2"/>
                </a:solidFill>
                <a:latin typeface="Tahoma"/>
                <a:ea typeface="Tahoma"/>
                <a:cs typeface="Tahoma"/>
                <a:sym typeface="Tahoma"/>
              </a:rPr>
              <a:t>NEW YORK</a:t>
            </a:r>
            <a:endParaRPr/>
          </a:p>
          <a:p>
            <a:pPr indent="0" lvl="0" marL="0" marR="0" rtl="0" algn="l">
              <a:lnSpc>
                <a:spcPct val="200000"/>
              </a:lnSpc>
              <a:spcBef>
                <a:spcPts val="0"/>
              </a:spcBef>
              <a:spcAft>
                <a:spcPts val="0"/>
              </a:spcAft>
              <a:buNone/>
            </a:pPr>
            <a:r>
              <a:rPr lang="en-GB" sz="1000">
                <a:solidFill>
                  <a:schemeClr val="lt2"/>
                </a:solidFill>
                <a:latin typeface="Tahoma"/>
                <a:ea typeface="Tahoma"/>
                <a:cs typeface="Tahoma"/>
                <a:sym typeface="Tahoma"/>
              </a:rPr>
              <a:t>HONG KONG</a:t>
            </a:r>
            <a:endParaRPr/>
          </a:p>
          <a:p>
            <a:pPr indent="0" lvl="0" marL="0" marR="0" rtl="0" algn="l">
              <a:lnSpc>
                <a:spcPct val="200000"/>
              </a:lnSpc>
              <a:spcBef>
                <a:spcPts val="0"/>
              </a:spcBef>
              <a:spcAft>
                <a:spcPts val="0"/>
              </a:spcAft>
              <a:buNone/>
            </a:pPr>
            <a:r>
              <a:rPr lang="en-GB" sz="1000">
                <a:solidFill>
                  <a:schemeClr val="lt2"/>
                </a:solidFill>
                <a:latin typeface="Tahoma"/>
                <a:ea typeface="Tahoma"/>
                <a:cs typeface="Tahoma"/>
                <a:sym typeface="Tahoma"/>
              </a:rPr>
              <a:t>SINGAPORE *</a:t>
            </a:r>
            <a:endParaRPr/>
          </a:p>
          <a:p>
            <a:pPr indent="0" lvl="0" marL="0" marR="0" rtl="0" algn="l">
              <a:lnSpc>
                <a:spcPct val="200000"/>
              </a:lnSpc>
              <a:spcBef>
                <a:spcPts val="0"/>
              </a:spcBef>
              <a:spcAft>
                <a:spcPts val="0"/>
              </a:spcAft>
              <a:buNone/>
            </a:pPr>
            <a:r>
              <a:rPr lang="en-GB" sz="1000">
                <a:solidFill>
                  <a:schemeClr val="lt2"/>
                </a:solidFill>
                <a:latin typeface="Tahoma"/>
                <a:ea typeface="Tahoma"/>
                <a:cs typeface="Tahoma"/>
                <a:sym typeface="Tahoma"/>
              </a:rPr>
              <a:t>DUBAI *</a:t>
            </a:r>
            <a:endParaRPr/>
          </a:p>
          <a:p>
            <a:pPr indent="0" lvl="0" marL="0" marR="0" rtl="0" algn="l">
              <a:lnSpc>
                <a:spcPct val="200000"/>
              </a:lnSpc>
              <a:spcBef>
                <a:spcPts val="0"/>
              </a:spcBef>
              <a:spcAft>
                <a:spcPts val="0"/>
              </a:spcAft>
              <a:buNone/>
            </a:pPr>
            <a:r>
              <a:rPr lang="en-GB" sz="1000">
                <a:solidFill>
                  <a:schemeClr val="lt2"/>
                </a:solidFill>
                <a:latin typeface="Tahoma"/>
                <a:ea typeface="Tahoma"/>
                <a:cs typeface="Tahoma"/>
                <a:sym typeface="Tahoma"/>
              </a:rPr>
              <a:t>BRUSSELS</a:t>
            </a:r>
            <a:endParaRPr/>
          </a:p>
          <a:p>
            <a:pPr indent="0" lvl="0" marL="0" marR="0" rtl="0" algn="l">
              <a:lnSpc>
                <a:spcPct val="200000"/>
              </a:lnSpc>
              <a:spcBef>
                <a:spcPts val="0"/>
              </a:spcBef>
              <a:spcAft>
                <a:spcPts val="0"/>
              </a:spcAft>
              <a:buNone/>
            </a:pPr>
            <a:r>
              <a:rPr lang="en-GB" sz="1000">
                <a:solidFill>
                  <a:schemeClr val="lt2"/>
                </a:solidFill>
                <a:latin typeface="Tahoma"/>
                <a:ea typeface="Tahoma"/>
                <a:cs typeface="Tahoma"/>
                <a:sym typeface="Tahoma"/>
              </a:rPr>
              <a:t>LUXEMBOURG</a:t>
            </a:r>
            <a:endParaRPr/>
          </a:p>
          <a:p>
            <a:pPr indent="0" lvl="0" marL="0" marR="0" rtl="0" algn="l">
              <a:lnSpc>
                <a:spcPct val="200000"/>
              </a:lnSpc>
              <a:spcBef>
                <a:spcPts val="0"/>
              </a:spcBef>
              <a:spcAft>
                <a:spcPts val="0"/>
              </a:spcAft>
              <a:buNone/>
            </a:pPr>
            <a:r>
              <a:rPr lang="en-GB" sz="1000">
                <a:solidFill>
                  <a:schemeClr val="lt2"/>
                </a:solidFill>
                <a:latin typeface="Tahoma"/>
                <a:ea typeface="Tahoma"/>
                <a:cs typeface="Tahoma"/>
                <a:sym typeface="Tahoma"/>
              </a:rPr>
              <a:t>GENEVA</a:t>
            </a:r>
            <a:endParaRPr/>
          </a:p>
          <a:p>
            <a:pPr indent="0" lvl="0" marL="0" marR="0" rtl="0" algn="l">
              <a:lnSpc>
                <a:spcPct val="200000"/>
              </a:lnSpc>
              <a:spcBef>
                <a:spcPts val="0"/>
              </a:spcBef>
              <a:spcAft>
                <a:spcPts val="0"/>
              </a:spcAft>
              <a:buNone/>
            </a:pPr>
            <a:r>
              <a:rPr lang="en-GB" sz="1000">
                <a:solidFill>
                  <a:schemeClr val="lt2"/>
                </a:solidFill>
                <a:latin typeface="Tahoma"/>
                <a:ea typeface="Tahoma"/>
                <a:cs typeface="Tahoma"/>
                <a:sym typeface="Tahoma"/>
              </a:rPr>
              <a:t>CASABLANCA</a:t>
            </a:r>
            <a:endParaRPr/>
          </a:p>
          <a:p>
            <a:pPr indent="0" lvl="0" marL="0" marR="0" rtl="0" algn="l">
              <a:lnSpc>
                <a:spcPct val="200000"/>
              </a:lnSpc>
              <a:spcBef>
                <a:spcPts val="0"/>
              </a:spcBef>
              <a:spcAft>
                <a:spcPts val="0"/>
              </a:spcAft>
              <a:buNone/>
            </a:pPr>
            <a:r>
              <a:rPr lang="en-GB" sz="1000">
                <a:solidFill>
                  <a:schemeClr val="lt2"/>
                </a:solidFill>
                <a:latin typeface="Tahoma"/>
                <a:ea typeface="Tahoma"/>
                <a:cs typeface="Tahoma"/>
                <a:sym typeface="Tahoma"/>
              </a:rPr>
              <a:t>LYON</a:t>
            </a:r>
            <a:endParaRPr sz="1000">
              <a:solidFill>
                <a:schemeClr val="lt2"/>
              </a:solidFill>
              <a:latin typeface="Tahoma"/>
              <a:ea typeface="Tahoma"/>
              <a:cs typeface="Tahoma"/>
              <a:sym typeface="Tahoma"/>
            </a:endParaRPr>
          </a:p>
          <a:p>
            <a:pPr indent="0" lvl="0" marL="0" marR="0" rtl="0" algn="l">
              <a:lnSpc>
                <a:spcPct val="200000"/>
              </a:lnSpc>
              <a:spcBef>
                <a:spcPts val="0"/>
              </a:spcBef>
              <a:spcAft>
                <a:spcPts val="0"/>
              </a:spcAft>
              <a:buNone/>
            </a:pPr>
            <a:r>
              <a:rPr lang="en-GB" sz="1000">
                <a:solidFill>
                  <a:schemeClr val="lt2"/>
                </a:solidFill>
                <a:latin typeface="Tahoma"/>
                <a:ea typeface="Tahoma"/>
                <a:cs typeface="Tahoma"/>
                <a:sym typeface="Tahoma"/>
              </a:rPr>
              <a:t>MARSEILLE</a:t>
            </a:r>
            <a:endParaRPr/>
          </a:p>
          <a:p>
            <a:pPr indent="0" lvl="0" marL="0" marR="0" rtl="0" algn="l">
              <a:lnSpc>
                <a:spcPct val="200000"/>
              </a:lnSpc>
              <a:spcBef>
                <a:spcPts val="0"/>
              </a:spcBef>
              <a:spcAft>
                <a:spcPts val="0"/>
              </a:spcAft>
              <a:buNone/>
            </a:pPr>
            <a:r>
              <a:rPr lang="en-GB" sz="1000">
                <a:solidFill>
                  <a:schemeClr val="lt2"/>
                </a:solidFill>
                <a:latin typeface="Tahoma"/>
                <a:ea typeface="Tahoma"/>
                <a:cs typeface="Tahoma"/>
                <a:sym typeface="Tahoma"/>
              </a:rPr>
              <a:t>NANTES</a:t>
            </a:r>
            <a:endParaRPr/>
          </a:p>
          <a:p>
            <a:pPr indent="0" lvl="0" marL="0" marR="0" rtl="0" algn="l">
              <a:spcBef>
                <a:spcPts val="0"/>
              </a:spcBef>
              <a:spcAft>
                <a:spcPts val="0"/>
              </a:spcAft>
              <a:buNone/>
            </a:pPr>
            <a:r>
              <a:t/>
            </a:r>
            <a:endParaRPr sz="1000">
              <a:solidFill>
                <a:schemeClr val="lt2"/>
              </a:solidFill>
              <a:latin typeface="Tahoma"/>
              <a:ea typeface="Tahoma"/>
              <a:cs typeface="Tahoma"/>
              <a:sym typeface="Tahoma"/>
            </a:endParaRPr>
          </a:p>
        </p:txBody>
      </p:sp>
      <p:sp>
        <p:nvSpPr>
          <p:cNvPr id="123" name="Shape 123"/>
          <p:cNvSpPr txBox="1"/>
          <p:nvPr/>
        </p:nvSpPr>
        <p:spPr>
          <a:xfrm>
            <a:off x="632520" y="4248151"/>
            <a:ext cx="1370926" cy="200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700">
                <a:solidFill>
                  <a:schemeClr val="lt2"/>
                </a:solidFill>
                <a:latin typeface="Tahoma"/>
                <a:ea typeface="Tahoma"/>
                <a:cs typeface="Tahoma"/>
                <a:sym typeface="Tahoma"/>
              </a:rPr>
              <a:t>* Partenaires stratégiques</a:t>
            </a:r>
            <a:endParaRPr/>
          </a:p>
        </p:txBody>
      </p:sp>
      <p:pic>
        <p:nvPicPr>
          <p:cNvPr id="124" name="Shape 124"/>
          <p:cNvPicPr preferRelativeResize="0"/>
          <p:nvPr/>
        </p:nvPicPr>
        <p:blipFill rotWithShape="1">
          <a:blip r:embed="rId3">
            <a:alphaModFix/>
          </a:blip>
          <a:srcRect b="0" l="0" r="0" t="0"/>
          <a:stretch/>
        </p:blipFill>
        <p:spPr>
          <a:xfrm>
            <a:off x="6624000" y="1152000"/>
            <a:ext cx="2826000" cy="381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uidelines" showMasterSp="0">
  <p:cSld name="Guidelines">
    <p:spTree>
      <p:nvGrpSpPr>
        <p:cNvPr id="125" name="Shape 125"/>
        <p:cNvGrpSpPr/>
        <p:nvPr/>
      </p:nvGrpSpPr>
      <p:grpSpPr>
        <a:xfrm>
          <a:off x="0" y="0"/>
          <a:ext cx="0" cy="0"/>
          <a:chOff x="0" y="0"/>
          <a:chExt cx="0" cy="0"/>
        </a:xfrm>
      </p:grpSpPr>
      <p:sp>
        <p:nvSpPr>
          <p:cNvPr id="126" name="Shape 126"/>
          <p:cNvSpPr txBox="1"/>
          <p:nvPr>
            <p:ph type="title"/>
          </p:nvPr>
        </p:nvSpPr>
        <p:spPr>
          <a:xfrm>
            <a:off x="345600" y="404665"/>
            <a:ext cx="9216000" cy="86374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2"/>
              </a:buClr>
              <a:buSzPts val="2200"/>
              <a:buFont typeface="Tahoma"/>
              <a:buNone/>
              <a:defRPr b="0" i="0" sz="2200" u="none" cap="none" strike="noStrike">
                <a:solidFill>
                  <a:schemeClr val="lt2"/>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aphicFrame>
        <p:nvGraphicFramePr>
          <p:cNvPr id="127" name="Shape 127"/>
          <p:cNvGraphicFramePr/>
          <p:nvPr/>
        </p:nvGraphicFramePr>
        <p:xfrm>
          <a:off x="394928" y="3212976"/>
          <a:ext cx="3000000" cy="3000000"/>
        </p:xfrm>
        <a:graphic>
          <a:graphicData uri="http://schemas.openxmlformats.org/drawingml/2006/table">
            <a:tbl>
              <a:tblPr bandRow="1" firstRow="1">
                <a:noFill/>
                <a:tableStyleId>{440B7726-09EA-4415-86A7-CBC8E80A983C}</a:tableStyleId>
              </a:tblPr>
              <a:tblGrid>
                <a:gridCol w="1210175"/>
                <a:gridCol w="1133225"/>
                <a:gridCol w="1169575"/>
                <a:gridCol w="541025"/>
                <a:gridCol w="894375"/>
                <a:gridCol w="935675"/>
                <a:gridCol w="1935125"/>
                <a:gridCol w="1574400"/>
              </a:tblGrid>
              <a:tr h="364875">
                <a:tc>
                  <a:txBody>
                    <a:bodyPr>
                      <a:noAutofit/>
                    </a:bodyPr>
                    <a:lstStyle/>
                    <a:p>
                      <a:pPr indent="0" lvl="0" marL="0" marR="0" rtl="0" algn="l">
                        <a:spcBef>
                          <a:spcPts val="0"/>
                        </a:spcBef>
                        <a:spcAft>
                          <a:spcPts val="0"/>
                        </a:spcAft>
                        <a:buNone/>
                      </a:pPr>
                      <a:r>
                        <a:rPr b="1" lang="en-GB" sz="900" u="none" cap="none" strike="noStrike"/>
                        <a:t>Niveau</a:t>
                      </a:r>
                      <a:endParaRPr/>
                    </a:p>
                  </a:txBody>
                  <a:tcPr marT="45725" marB="45725" marR="91450" marL="91450">
                    <a:solidFill>
                      <a:srgbClr val="F2F2F2"/>
                    </a:solidFill>
                  </a:tcPr>
                </a:tc>
                <a:tc>
                  <a:txBody>
                    <a:bodyPr>
                      <a:noAutofit/>
                    </a:bodyPr>
                    <a:lstStyle/>
                    <a:p>
                      <a:pPr indent="0" lvl="0" marL="0" marR="0" rtl="0" algn="ctr">
                        <a:spcBef>
                          <a:spcPts val="0"/>
                        </a:spcBef>
                        <a:spcAft>
                          <a:spcPts val="0"/>
                        </a:spcAft>
                        <a:buNone/>
                      </a:pPr>
                      <a:r>
                        <a:rPr b="1" lang="en-GB" sz="900">
                          <a:solidFill>
                            <a:schemeClr val="dk1"/>
                          </a:solidFill>
                          <a:latin typeface="Tahoma"/>
                          <a:ea typeface="Tahoma"/>
                          <a:cs typeface="Tahoma"/>
                          <a:sym typeface="Tahoma"/>
                        </a:rPr>
                        <a:t>Police</a:t>
                      </a:r>
                      <a:endParaRPr/>
                    </a:p>
                  </a:txBody>
                  <a:tcPr marT="45725" marB="45725" marR="91450" marL="91450">
                    <a:solidFill>
                      <a:srgbClr val="F2F2F2"/>
                    </a:solidFill>
                  </a:tcPr>
                </a:tc>
                <a:tc>
                  <a:txBody>
                    <a:bodyPr>
                      <a:noAutofit/>
                    </a:bodyPr>
                    <a:lstStyle/>
                    <a:p>
                      <a:pPr indent="0" lvl="0" marL="0" marR="0" rtl="0" algn="ctr">
                        <a:spcBef>
                          <a:spcPts val="0"/>
                        </a:spcBef>
                        <a:spcAft>
                          <a:spcPts val="0"/>
                        </a:spcAft>
                        <a:buNone/>
                      </a:pPr>
                      <a:r>
                        <a:rPr b="1" lang="en-GB" sz="900">
                          <a:solidFill>
                            <a:schemeClr val="dk1"/>
                          </a:solidFill>
                          <a:latin typeface="Tahoma"/>
                          <a:ea typeface="Tahoma"/>
                          <a:cs typeface="Tahoma"/>
                          <a:sym typeface="Tahoma"/>
                        </a:rPr>
                        <a:t>Couleur</a:t>
                      </a:r>
                      <a:endParaRPr/>
                    </a:p>
                  </a:txBody>
                  <a:tcPr marT="45725" marB="45725" marR="91450" marL="91450">
                    <a:solidFill>
                      <a:srgbClr val="F2F2F2"/>
                    </a:solidFill>
                  </a:tcPr>
                </a:tc>
                <a:tc>
                  <a:txBody>
                    <a:bodyPr>
                      <a:noAutofit/>
                    </a:bodyPr>
                    <a:lstStyle/>
                    <a:p>
                      <a:pPr indent="0" lvl="0" marL="0" marR="0" rtl="0" algn="ctr">
                        <a:spcBef>
                          <a:spcPts val="0"/>
                        </a:spcBef>
                        <a:spcAft>
                          <a:spcPts val="0"/>
                        </a:spcAft>
                        <a:buNone/>
                      </a:pPr>
                      <a:r>
                        <a:rPr b="1" lang="en-GB" sz="900">
                          <a:solidFill>
                            <a:schemeClr val="dk1"/>
                          </a:solidFill>
                          <a:latin typeface="Tahoma"/>
                          <a:ea typeface="Tahoma"/>
                          <a:cs typeface="Tahoma"/>
                          <a:sym typeface="Tahoma"/>
                        </a:rPr>
                        <a:t>Taille</a:t>
                      </a:r>
                      <a:endParaRPr/>
                    </a:p>
                  </a:txBody>
                  <a:tcPr marT="45725" marB="45725" marR="91450" marL="91450">
                    <a:solidFill>
                      <a:srgbClr val="F2F2F2"/>
                    </a:solidFill>
                  </a:tcPr>
                </a:tc>
                <a:tc>
                  <a:txBody>
                    <a:bodyPr>
                      <a:noAutofit/>
                    </a:bodyPr>
                    <a:lstStyle/>
                    <a:p>
                      <a:pPr indent="0" lvl="0" marL="0" marR="0" rtl="0" algn="ctr">
                        <a:spcBef>
                          <a:spcPts val="0"/>
                        </a:spcBef>
                        <a:spcAft>
                          <a:spcPts val="0"/>
                        </a:spcAft>
                        <a:buNone/>
                      </a:pPr>
                      <a:r>
                        <a:rPr b="1" lang="en-GB" sz="900">
                          <a:solidFill>
                            <a:schemeClr val="dk1"/>
                          </a:solidFill>
                          <a:latin typeface="Tahoma"/>
                          <a:ea typeface="Tahoma"/>
                          <a:cs typeface="Tahoma"/>
                          <a:sym typeface="Tahoma"/>
                        </a:rPr>
                        <a:t>Effet</a:t>
                      </a:r>
                      <a:endParaRPr/>
                    </a:p>
                  </a:txBody>
                  <a:tcPr marT="45725" marB="45725" marR="91450" marL="91450">
                    <a:solidFill>
                      <a:srgbClr val="F2F2F2"/>
                    </a:solidFill>
                  </a:tcPr>
                </a:tc>
                <a:tc>
                  <a:txBody>
                    <a:bodyPr>
                      <a:noAutofit/>
                    </a:bodyPr>
                    <a:lstStyle/>
                    <a:p>
                      <a:pPr indent="0" lvl="0" marL="0" marR="0" rtl="0" algn="ctr">
                        <a:spcBef>
                          <a:spcPts val="0"/>
                        </a:spcBef>
                        <a:spcAft>
                          <a:spcPts val="0"/>
                        </a:spcAft>
                        <a:buNone/>
                      </a:pPr>
                      <a:r>
                        <a:rPr b="1" lang="en-GB" sz="900">
                          <a:solidFill>
                            <a:schemeClr val="dk1"/>
                          </a:solidFill>
                          <a:latin typeface="Tahoma"/>
                          <a:ea typeface="Tahoma"/>
                          <a:cs typeface="Tahoma"/>
                          <a:sym typeface="Tahoma"/>
                        </a:rPr>
                        <a:t>Bullet </a:t>
                      </a:r>
                      <a:endParaRPr/>
                    </a:p>
                  </a:txBody>
                  <a:tcPr marT="45725" marB="45725" marR="91450" marL="91450">
                    <a:solidFill>
                      <a:srgbClr val="F2F2F2"/>
                    </a:solidFill>
                  </a:tcPr>
                </a:tc>
                <a:tc>
                  <a:txBody>
                    <a:bodyPr>
                      <a:noAutofit/>
                    </a:bodyPr>
                    <a:lstStyle/>
                    <a:p>
                      <a:pPr indent="0" lvl="0" marL="0" marR="0" rtl="0" algn="l">
                        <a:spcBef>
                          <a:spcPts val="0"/>
                        </a:spcBef>
                        <a:spcAft>
                          <a:spcPts val="0"/>
                        </a:spcAft>
                        <a:buNone/>
                      </a:pPr>
                      <a:r>
                        <a:rPr b="1" lang="en-GB" sz="900">
                          <a:solidFill>
                            <a:schemeClr val="dk1"/>
                          </a:solidFill>
                          <a:latin typeface="Tahoma"/>
                          <a:ea typeface="Tahoma"/>
                          <a:cs typeface="Tahoma"/>
                          <a:sym typeface="Tahoma"/>
                        </a:rPr>
                        <a:t>Retrait </a:t>
                      </a:r>
                      <a:br>
                        <a:rPr b="1" lang="en-GB" sz="900">
                          <a:solidFill>
                            <a:schemeClr val="dk1"/>
                          </a:solidFill>
                          <a:latin typeface="Tahoma"/>
                          <a:ea typeface="Tahoma"/>
                          <a:cs typeface="Tahoma"/>
                          <a:sym typeface="Tahoma"/>
                        </a:rPr>
                      </a:br>
                      <a:r>
                        <a:rPr b="1" lang="en-GB" sz="900">
                          <a:solidFill>
                            <a:schemeClr val="dk1"/>
                          </a:solidFill>
                          <a:latin typeface="Tahoma"/>
                          <a:ea typeface="Tahoma"/>
                          <a:cs typeface="Tahoma"/>
                          <a:sym typeface="Tahoma"/>
                        </a:rPr>
                        <a:t>Paragraphe</a:t>
                      </a:r>
                      <a:endParaRPr/>
                    </a:p>
                  </a:txBody>
                  <a:tcPr marT="45725" marB="45725" marR="91450" marL="91450">
                    <a:solidFill>
                      <a:srgbClr val="F2F2F2"/>
                    </a:solidFill>
                  </a:tcPr>
                </a:tc>
                <a:tc>
                  <a:txBody>
                    <a:bodyPr>
                      <a:noAutofit/>
                    </a:bodyPr>
                    <a:lstStyle/>
                    <a:p>
                      <a:pPr indent="0" lvl="0" marL="0" marR="0" rtl="0" algn="l">
                        <a:spcBef>
                          <a:spcPts val="0"/>
                        </a:spcBef>
                        <a:spcAft>
                          <a:spcPts val="0"/>
                        </a:spcAft>
                        <a:buNone/>
                      </a:pPr>
                      <a:r>
                        <a:rPr b="1" lang="en-GB" sz="900">
                          <a:solidFill>
                            <a:schemeClr val="dk1"/>
                          </a:solidFill>
                          <a:latin typeface="Tahoma"/>
                          <a:ea typeface="Tahoma"/>
                          <a:cs typeface="Tahoma"/>
                          <a:sym typeface="Tahoma"/>
                        </a:rPr>
                        <a:t>Espacement </a:t>
                      </a:r>
                      <a:endParaRPr/>
                    </a:p>
                    <a:p>
                      <a:pPr indent="0" lvl="0" marL="0" marR="0" rtl="0" algn="l">
                        <a:spcBef>
                          <a:spcPts val="0"/>
                        </a:spcBef>
                        <a:spcAft>
                          <a:spcPts val="0"/>
                        </a:spcAft>
                        <a:buNone/>
                      </a:pPr>
                      <a:r>
                        <a:rPr b="1" lang="en-GB" sz="900">
                          <a:solidFill>
                            <a:schemeClr val="dk1"/>
                          </a:solidFill>
                          <a:latin typeface="Tahoma"/>
                          <a:ea typeface="Tahoma"/>
                          <a:cs typeface="Tahoma"/>
                          <a:sym typeface="Tahoma"/>
                        </a:rPr>
                        <a:t>Paragraphe</a:t>
                      </a:r>
                      <a:endParaRPr/>
                    </a:p>
                  </a:txBody>
                  <a:tcPr marT="45725" marB="45725" marR="91450" marL="91450">
                    <a:solidFill>
                      <a:srgbClr val="F2F2F2"/>
                    </a:solidFill>
                  </a:tcPr>
                </a:tc>
              </a:tr>
              <a:tr h="327650">
                <a:tc>
                  <a:txBody>
                    <a:bodyPr>
                      <a:noAutofit/>
                    </a:bodyPr>
                    <a:lstStyle/>
                    <a:p>
                      <a:pPr indent="0" lvl="0" marL="0" marR="0" rtl="0" algn="l">
                        <a:spcBef>
                          <a:spcPts val="0"/>
                        </a:spcBef>
                        <a:spcAft>
                          <a:spcPts val="0"/>
                        </a:spcAft>
                        <a:buNone/>
                      </a:pPr>
                      <a:r>
                        <a:rPr i="0" lang="en-GB" sz="1000" cap="none">
                          <a:solidFill>
                            <a:schemeClr val="accent4"/>
                          </a:solidFill>
                          <a:latin typeface="Tahoma"/>
                          <a:ea typeface="Tahoma"/>
                          <a:cs typeface="Tahoma"/>
                          <a:sym typeface="Tahoma"/>
                        </a:rPr>
                        <a:t>SURTITRE</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Tahoma Headings</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147 / 132 / 129</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10</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ALL CAPS</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t/>
                      </a:r>
                      <a:endParaRPr sz="1000">
                        <a:solidFill>
                          <a:schemeClr val="dk1"/>
                        </a:solidFill>
                        <a:latin typeface="Tahoma"/>
                        <a:ea typeface="Tahoma"/>
                        <a:cs typeface="Tahoma"/>
                        <a:sym typeface="Tahoma"/>
                      </a:endParaRPr>
                    </a:p>
                  </a:txBody>
                  <a:tcPr marT="45725" marB="45725" marR="91450" marL="91450" anchor="ctr">
                    <a:solidFill>
                      <a:schemeClr val="lt1"/>
                    </a:solidFill>
                  </a:tcPr>
                </a:tc>
                <a:tc>
                  <a:txBody>
                    <a:bodyPr>
                      <a:noAutofit/>
                    </a:bodyPr>
                    <a:lstStyle/>
                    <a:p>
                      <a:pPr indent="0" lvl="0" marL="0" marR="0" rtl="0" algn="l">
                        <a:spcBef>
                          <a:spcPts val="0"/>
                        </a:spcBef>
                        <a:spcAft>
                          <a:spcPts val="0"/>
                        </a:spcAft>
                        <a:buNone/>
                      </a:pPr>
                      <a:r>
                        <a:rPr lang="en-GB" sz="1000">
                          <a:solidFill>
                            <a:schemeClr val="dk1"/>
                          </a:solidFill>
                          <a:latin typeface="Tahoma"/>
                          <a:ea typeface="Tahoma"/>
                          <a:cs typeface="Tahoma"/>
                          <a:sym typeface="Tahoma"/>
                        </a:rPr>
                        <a:t>Retrait avant texte = 0 cm</a:t>
                      </a:r>
                      <a:endParaRPr/>
                    </a:p>
                  </a:txBody>
                  <a:tcPr marT="45725" marB="45725" marR="91450" marL="91450" anchor="ctr">
                    <a:solidFill>
                      <a:schemeClr val="lt1"/>
                    </a:solidFill>
                  </a:tcPr>
                </a:tc>
                <a:tc>
                  <a:txBody>
                    <a:bodyPr>
                      <a:noAutofit/>
                    </a:bodyPr>
                    <a:lstStyle/>
                    <a:p>
                      <a:pPr indent="0" lvl="0" marL="0" marR="0" rtl="0" algn="l">
                        <a:lnSpc>
                          <a:spcPct val="100000"/>
                        </a:lnSpc>
                        <a:spcBef>
                          <a:spcPts val="0"/>
                        </a:spcBef>
                        <a:spcAft>
                          <a:spcPts val="0"/>
                        </a:spcAft>
                        <a:buClr>
                          <a:schemeClr val="dk1"/>
                        </a:buClr>
                        <a:buSzPts val="1000"/>
                        <a:buFont typeface="Tahoma"/>
                        <a:buNone/>
                      </a:pPr>
                      <a:r>
                        <a:rPr lang="en-GB" sz="1000">
                          <a:solidFill>
                            <a:schemeClr val="dk1"/>
                          </a:solidFill>
                          <a:latin typeface="Tahoma"/>
                          <a:ea typeface="Tahoma"/>
                          <a:cs typeface="Tahoma"/>
                          <a:sym typeface="Tahoma"/>
                        </a:rPr>
                        <a:t>0 pt  </a:t>
                      </a:r>
                      <a:endParaRPr/>
                    </a:p>
                    <a:p>
                      <a:pPr indent="0" lvl="0" marL="0" marR="0" rtl="0" algn="l">
                        <a:lnSpc>
                          <a:spcPct val="100000"/>
                        </a:lnSpc>
                        <a:spcBef>
                          <a:spcPts val="0"/>
                        </a:spcBef>
                        <a:spcAft>
                          <a:spcPts val="0"/>
                        </a:spcAft>
                        <a:buClr>
                          <a:schemeClr val="dk1"/>
                        </a:buClr>
                        <a:buSzPts val="1000"/>
                        <a:buFont typeface="Tahoma"/>
                        <a:buNone/>
                      </a:pPr>
                      <a:r>
                        <a:rPr lang="en-GB" sz="1000">
                          <a:solidFill>
                            <a:schemeClr val="dk1"/>
                          </a:solidFill>
                          <a:latin typeface="Tahoma"/>
                          <a:ea typeface="Tahoma"/>
                          <a:cs typeface="Tahoma"/>
                          <a:sym typeface="Tahoma"/>
                        </a:rPr>
                        <a:t>Pas d’interligne</a:t>
                      </a:r>
                      <a:endParaRPr/>
                    </a:p>
                  </a:txBody>
                  <a:tcPr marT="45725" marB="45725" marR="91450" marL="91450" anchor="ctr">
                    <a:solidFill>
                      <a:schemeClr val="lt1"/>
                    </a:solidFill>
                  </a:tcPr>
                </a:tc>
              </a:tr>
              <a:tr h="192475">
                <a:tc>
                  <a:txBody>
                    <a:bodyPr>
                      <a:noAutofit/>
                    </a:bodyPr>
                    <a:lstStyle/>
                    <a:p>
                      <a:pPr indent="0" lvl="0" marL="0" marR="0" rtl="0" algn="l">
                        <a:spcBef>
                          <a:spcPts val="0"/>
                        </a:spcBef>
                        <a:spcAft>
                          <a:spcPts val="0"/>
                        </a:spcAft>
                        <a:buNone/>
                      </a:pPr>
                      <a:r>
                        <a:rPr lang="en-GB" sz="2200">
                          <a:solidFill>
                            <a:schemeClr val="lt2"/>
                          </a:solidFill>
                          <a:latin typeface="Tahoma"/>
                          <a:ea typeface="Tahoma"/>
                          <a:cs typeface="Tahoma"/>
                          <a:sym typeface="Tahoma"/>
                        </a:rPr>
                        <a:t>Titre</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Tahoma Headings</a:t>
                      </a:r>
                      <a:endParaRPr/>
                    </a:p>
                    <a:p>
                      <a:pPr indent="0" lvl="0" marL="0" marR="0" rtl="0" algn="ctr">
                        <a:spcBef>
                          <a:spcPts val="0"/>
                        </a:spcBef>
                        <a:spcAft>
                          <a:spcPts val="0"/>
                        </a:spcAft>
                        <a:buNone/>
                      </a:pPr>
                      <a:r>
                        <a:t/>
                      </a:r>
                      <a:endParaRPr i="0" sz="1000" cap="none">
                        <a:solidFill>
                          <a:schemeClr val="dk1"/>
                        </a:solidFill>
                        <a:latin typeface="Tahoma"/>
                        <a:ea typeface="Tahoma"/>
                        <a:cs typeface="Tahoma"/>
                        <a:sym typeface="Tahoma"/>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80 / 48 /120</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18</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b="0" i="0" lang="en-GB" sz="1000" u="none" cap="none" strike="noStrike">
                          <a:solidFill>
                            <a:srgbClr val="333333"/>
                          </a:solidFill>
                          <a:latin typeface="Tahoma"/>
                          <a:ea typeface="Tahoma"/>
                          <a:cs typeface="Tahoma"/>
                          <a:sym typeface="Tahoma"/>
                        </a:rPr>
                        <a:t>Normal</a:t>
                      </a:r>
                      <a:endParaRPr i="0" sz="1000" cap="none">
                        <a:solidFill>
                          <a:schemeClr val="dk1"/>
                        </a:solidFill>
                        <a:latin typeface="Tahoma"/>
                        <a:ea typeface="Tahoma"/>
                        <a:cs typeface="Tahoma"/>
                        <a:sym typeface="Tahoma"/>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t/>
                      </a:r>
                      <a:endParaRPr sz="1000">
                        <a:solidFill>
                          <a:schemeClr val="dk1"/>
                        </a:solidFill>
                        <a:latin typeface="Tahoma"/>
                        <a:ea typeface="Tahoma"/>
                        <a:cs typeface="Tahoma"/>
                        <a:sym typeface="Tahoma"/>
                      </a:endParaRPr>
                    </a:p>
                  </a:txBody>
                  <a:tcPr marT="45725" marB="45725" marR="91450" marL="91450" anchor="ctr">
                    <a:solidFill>
                      <a:schemeClr val="lt1"/>
                    </a:solidFill>
                  </a:tcPr>
                </a:tc>
                <a:tc>
                  <a:txBody>
                    <a:bodyPr>
                      <a:noAutofit/>
                    </a:bodyPr>
                    <a:lstStyle/>
                    <a:p>
                      <a:pPr indent="0" lvl="0" marL="0" marR="0" rtl="0" algn="l">
                        <a:spcBef>
                          <a:spcPts val="0"/>
                        </a:spcBef>
                        <a:spcAft>
                          <a:spcPts val="0"/>
                        </a:spcAft>
                        <a:buNone/>
                      </a:pPr>
                      <a:r>
                        <a:rPr lang="en-GB" sz="1000">
                          <a:solidFill>
                            <a:schemeClr val="dk1"/>
                          </a:solidFill>
                          <a:latin typeface="Tahoma"/>
                          <a:ea typeface="Tahoma"/>
                          <a:cs typeface="Tahoma"/>
                          <a:sym typeface="Tahoma"/>
                        </a:rPr>
                        <a:t>Retrait avant texte = 0 cm</a:t>
                      </a:r>
                      <a:endParaRPr/>
                    </a:p>
                  </a:txBody>
                  <a:tcPr marT="45725" marB="45725" marR="91450" marL="91450" anchor="ctr">
                    <a:solidFill>
                      <a:schemeClr val="lt1"/>
                    </a:solidFill>
                  </a:tcPr>
                </a:tc>
                <a:tc>
                  <a:txBody>
                    <a:bodyPr>
                      <a:noAutofit/>
                    </a:bodyPr>
                    <a:lstStyle/>
                    <a:p>
                      <a:pPr indent="0" lvl="0" marL="0" marR="0" rtl="0" algn="l">
                        <a:lnSpc>
                          <a:spcPct val="100000"/>
                        </a:lnSpc>
                        <a:spcBef>
                          <a:spcPts val="0"/>
                        </a:spcBef>
                        <a:spcAft>
                          <a:spcPts val="0"/>
                        </a:spcAft>
                        <a:buClr>
                          <a:schemeClr val="dk1"/>
                        </a:buClr>
                        <a:buSzPts val="1000"/>
                        <a:buFont typeface="Tahoma"/>
                        <a:buNone/>
                      </a:pPr>
                      <a:r>
                        <a:rPr lang="en-GB" sz="1000">
                          <a:solidFill>
                            <a:schemeClr val="dk1"/>
                          </a:solidFill>
                          <a:latin typeface="Tahoma"/>
                          <a:ea typeface="Tahoma"/>
                          <a:cs typeface="Tahoma"/>
                          <a:sym typeface="Tahoma"/>
                        </a:rPr>
                        <a:t>0 pt  </a:t>
                      </a:r>
                      <a:endParaRPr/>
                    </a:p>
                    <a:p>
                      <a:pPr indent="0" lvl="0" marL="0" marR="0" rtl="0" algn="l">
                        <a:lnSpc>
                          <a:spcPct val="100000"/>
                        </a:lnSpc>
                        <a:spcBef>
                          <a:spcPts val="0"/>
                        </a:spcBef>
                        <a:spcAft>
                          <a:spcPts val="0"/>
                        </a:spcAft>
                        <a:buClr>
                          <a:schemeClr val="dk1"/>
                        </a:buClr>
                        <a:buSzPts val="1000"/>
                        <a:buFont typeface="Tahoma"/>
                        <a:buNone/>
                      </a:pPr>
                      <a:r>
                        <a:rPr lang="en-GB" sz="1000">
                          <a:solidFill>
                            <a:schemeClr val="dk1"/>
                          </a:solidFill>
                          <a:latin typeface="Tahoma"/>
                          <a:ea typeface="Tahoma"/>
                          <a:cs typeface="Tahoma"/>
                          <a:sym typeface="Tahoma"/>
                        </a:rPr>
                        <a:t>Pas d’interligne</a:t>
                      </a:r>
                      <a:endParaRPr/>
                    </a:p>
                  </a:txBody>
                  <a:tcPr marT="45725" marB="45725" marR="91450" marL="91450" anchor="ctr">
                    <a:solidFill>
                      <a:schemeClr val="lt1"/>
                    </a:solidFill>
                  </a:tcPr>
                </a:tc>
              </a:tr>
              <a:tr h="364875">
                <a:tc>
                  <a:txBody>
                    <a:bodyPr>
                      <a:noAutofit/>
                    </a:bodyPr>
                    <a:lstStyle/>
                    <a:p>
                      <a:pPr indent="0" lvl="0" marL="0" marR="0" rtl="0" algn="l">
                        <a:spcBef>
                          <a:spcPts val="0"/>
                        </a:spcBef>
                        <a:spcAft>
                          <a:spcPts val="0"/>
                        </a:spcAft>
                        <a:buNone/>
                      </a:pPr>
                      <a:r>
                        <a:rPr i="0" lang="en-GB" sz="1600" cap="none">
                          <a:solidFill>
                            <a:srgbClr val="503078"/>
                          </a:solidFill>
                          <a:latin typeface="Tahoma"/>
                          <a:ea typeface="Tahoma"/>
                          <a:cs typeface="Tahoma"/>
                          <a:sym typeface="Tahoma"/>
                        </a:rPr>
                        <a:t>Niveau 1</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Tahoma body</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80 / 48 /120</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16</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b="0" i="0" lang="en-GB" sz="1000" u="none" cap="none" strike="noStrike">
                          <a:solidFill>
                            <a:srgbClr val="333333"/>
                          </a:solidFill>
                          <a:latin typeface="Tahoma"/>
                          <a:ea typeface="Tahoma"/>
                          <a:cs typeface="Tahoma"/>
                          <a:sym typeface="Tahoma"/>
                        </a:rPr>
                        <a:t>Normal</a:t>
                      </a:r>
                      <a:endParaRPr i="0" sz="1000" cap="none">
                        <a:solidFill>
                          <a:schemeClr val="dk1"/>
                        </a:solidFill>
                        <a:latin typeface="Tahoma"/>
                        <a:ea typeface="Tahoma"/>
                        <a:cs typeface="Tahoma"/>
                        <a:sym typeface="Tahoma"/>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t/>
                      </a:r>
                      <a:endParaRPr sz="1000">
                        <a:solidFill>
                          <a:schemeClr val="dk1"/>
                        </a:solidFill>
                        <a:latin typeface="Tahoma"/>
                        <a:ea typeface="Tahoma"/>
                        <a:cs typeface="Tahoma"/>
                        <a:sym typeface="Tahoma"/>
                      </a:endParaRPr>
                    </a:p>
                  </a:txBody>
                  <a:tcPr marT="45725" marB="45725" marR="91450" marL="91450" anchor="ctr">
                    <a:solidFill>
                      <a:schemeClr val="lt1"/>
                    </a:solidFill>
                  </a:tcPr>
                </a:tc>
                <a:tc>
                  <a:txBody>
                    <a:bodyPr>
                      <a:noAutofit/>
                    </a:bodyPr>
                    <a:lstStyle/>
                    <a:p>
                      <a:pPr indent="0" lvl="0" marL="0" marR="0" rtl="0" algn="l">
                        <a:spcBef>
                          <a:spcPts val="0"/>
                        </a:spcBef>
                        <a:spcAft>
                          <a:spcPts val="0"/>
                        </a:spcAft>
                        <a:buNone/>
                      </a:pPr>
                      <a:r>
                        <a:rPr lang="en-GB" sz="1000">
                          <a:solidFill>
                            <a:schemeClr val="dk1"/>
                          </a:solidFill>
                          <a:latin typeface="Tahoma"/>
                          <a:ea typeface="Tahoma"/>
                          <a:cs typeface="Tahoma"/>
                          <a:sym typeface="Tahoma"/>
                        </a:rPr>
                        <a:t>Retrait avant texte </a:t>
                      </a:r>
                      <a:r>
                        <a:rPr lang="en-GB" sz="1000">
                          <a:solidFill>
                            <a:schemeClr val="dk1"/>
                          </a:solidFill>
                          <a:latin typeface="Tahoma"/>
                          <a:ea typeface="Tahoma"/>
                          <a:cs typeface="Tahoma"/>
                          <a:sym typeface="Tahoma"/>
                        </a:rPr>
                        <a:t>= 0 cm</a:t>
                      </a:r>
                      <a:endParaRPr sz="1000">
                        <a:solidFill>
                          <a:schemeClr val="dk1"/>
                        </a:solidFill>
                        <a:latin typeface="Tahoma"/>
                        <a:ea typeface="Tahoma"/>
                        <a:cs typeface="Tahoma"/>
                        <a:sym typeface="Tahoma"/>
                      </a:endParaRPr>
                    </a:p>
                  </a:txBody>
                  <a:tcPr marT="45725" marB="45725" marR="91450" marL="91450" anchor="ctr">
                    <a:solidFill>
                      <a:schemeClr val="lt1"/>
                    </a:solidFill>
                  </a:tcPr>
                </a:tc>
                <a:tc>
                  <a:txBody>
                    <a:bodyPr>
                      <a:noAutofit/>
                    </a:bodyPr>
                    <a:lstStyle/>
                    <a:p>
                      <a:pPr indent="0" lvl="0" marL="0" marR="0" rtl="0" algn="l">
                        <a:spcBef>
                          <a:spcPts val="0"/>
                        </a:spcBef>
                        <a:spcAft>
                          <a:spcPts val="0"/>
                        </a:spcAft>
                        <a:buNone/>
                      </a:pPr>
                      <a:r>
                        <a:rPr lang="en-GB" sz="1000">
                          <a:solidFill>
                            <a:schemeClr val="dk1"/>
                          </a:solidFill>
                          <a:latin typeface="Tahoma"/>
                          <a:ea typeface="Tahoma"/>
                          <a:cs typeface="Tahoma"/>
                          <a:sym typeface="Tahoma"/>
                        </a:rPr>
                        <a:t>18 pt  </a:t>
                      </a:r>
                      <a:endParaRPr/>
                    </a:p>
                    <a:p>
                      <a:pPr indent="0" lvl="0" marL="0" marR="0" rtl="0" algn="l">
                        <a:lnSpc>
                          <a:spcPct val="100000"/>
                        </a:lnSpc>
                        <a:spcBef>
                          <a:spcPts val="0"/>
                        </a:spcBef>
                        <a:spcAft>
                          <a:spcPts val="0"/>
                        </a:spcAft>
                        <a:buClr>
                          <a:schemeClr val="dk1"/>
                        </a:buClr>
                        <a:buSzPts val="1000"/>
                        <a:buFont typeface="Tahoma"/>
                        <a:buNone/>
                      </a:pPr>
                      <a:r>
                        <a:rPr lang="en-GB" sz="1000">
                          <a:solidFill>
                            <a:schemeClr val="dk1"/>
                          </a:solidFill>
                          <a:latin typeface="Tahoma"/>
                          <a:ea typeface="Tahoma"/>
                          <a:cs typeface="Tahoma"/>
                          <a:sym typeface="Tahoma"/>
                        </a:rPr>
                        <a:t>interligne simple</a:t>
                      </a:r>
                      <a:endParaRPr/>
                    </a:p>
                  </a:txBody>
                  <a:tcPr marT="45725" marB="45725" marR="91450" marL="91450" anchor="ctr">
                    <a:solidFill>
                      <a:schemeClr val="lt1"/>
                    </a:solidFill>
                  </a:tcPr>
                </a:tc>
              </a:tr>
              <a:tr h="364875">
                <a:tc>
                  <a:txBody>
                    <a:bodyPr>
                      <a:noAutofit/>
                    </a:bodyPr>
                    <a:lstStyle/>
                    <a:p>
                      <a:pPr indent="-285750" lvl="0" marL="285750" marR="0" rtl="0" algn="l">
                        <a:spcBef>
                          <a:spcPts val="0"/>
                        </a:spcBef>
                        <a:spcAft>
                          <a:spcPts val="0"/>
                        </a:spcAft>
                        <a:buClr>
                          <a:schemeClr val="lt2"/>
                        </a:buClr>
                        <a:buSzPts val="1400"/>
                        <a:buFont typeface="Bilbo"/>
                        <a:buChar char="/"/>
                      </a:pPr>
                      <a:r>
                        <a:rPr lang="en-GB" sz="1400">
                          <a:solidFill>
                            <a:schemeClr val="dk1"/>
                          </a:solidFill>
                          <a:latin typeface="Tahoma"/>
                          <a:ea typeface="Tahoma"/>
                          <a:cs typeface="Tahoma"/>
                          <a:sym typeface="Tahoma"/>
                        </a:rPr>
                        <a:t>Niveau 2</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lang="en-GB" sz="1000">
                          <a:solidFill>
                            <a:schemeClr val="dk1"/>
                          </a:solidFill>
                          <a:latin typeface="Tahoma"/>
                          <a:ea typeface="Tahoma"/>
                          <a:cs typeface="Tahoma"/>
                          <a:sym typeface="Tahoma"/>
                        </a:rPr>
                        <a:t>Tahoma body</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95 / 95 / 95</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lang="en-GB" sz="1000">
                          <a:solidFill>
                            <a:schemeClr val="dk1"/>
                          </a:solidFill>
                          <a:latin typeface="Tahoma"/>
                          <a:ea typeface="Tahoma"/>
                          <a:cs typeface="Tahoma"/>
                          <a:sym typeface="Tahoma"/>
                        </a:rPr>
                        <a:t>14</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lang="en-GB" sz="1000">
                          <a:solidFill>
                            <a:schemeClr val="dk1"/>
                          </a:solidFill>
                          <a:latin typeface="Tahoma"/>
                          <a:ea typeface="Tahoma"/>
                          <a:cs typeface="Tahoma"/>
                          <a:sym typeface="Tahoma"/>
                        </a:rPr>
                        <a:t>Normal</a:t>
                      </a:r>
                      <a:endParaRPr/>
                    </a:p>
                  </a:txBody>
                  <a:tcPr marT="45725" marB="45725" marR="91450" marL="91450" anchor="ctr">
                    <a:solidFill>
                      <a:schemeClr val="lt1"/>
                    </a:solidFill>
                  </a:tcPr>
                </a:tc>
                <a:tc>
                  <a:txBody>
                    <a:bodyPr>
                      <a:noAutofit/>
                    </a:bodyPr>
                    <a:lstStyle/>
                    <a:p>
                      <a:pPr indent="0" lvl="0" marL="0" marR="0" rtl="0" algn="ctr">
                        <a:lnSpc>
                          <a:spcPct val="100000"/>
                        </a:lnSpc>
                        <a:spcBef>
                          <a:spcPts val="0"/>
                        </a:spcBef>
                        <a:spcAft>
                          <a:spcPts val="0"/>
                        </a:spcAft>
                        <a:buClr>
                          <a:schemeClr val="dk1"/>
                        </a:buClr>
                        <a:buSzPts val="1000"/>
                        <a:buFont typeface="Tahoma"/>
                        <a:buNone/>
                      </a:pPr>
                      <a:r>
                        <a:rPr lang="en-GB" sz="1000" cap="none">
                          <a:solidFill>
                            <a:schemeClr val="dk1"/>
                          </a:solidFill>
                          <a:latin typeface="Tahoma"/>
                          <a:ea typeface="Tahoma"/>
                          <a:cs typeface="Tahoma"/>
                          <a:sym typeface="Tahoma"/>
                        </a:rPr>
                        <a:t>Font Tempus Sans ITC</a:t>
                      </a:r>
                      <a:br>
                        <a:rPr lang="en-GB" sz="1000" cap="none">
                          <a:solidFill>
                            <a:schemeClr val="dk1"/>
                          </a:solidFill>
                          <a:latin typeface="Tahoma"/>
                          <a:ea typeface="Tahoma"/>
                          <a:cs typeface="Tahoma"/>
                          <a:sym typeface="Tahoma"/>
                        </a:rPr>
                      </a:br>
                      <a:r>
                        <a:rPr lang="en-GB" sz="1000" cap="none">
                          <a:solidFill>
                            <a:schemeClr val="dk1"/>
                          </a:solidFill>
                          <a:latin typeface="Tahoma"/>
                          <a:ea typeface="Tahoma"/>
                          <a:cs typeface="Tahoma"/>
                          <a:sym typeface="Tahoma"/>
                        </a:rPr>
                        <a:t>code 002F</a:t>
                      </a:r>
                      <a:endParaRPr/>
                    </a:p>
                  </a:txBody>
                  <a:tcPr marT="45725" marB="45725" marR="91450" marL="91450" anchor="ctr">
                    <a:solidFill>
                      <a:schemeClr val="lt1"/>
                    </a:solidFill>
                  </a:tcPr>
                </a:tc>
                <a:tc>
                  <a:txBody>
                    <a:bodyPr>
                      <a:noAutofit/>
                    </a:bodyPr>
                    <a:lstStyle/>
                    <a:p>
                      <a:pPr indent="0" lvl="0" marL="0" marR="0" rtl="0" algn="l">
                        <a:spcBef>
                          <a:spcPts val="0"/>
                        </a:spcBef>
                        <a:spcAft>
                          <a:spcPts val="0"/>
                        </a:spcAft>
                        <a:buNone/>
                      </a:pPr>
                      <a:r>
                        <a:rPr lang="en-GB" sz="1000">
                          <a:solidFill>
                            <a:schemeClr val="dk1"/>
                          </a:solidFill>
                          <a:latin typeface="Tahoma"/>
                          <a:ea typeface="Tahoma"/>
                          <a:cs typeface="Tahoma"/>
                          <a:sym typeface="Tahoma"/>
                        </a:rPr>
                        <a:t>Retrait avant texte </a:t>
                      </a:r>
                      <a:r>
                        <a:rPr lang="en-GB" sz="1000">
                          <a:solidFill>
                            <a:schemeClr val="dk1"/>
                          </a:solidFill>
                          <a:latin typeface="Tahoma"/>
                          <a:ea typeface="Tahoma"/>
                          <a:cs typeface="Tahoma"/>
                          <a:sym typeface="Tahoma"/>
                        </a:rPr>
                        <a:t>= 1 cm</a:t>
                      </a:r>
                      <a:endParaRPr sz="1000">
                        <a:solidFill>
                          <a:schemeClr val="dk1"/>
                        </a:solidFill>
                        <a:latin typeface="Tahoma"/>
                        <a:ea typeface="Tahoma"/>
                        <a:cs typeface="Tahoma"/>
                        <a:sym typeface="Tahoma"/>
                      </a:endParaRPr>
                    </a:p>
                  </a:txBody>
                  <a:tcPr marT="45725" marB="45725" marR="91450" marL="91450" anchor="ctr">
                    <a:solidFill>
                      <a:schemeClr val="lt1"/>
                    </a:solidFill>
                  </a:tcPr>
                </a:tc>
                <a:tc>
                  <a:txBody>
                    <a:bodyPr>
                      <a:noAutofit/>
                    </a:bodyPr>
                    <a:lstStyle/>
                    <a:p>
                      <a:pPr indent="0" lvl="0" marL="0" marR="0" rtl="0" algn="l">
                        <a:spcBef>
                          <a:spcPts val="0"/>
                        </a:spcBef>
                        <a:spcAft>
                          <a:spcPts val="0"/>
                        </a:spcAft>
                        <a:buNone/>
                      </a:pPr>
                      <a:r>
                        <a:rPr lang="en-GB" sz="1000">
                          <a:solidFill>
                            <a:schemeClr val="dk1"/>
                          </a:solidFill>
                          <a:latin typeface="Tahoma"/>
                          <a:ea typeface="Tahoma"/>
                          <a:cs typeface="Tahoma"/>
                          <a:sym typeface="Tahoma"/>
                        </a:rPr>
                        <a:t>14 pt  </a:t>
                      </a:r>
                      <a:endParaRPr/>
                    </a:p>
                    <a:p>
                      <a:pPr indent="0" lvl="0" marL="0" marR="0" rtl="0" algn="l">
                        <a:lnSpc>
                          <a:spcPct val="100000"/>
                        </a:lnSpc>
                        <a:spcBef>
                          <a:spcPts val="0"/>
                        </a:spcBef>
                        <a:spcAft>
                          <a:spcPts val="0"/>
                        </a:spcAft>
                        <a:buClr>
                          <a:schemeClr val="dk1"/>
                        </a:buClr>
                        <a:buSzPts val="1000"/>
                        <a:buFont typeface="Tahoma"/>
                        <a:buNone/>
                      </a:pPr>
                      <a:r>
                        <a:rPr lang="en-GB" sz="1000">
                          <a:solidFill>
                            <a:schemeClr val="dk1"/>
                          </a:solidFill>
                          <a:latin typeface="Tahoma"/>
                          <a:ea typeface="Tahoma"/>
                          <a:cs typeface="Tahoma"/>
                          <a:sym typeface="Tahoma"/>
                        </a:rPr>
                        <a:t>interligne simple</a:t>
                      </a:r>
                      <a:endParaRPr/>
                    </a:p>
                  </a:txBody>
                  <a:tcPr marT="45725" marB="45725" marR="91450" marL="91450" anchor="ctr">
                    <a:solidFill>
                      <a:schemeClr val="lt1"/>
                    </a:solidFill>
                  </a:tcPr>
                </a:tc>
              </a:tr>
              <a:tr h="364875">
                <a:tc>
                  <a:txBody>
                    <a:bodyPr>
                      <a:noAutofit/>
                    </a:bodyPr>
                    <a:lstStyle/>
                    <a:p>
                      <a:pPr indent="0" lvl="0" marL="0" marR="0" rtl="0" algn="l">
                        <a:spcBef>
                          <a:spcPts val="0"/>
                        </a:spcBef>
                        <a:spcAft>
                          <a:spcPts val="0"/>
                        </a:spcAft>
                        <a:buNone/>
                      </a:pPr>
                      <a:r>
                        <a:rPr lang="en-GB" sz="1400">
                          <a:solidFill>
                            <a:schemeClr val="dk1"/>
                          </a:solidFill>
                          <a:latin typeface="Tahoma"/>
                          <a:ea typeface="Tahoma"/>
                          <a:cs typeface="Tahoma"/>
                          <a:sym typeface="Tahoma"/>
                        </a:rPr>
                        <a:t>Niveau 3</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lang="en-GB" sz="1000">
                          <a:solidFill>
                            <a:schemeClr val="dk1"/>
                          </a:solidFill>
                          <a:latin typeface="Tahoma"/>
                          <a:ea typeface="Tahoma"/>
                          <a:cs typeface="Tahoma"/>
                          <a:sym typeface="Tahoma"/>
                        </a:rPr>
                        <a:t>Tahoma body</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95 / 95 / 95</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lang="en-GB" sz="1000">
                          <a:solidFill>
                            <a:schemeClr val="dk1"/>
                          </a:solidFill>
                          <a:latin typeface="Tahoma"/>
                          <a:ea typeface="Tahoma"/>
                          <a:cs typeface="Tahoma"/>
                          <a:sym typeface="Tahoma"/>
                        </a:rPr>
                        <a:t>14</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lang="en-GB" sz="1000">
                          <a:solidFill>
                            <a:schemeClr val="dk1"/>
                          </a:solidFill>
                          <a:latin typeface="Tahoma"/>
                          <a:ea typeface="Tahoma"/>
                          <a:cs typeface="Tahoma"/>
                          <a:sym typeface="Tahoma"/>
                        </a:rPr>
                        <a:t>Normal</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t/>
                      </a:r>
                      <a:endParaRPr sz="1000">
                        <a:solidFill>
                          <a:schemeClr val="dk1"/>
                        </a:solidFill>
                        <a:latin typeface="Tahoma"/>
                        <a:ea typeface="Tahoma"/>
                        <a:cs typeface="Tahoma"/>
                        <a:sym typeface="Tahoma"/>
                      </a:endParaRPr>
                    </a:p>
                  </a:txBody>
                  <a:tcPr marT="45725" marB="45725" marR="91450" marL="91450" anchor="ctr">
                    <a:solidFill>
                      <a:schemeClr val="lt1"/>
                    </a:solidFill>
                  </a:tcPr>
                </a:tc>
                <a:tc>
                  <a:txBody>
                    <a:bodyPr>
                      <a:noAutofit/>
                    </a:bodyPr>
                    <a:lstStyle/>
                    <a:p>
                      <a:pPr indent="0" lvl="0" marL="0" marR="0" rtl="0" algn="l">
                        <a:spcBef>
                          <a:spcPts val="0"/>
                        </a:spcBef>
                        <a:spcAft>
                          <a:spcPts val="0"/>
                        </a:spcAft>
                        <a:buNone/>
                      </a:pPr>
                      <a:r>
                        <a:rPr lang="en-GB" sz="1000">
                          <a:solidFill>
                            <a:schemeClr val="dk1"/>
                          </a:solidFill>
                          <a:latin typeface="Tahoma"/>
                          <a:ea typeface="Tahoma"/>
                          <a:cs typeface="Tahoma"/>
                          <a:sym typeface="Tahoma"/>
                        </a:rPr>
                        <a:t>Retrait avant texte </a:t>
                      </a:r>
                      <a:r>
                        <a:rPr lang="en-GB" sz="1000">
                          <a:solidFill>
                            <a:schemeClr val="dk1"/>
                          </a:solidFill>
                          <a:latin typeface="Tahoma"/>
                          <a:ea typeface="Tahoma"/>
                          <a:cs typeface="Tahoma"/>
                          <a:sym typeface="Tahoma"/>
                        </a:rPr>
                        <a:t>= 1 cm</a:t>
                      </a:r>
                      <a:endParaRPr sz="1000">
                        <a:solidFill>
                          <a:schemeClr val="dk1"/>
                        </a:solidFill>
                        <a:latin typeface="Tahoma"/>
                        <a:ea typeface="Tahoma"/>
                        <a:cs typeface="Tahoma"/>
                        <a:sym typeface="Tahoma"/>
                      </a:endParaRPr>
                    </a:p>
                  </a:txBody>
                  <a:tcPr marT="45725" marB="45725" marR="91450" marL="91450" anchor="ctr">
                    <a:solidFill>
                      <a:schemeClr val="lt1"/>
                    </a:solidFill>
                  </a:tcPr>
                </a:tc>
                <a:tc>
                  <a:txBody>
                    <a:bodyPr>
                      <a:noAutofit/>
                    </a:bodyPr>
                    <a:lstStyle/>
                    <a:p>
                      <a:pPr indent="0" lvl="0" marL="0" marR="0" rtl="0" algn="l">
                        <a:spcBef>
                          <a:spcPts val="0"/>
                        </a:spcBef>
                        <a:spcAft>
                          <a:spcPts val="0"/>
                        </a:spcAft>
                        <a:buNone/>
                      </a:pPr>
                      <a:r>
                        <a:rPr lang="en-GB" sz="1000">
                          <a:solidFill>
                            <a:schemeClr val="dk1"/>
                          </a:solidFill>
                          <a:latin typeface="Tahoma"/>
                          <a:ea typeface="Tahoma"/>
                          <a:cs typeface="Tahoma"/>
                          <a:sym typeface="Tahoma"/>
                        </a:rPr>
                        <a:t>6 pt</a:t>
                      </a:r>
                      <a:endParaRPr/>
                    </a:p>
                    <a:p>
                      <a:pPr indent="0" lvl="0" marL="0" marR="0" rtl="0" algn="l">
                        <a:lnSpc>
                          <a:spcPct val="100000"/>
                        </a:lnSpc>
                        <a:spcBef>
                          <a:spcPts val="0"/>
                        </a:spcBef>
                        <a:spcAft>
                          <a:spcPts val="0"/>
                        </a:spcAft>
                        <a:buClr>
                          <a:schemeClr val="dk1"/>
                        </a:buClr>
                        <a:buSzPts val="1000"/>
                        <a:buFont typeface="Tahoma"/>
                        <a:buNone/>
                      </a:pPr>
                      <a:r>
                        <a:rPr lang="en-GB" sz="1000">
                          <a:solidFill>
                            <a:schemeClr val="dk1"/>
                          </a:solidFill>
                          <a:latin typeface="Tahoma"/>
                          <a:ea typeface="Tahoma"/>
                          <a:cs typeface="Tahoma"/>
                          <a:sym typeface="Tahoma"/>
                        </a:rPr>
                        <a:t>interligne simple</a:t>
                      </a:r>
                      <a:endParaRPr/>
                    </a:p>
                  </a:txBody>
                  <a:tcPr marT="45725" marB="45725" marR="91450" marL="91450" anchor="ctr">
                    <a:solidFill>
                      <a:schemeClr val="lt1"/>
                    </a:solidFill>
                  </a:tcPr>
                </a:tc>
              </a:tr>
              <a:tr h="364875">
                <a:tc>
                  <a:txBody>
                    <a:bodyPr>
                      <a:noAutofit/>
                    </a:bodyPr>
                    <a:lstStyle/>
                    <a:p>
                      <a:pPr indent="-171450" lvl="0" marL="171450" marR="0" rtl="0" algn="l">
                        <a:spcBef>
                          <a:spcPts val="0"/>
                        </a:spcBef>
                        <a:spcAft>
                          <a:spcPts val="0"/>
                        </a:spcAft>
                        <a:buClr>
                          <a:schemeClr val="lt2"/>
                        </a:buClr>
                        <a:buSzPts val="1200"/>
                        <a:buFont typeface="Tahoma"/>
                        <a:buChar char="›"/>
                      </a:pPr>
                      <a:r>
                        <a:rPr lang="en-GB" sz="1200" cap="none">
                          <a:solidFill>
                            <a:schemeClr val="dk1"/>
                          </a:solidFill>
                          <a:latin typeface="Tahoma"/>
                          <a:ea typeface="Tahoma"/>
                          <a:cs typeface="Tahoma"/>
                          <a:sym typeface="Tahoma"/>
                        </a:rPr>
                        <a:t>Niveau 4</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lang="en-GB" sz="1000" cap="none">
                          <a:solidFill>
                            <a:schemeClr val="dk1"/>
                          </a:solidFill>
                          <a:latin typeface="Tahoma"/>
                          <a:ea typeface="Tahoma"/>
                          <a:cs typeface="Tahoma"/>
                          <a:sym typeface="Tahoma"/>
                        </a:rPr>
                        <a:t>Tahoma body</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95 / 95 / 95</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lang="en-GB" sz="1000" cap="none">
                          <a:solidFill>
                            <a:schemeClr val="dk1"/>
                          </a:solidFill>
                          <a:latin typeface="Tahoma"/>
                          <a:ea typeface="Tahoma"/>
                          <a:cs typeface="Tahoma"/>
                          <a:sym typeface="Tahoma"/>
                        </a:rPr>
                        <a:t>12</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lang="en-GB" sz="1000" cap="none">
                          <a:solidFill>
                            <a:schemeClr val="dk1"/>
                          </a:solidFill>
                          <a:latin typeface="Tahoma"/>
                          <a:ea typeface="Tahoma"/>
                          <a:cs typeface="Tahoma"/>
                          <a:sym typeface="Tahoma"/>
                        </a:rPr>
                        <a:t>Normal</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Clr>
                          <a:schemeClr val="dk1"/>
                        </a:buClr>
                        <a:buSzPts val="1000"/>
                        <a:buFont typeface="Tahoma"/>
                        <a:buNone/>
                      </a:pPr>
                      <a:r>
                        <a:rPr lang="en-GB" sz="1000" cap="none">
                          <a:solidFill>
                            <a:schemeClr val="dk1"/>
                          </a:solidFill>
                          <a:latin typeface="Tahoma"/>
                          <a:ea typeface="Tahoma"/>
                          <a:cs typeface="Tahoma"/>
                          <a:sym typeface="Tahoma"/>
                        </a:rPr>
                        <a:t>Font Tahoma </a:t>
                      </a:r>
                      <a:br>
                        <a:rPr lang="en-GB" sz="1000" cap="none">
                          <a:solidFill>
                            <a:schemeClr val="dk1"/>
                          </a:solidFill>
                          <a:latin typeface="Tahoma"/>
                          <a:ea typeface="Tahoma"/>
                          <a:cs typeface="Tahoma"/>
                          <a:sym typeface="Tahoma"/>
                        </a:rPr>
                      </a:br>
                      <a:r>
                        <a:rPr lang="en-GB" sz="1000" cap="none">
                          <a:solidFill>
                            <a:schemeClr val="dk1"/>
                          </a:solidFill>
                          <a:latin typeface="Tahoma"/>
                          <a:ea typeface="Tahoma"/>
                          <a:cs typeface="Tahoma"/>
                          <a:sym typeface="Tahoma"/>
                        </a:rPr>
                        <a:t>code 203A</a:t>
                      </a:r>
                      <a:endParaRPr/>
                    </a:p>
                  </a:txBody>
                  <a:tcPr marT="45725" marB="45725" marR="91450" marL="91450" anchor="ctr">
                    <a:solidFill>
                      <a:schemeClr val="lt1"/>
                    </a:solidFill>
                  </a:tcPr>
                </a:tc>
                <a:tc>
                  <a:txBody>
                    <a:bodyPr>
                      <a:noAutofit/>
                    </a:bodyPr>
                    <a:lstStyle/>
                    <a:p>
                      <a:pPr indent="0" lvl="0" marL="0" marR="0" rtl="0" algn="l">
                        <a:spcBef>
                          <a:spcPts val="0"/>
                        </a:spcBef>
                        <a:spcAft>
                          <a:spcPts val="0"/>
                        </a:spcAft>
                        <a:buNone/>
                      </a:pPr>
                      <a:r>
                        <a:rPr lang="en-GB" sz="1000">
                          <a:solidFill>
                            <a:schemeClr val="dk1"/>
                          </a:solidFill>
                          <a:latin typeface="Tahoma"/>
                          <a:ea typeface="Tahoma"/>
                          <a:cs typeface="Tahoma"/>
                          <a:sym typeface="Tahoma"/>
                        </a:rPr>
                        <a:t>Retrait avant texte </a:t>
                      </a:r>
                      <a:r>
                        <a:rPr lang="en-GB" sz="1000">
                          <a:solidFill>
                            <a:schemeClr val="dk1"/>
                          </a:solidFill>
                          <a:latin typeface="Tahoma"/>
                          <a:ea typeface="Tahoma"/>
                          <a:cs typeface="Tahoma"/>
                          <a:sym typeface="Tahoma"/>
                        </a:rPr>
                        <a:t>= 1,8 cm</a:t>
                      </a:r>
                      <a:endParaRPr sz="1000">
                        <a:solidFill>
                          <a:schemeClr val="dk1"/>
                        </a:solidFill>
                        <a:latin typeface="Tahoma"/>
                        <a:ea typeface="Tahoma"/>
                        <a:cs typeface="Tahoma"/>
                        <a:sym typeface="Tahoma"/>
                      </a:endParaRPr>
                    </a:p>
                  </a:txBody>
                  <a:tcPr marT="45725" marB="45725" marR="91450" marL="91450" anchor="ctr">
                    <a:solidFill>
                      <a:schemeClr val="lt1"/>
                    </a:solidFill>
                  </a:tcPr>
                </a:tc>
                <a:tc>
                  <a:txBody>
                    <a:bodyPr>
                      <a:noAutofit/>
                    </a:bodyPr>
                    <a:lstStyle/>
                    <a:p>
                      <a:pPr indent="0" lvl="0" marL="0" marR="0" rtl="0" algn="l">
                        <a:spcBef>
                          <a:spcPts val="0"/>
                        </a:spcBef>
                        <a:spcAft>
                          <a:spcPts val="0"/>
                        </a:spcAft>
                        <a:buNone/>
                      </a:pPr>
                      <a:r>
                        <a:rPr lang="en-GB" sz="1000">
                          <a:solidFill>
                            <a:schemeClr val="dk1"/>
                          </a:solidFill>
                          <a:latin typeface="Tahoma"/>
                          <a:ea typeface="Tahoma"/>
                          <a:cs typeface="Tahoma"/>
                          <a:sym typeface="Tahoma"/>
                        </a:rPr>
                        <a:t>6 pt</a:t>
                      </a:r>
                      <a:endParaRPr/>
                    </a:p>
                    <a:p>
                      <a:pPr indent="0" lvl="0" marL="0" marR="0" rtl="0" algn="l">
                        <a:lnSpc>
                          <a:spcPct val="100000"/>
                        </a:lnSpc>
                        <a:spcBef>
                          <a:spcPts val="0"/>
                        </a:spcBef>
                        <a:spcAft>
                          <a:spcPts val="0"/>
                        </a:spcAft>
                        <a:buClr>
                          <a:schemeClr val="dk1"/>
                        </a:buClr>
                        <a:buSzPts val="1000"/>
                        <a:buFont typeface="Tahoma"/>
                        <a:buNone/>
                      </a:pPr>
                      <a:r>
                        <a:rPr lang="en-GB" sz="1000">
                          <a:solidFill>
                            <a:schemeClr val="dk1"/>
                          </a:solidFill>
                          <a:latin typeface="Tahoma"/>
                          <a:ea typeface="Tahoma"/>
                          <a:cs typeface="Tahoma"/>
                          <a:sym typeface="Tahoma"/>
                        </a:rPr>
                        <a:t>interligne simple</a:t>
                      </a:r>
                      <a:endParaRPr/>
                    </a:p>
                  </a:txBody>
                  <a:tcPr marT="45725" marB="45725" marR="91450" marL="91450" anchor="ctr">
                    <a:solidFill>
                      <a:schemeClr val="lt1"/>
                    </a:solidFill>
                  </a:tcPr>
                </a:tc>
              </a:tr>
              <a:tr h="364875">
                <a:tc>
                  <a:txBody>
                    <a:bodyPr>
                      <a:noAutofit/>
                    </a:bodyPr>
                    <a:lstStyle/>
                    <a:p>
                      <a:pPr indent="-171450" lvl="0" marL="171450" marR="0" rtl="0" algn="l">
                        <a:spcBef>
                          <a:spcPts val="0"/>
                        </a:spcBef>
                        <a:spcAft>
                          <a:spcPts val="0"/>
                        </a:spcAft>
                        <a:buClr>
                          <a:schemeClr val="lt2"/>
                        </a:buClr>
                        <a:buSzPts val="1000"/>
                        <a:buFont typeface="Tahoma"/>
                        <a:buChar char="»"/>
                      </a:pPr>
                      <a:r>
                        <a:rPr lang="en-GB" sz="1000">
                          <a:solidFill>
                            <a:schemeClr val="dk1"/>
                          </a:solidFill>
                          <a:latin typeface="Tahoma"/>
                          <a:ea typeface="Tahoma"/>
                          <a:cs typeface="Tahoma"/>
                          <a:sym typeface="Tahoma"/>
                        </a:rPr>
                        <a:t>Niveau 5</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lang="en-GB" sz="1000">
                          <a:solidFill>
                            <a:schemeClr val="dk1"/>
                          </a:solidFill>
                          <a:latin typeface="Tahoma"/>
                          <a:ea typeface="Tahoma"/>
                          <a:cs typeface="Tahoma"/>
                          <a:sym typeface="Tahoma"/>
                        </a:rPr>
                        <a:t>Tahoma body</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i="0" lang="en-GB" sz="1000" cap="none">
                          <a:solidFill>
                            <a:schemeClr val="dk1"/>
                          </a:solidFill>
                          <a:latin typeface="Tahoma"/>
                          <a:ea typeface="Tahoma"/>
                          <a:cs typeface="Tahoma"/>
                          <a:sym typeface="Tahoma"/>
                        </a:rPr>
                        <a:t>95 / 95 / 95</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lang="en-GB" sz="1000">
                          <a:solidFill>
                            <a:schemeClr val="dk1"/>
                          </a:solidFill>
                          <a:latin typeface="Tahoma"/>
                          <a:ea typeface="Tahoma"/>
                          <a:cs typeface="Tahoma"/>
                          <a:sym typeface="Tahoma"/>
                        </a:rPr>
                        <a:t>10</a:t>
                      </a:r>
                      <a:endParaRPr/>
                    </a:p>
                  </a:txBody>
                  <a:tcPr marT="45725" marB="45725" marR="91450" marL="91450" anchor="ctr">
                    <a:solidFill>
                      <a:schemeClr val="lt1"/>
                    </a:solidFill>
                  </a:tcPr>
                </a:tc>
                <a:tc>
                  <a:txBody>
                    <a:bodyPr>
                      <a:noAutofit/>
                    </a:bodyPr>
                    <a:lstStyle/>
                    <a:p>
                      <a:pPr indent="0" lvl="0" marL="0" marR="0" rtl="0" algn="ctr">
                        <a:spcBef>
                          <a:spcPts val="0"/>
                        </a:spcBef>
                        <a:spcAft>
                          <a:spcPts val="0"/>
                        </a:spcAft>
                        <a:buNone/>
                      </a:pPr>
                      <a:r>
                        <a:rPr lang="en-GB" sz="1000">
                          <a:solidFill>
                            <a:schemeClr val="dk1"/>
                          </a:solidFill>
                          <a:latin typeface="Tahoma"/>
                          <a:ea typeface="Tahoma"/>
                          <a:cs typeface="Tahoma"/>
                          <a:sym typeface="Tahoma"/>
                        </a:rPr>
                        <a:t>Normal</a:t>
                      </a:r>
                      <a:endParaRPr/>
                    </a:p>
                  </a:txBody>
                  <a:tcPr marT="45725" marB="45725" marR="91450" marL="91450" anchor="ctr">
                    <a:solidFill>
                      <a:schemeClr val="lt1"/>
                    </a:solidFill>
                  </a:tcPr>
                </a:tc>
                <a:tc>
                  <a:txBody>
                    <a:bodyPr>
                      <a:noAutofit/>
                    </a:bodyPr>
                    <a:lstStyle/>
                    <a:p>
                      <a:pPr indent="0" lvl="0" marL="0" marR="0" rtl="0" algn="ctr">
                        <a:lnSpc>
                          <a:spcPct val="100000"/>
                        </a:lnSpc>
                        <a:spcBef>
                          <a:spcPts val="0"/>
                        </a:spcBef>
                        <a:spcAft>
                          <a:spcPts val="0"/>
                        </a:spcAft>
                        <a:buClr>
                          <a:schemeClr val="dk1"/>
                        </a:buClr>
                        <a:buSzPts val="1000"/>
                        <a:buFont typeface="Tahoma"/>
                        <a:buNone/>
                      </a:pPr>
                      <a:r>
                        <a:rPr lang="en-GB" sz="1000">
                          <a:solidFill>
                            <a:schemeClr val="dk1"/>
                          </a:solidFill>
                          <a:latin typeface="Tahoma"/>
                          <a:ea typeface="Tahoma"/>
                          <a:cs typeface="Tahoma"/>
                          <a:sym typeface="Tahoma"/>
                        </a:rPr>
                        <a:t>Font Tahoma</a:t>
                      </a:r>
                      <a:br>
                        <a:rPr lang="en-GB" sz="1000">
                          <a:solidFill>
                            <a:schemeClr val="dk1"/>
                          </a:solidFill>
                          <a:latin typeface="Tahoma"/>
                          <a:ea typeface="Tahoma"/>
                          <a:cs typeface="Tahoma"/>
                          <a:sym typeface="Tahoma"/>
                        </a:rPr>
                      </a:br>
                      <a:r>
                        <a:rPr lang="en-GB" sz="1000">
                          <a:solidFill>
                            <a:schemeClr val="dk1"/>
                          </a:solidFill>
                          <a:latin typeface="Tahoma"/>
                          <a:ea typeface="Tahoma"/>
                          <a:cs typeface="Tahoma"/>
                          <a:sym typeface="Tahoma"/>
                        </a:rPr>
                        <a:t>code 00BB</a:t>
                      </a:r>
                      <a:endParaRPr/>
                    </a:p>
                    <a:p>
                      <a:pPr indent="0" lvl="0" marL="0" marR="0" rtl="0" algn="ctr">
                        <a:spcBef>
                          <a:spcPts val="0"/>
                        </a:spcBef>
                        <a:spcAft>
                          <a:spcPts val="0"/>
                        </a:spcAft>
                        <a:buNone/>
                      </a:pPr>
                      <a:r>
                        <a:t/>
                      </a:r>
                      <a:endParaRPr sz="1000">
                        <a:solidFill>
                          <a:schemeClr val="dk1"/>
                        </a:solidFill>
                        <a:latin typeface="Tahoma"/>
                        <a:ea typeface="Tahoma"/>
                        <a:cs typeface="Tahoma"/>
                        <a:sym typeface="Tahoma"/>
                      </a:endParaRPr>
                    </a:p>
                  </a:txBody>
                  <a:tcPr marT="45725" marB="45725" marR="91450" marL="91450" anchor="ctr">
                    <a:solidFill>
                      <a:schemeClr val="lt1"/>
                    </a:solidFill>
                  </a:tcPr>
                </a:tc>
                <a:tc>
                  <a:txBody>
                    <a:bodyPr>
                      <a:noAutofit/>
                    </a:bodyPr>
                    <a:lstStyle/>
                    <a:p>
                      <a:pPr indent="0" lvl="0" marL="0" marR="0" rtl="0" algn="l">
                        <a:spcBef>
                          <a:spcPts val="0"/>
                        </a:spcBef>
                        <a:spcAft>
                          <a:spcPts val="0"/>
                        </a:spcAft>
                        <a:buNone/>
                      </a:pPr>
                      <a:r>
                        <a:rPr lang="en-GB" sz="1000">
                          <a:solidFill>
                            <a:schemeClr val="dk1"/>
                          </a:solidFill>
                          <a:latin typeface="Tahoma"/>
                          <a:ea typeface="Tahoma"/>
                          <a:cs typeface="Tahoma"/>
                          <a:sym typeface="Tahoma"/>
                        </a:rPr>
                        <a:t>Retrait avant texte </a:t>
                      </a:r>
                      <a:r>
                        <a:rPr lang="en-GB" sz="1000">
                          <a:solidFill>
                            <a:schemeClr val="dk1"/>
                          </a:solidFill>
                          <a:latin typeface="Tahoma"/>
                          <a:ea typeface="Tahoma"/>
                          <a:cs typeface="Tahoma"/>
                          <a:sym typeface="Tahoma"/>
                        </a:rPr>
                        <a:t>= 2,5 cm</a:t>
                      </a:r>
                      <a:endParaRPr sz="1000">
                        <a:solidFill>
                          <a:schemeClr val="dk1"/>
                        </a:solidFill>
                        <a:latin typeface="Tahoma"/>
                        <a:ea typeface="Tahoma"/>
                        <a:cs typeface="Tahoma"/>
                        <a:sym typeface="Tahoma"/>
                      </a:endParaRPr>
                    </a:p>
                  </a:txBody>
                  <a:tcPr marT="45725" marB="45725" marR="91450" marL="91450" anchor="ctr">
                    <a:solidFill>
                      <a:schemeClr val="lt1"/>
                    </a:solidFill>
                  </a:tcPr>
                </a:tc>
                <a:tc>
                  <a:txBody>
                    <a:bodyPr>
                      <a:noAutofit/>
                    </a:bodyPr>
                    <a:lstStyle/>
                    <a:p>
                      <a:pPr indent="0" lvl="0" marL="0" marR="0" rtl="0" algn="l">
                        <a:spcBef>
                          <a:spcPts val="0"/>
                        </a:spcBef>
                        <a:spcAft>
                          <a:spcPts val="0"/>
                        </a:spcAft>
                        <a:buNone/>
                      </a:pPr>
                      <a:r>
                        <a:rPr lang="en-GB" sz="1000">
                          <a:solidFill>
                            <a:schemeClr val="dk1"/>
                          </a:solidFill>
                          <a:latin typeface="Tahoma"/>
                          <a:ea typeface="Tahoma"/>
                          <a:cs typeface="Tahoma"/>
                          <a:sym typeface="Tahoma"/>
                        </a:rPr>
                        <a:t>5 pt</a:t>
                      </a:r>
                      <a:endParaRPr/>
                    </a:p>
                    <a:p>
                      <a:pPr indent="0" lvl="0" marL="0" marR="0" rtl="0" algn="l">
                        <a:lnSpc>
                          <a:spcPct val="100000"/>
                        </a:lnSpc>
                        <a:spcBef>
                          <a:spcPts val="0"/>
                        </a:spcBef>
                        <a:spcAft>
                          <a:spcPts val="0"/>
                        </a:spcAft>
                        <a:buClr>
                          <a:schemeClr val="dk1"/>
                        </a:buClr>
                        <a:buSzPts val="1000"/>
                        <a:buFont typeface="Tahoma"/>
                        <a:buNone/>
                      </a:pPr>
                      <a:r>
                        <a:rPr lang="en-GB" sz="1000">
                          <a:solidFill>
                            <a:schemeClr val="dk1"/>
                          </a:solidFill>
                          <a:latin typeface="Tahoma"/>
                          <a:ea typeface="Tahoma"/>
                          <a:cs typeface="Tahoma"/>
                          <a:sym typeface="Tahoma"/>
                        </a:rPr>
                        <a:t>interligne simple</a:t>
                      </a:r>
                      <a:endParaRPr/>
                    </a:p>
                  </a:txBody>
                  <a:tcPr marT="45725" marB="45725" marR="91450" marL="91450" anchor="ctr">
                    <a:solidFill>
                      <a:schemeClr val="lt1"/>
                    </a:solidFill>
                  </a:tcPr>
                </a:tc>
              </a:tr>
            </a:tbl>
          </a:graphicData>
        </a:graphic>
      </p:graphicFrame>
      <p:sp>
        <p:nvSpPr>
          <p:cNvPr id="128" name="Shape 128"/>
          <p:cNvSpPr/>
          <p:nvPr/>
        </p:nvSpPr>
        <p:spPr>
          <a:xfrm>
            <a:off x="4808984" y="404664"/>
            <a:ext cx="4745455" cy="1080119"/>
          </a:xfrm>
          <a:prstGeom prst="rect">
            <a:avLst/>
          </a:prstGeom>
          <a:noFill/>
          <a:ln cap="flat" cmpd="sng" w="9525">
            <a:solidFill>
              <a:schemeClr val="lt2"/>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GB" sz="1400">
                <a:solidFill>
                  <a:schemeClr val="lt2"/>
                </a:solidFill>
                <a:latin typeface="Tahoma"/>
                <a:ea typeface="Tahoma"/>
                <a:cs typeface="Tahoma"/>
                <a:sym typeface="Tahoma"/>
              </a:rPr>
              <a:t>Remaining bug</a:t>
            </a:r>
            <a:endParaRPr sz="1400">
              <a:solidFill>
                <a:schemeClr val="lt2"/>
              </a:solidFill>
              <a:latin typeface="Tahoma"/>
              <a:ea typeface="Tahoma"/>
              <a:cs typeface="Tahoma"/>
              <a:sym typeface="Tahoma"/>
            </a:endParaRPr>
          </a:p>
          <a:p>
            <a:pPr indent="0" lvl="0" marL="0" marR="0" rtl="0" algn="r">
              <a:spcBef>
                <a:spcPts val="0"/>
              </a:spcBef>
              <a:spcAft>
                <a:spcPts val="0"/>
              </a:spcAft>
              <a:buNone/>
            </a:pPr>
            <a:r>
              <a:rPr lang="en-GB" sz="1400">
                <a:solidFill>
                  <a:schemeClr val="lt2"/>
                </a:solidFill>
                <a:latin typeface="Tahoma"/>
                <a:ea typeface="Tahoma"/>
                <a:cs typeface="Tahoma"/>
                <a:sym typeface="Tahoma"/>
              </a:rPr>
              <a:t>La Police</a:t>
            </a:r>
            <a:r>
              <a:rPr lang="en-GB" sz="1400">
                <a:solidFill>
                  <a:schemeClr val="lt2"/>
                </a:solidFill>
                <a:latin typeface="Tahoma"/>
                <a:ea typeface="Tahoma"/>
                <a:cs typeface="Tahoma"/>
                <a:sym typeface="Tahoma"/>
              </a:rPr>
              <a:t> Tahoma italique ne passe pas à l’impression depuis un document pdf généré directement par PPT. </a:t>
            </a:r>
            <a:endParaRPr/>
          </a:p>
          <a:p>
            <a:pPr indent="0" lvl="0" marL="0" marR="0" rtl="0" algn="r">
              <a:spcBef>
                <a:spcPts val="0"/>
              </a:spcBef>
              <a:spcAft>
                <a:spcPts val="0"/>
              </a:spcAft>
              <a:buNone/>
            </a:pPr>
            <a:r>
              <a:rPr b="1" lang="en-GB" sz="1400">
                <a:solidFill>
                  <a:schemeClr val="lt2"/>
                </a:solidFill>
                <a:latin typeface="Tahoma"/>
                <a:ea typeface="Tahoma"/>
                <a:cs typeface="Tahoma"/>
                <a:sym typeface="Tahoma"/>
              </a:rPr>
              <a:t>Passer par une imprimante Pdf type Pdf Creator.</a:t>
            </a:r>
            <a:endParaRPr b="1" sz="1400">
              <a:solidFill>
                <a:schemeClr val="lt2"/>
              </a:solidFill>
              <a:latin typeface="Tahoma"/>
              <a:ea typeface="Tahoma"/>
              <a:cs typeface="Tahoma"/>
              <a:sym typeface="Tahoma"/>
            </a:endParaRPr>
          </a:p>
        </p:txBody>
      </p:sp>
      <p:graphicFrame>
        <p:nvGraphicFramePr>
          <p:cNvPr id="129" name="Shape 129"/>
          <p:cNvGraphicFramePr/>
          <p:nvPr/>
        </p:nvGraphicFramePr>
        <p:xfrm>
          <a:off x="363070" y="1470716"/>
          <a:ext cx="3000000" cy="3000000"/>
        </p:xfrm>
        <a:graphic>
          <a:graphicData uri="http://schemas.openxmlformats.org/drawingml/2006/table">
            <a:tbl>
              <a:tblPr bandRow="1">
                <a:noFill/>
                <a:tableStyleId>{512161FA-2B39-40E6-B06A-5C9451C2C62C}</a:tableStyleId>
              </a:tblPr>
              <a:tblGrid>
                <a:gridCol w="923000"/>
                <a:gridCol w="923000"/>
                <a:gridCol w="923000"/>
                <a:gridCol w="923000"/>
                <a:gridCol w="923000"/>
                <a:gridCol w="923000"/>
                <a:gridCol w="923000"/>
                <a:gridCol w="923000"/>
                <a:gridCol w="923000"/>
                <a:gridCol w="923000"/>
              </a:tblGrid>
              <a:tr h="306675">
                <a:tc gridSpan="10">
                  <a:txBody>
                    <a:bodyPr>
                      <a:noAutofit/>
                    </a:bodyPr>
                    <a:lstStyle/>
                    <a:p>
                      <a:pPr indent="0" lvl="0" marL="0" marR="0" rtl="0" algn="l">
                        <a:lnSpc>
                          <a:spcPct val="100000"/>
                        </a:lnSpc>
                        <a:spcBef>
                          <a:spcPts val="0"/>
                        </a:spcBef>
                        <a:spcAft>
                          <a:spcPts val="0"/>
                        </a:spcAft>
                        <a:buClr>
                          <a:schemeClr val="lt2"/>
                        </a:buClr>
                        <a:buSzPts val="900"/>
                        <a:buFont typeface="Arial"/>
                        <a:buNone/>
                      </a:pPr>
                      <a:r>
                        <a:rPr b="1" lang="en-GB" sz="900">
                          <a:solidFill>
                            <a:schemeClr val="lt2"/>
                          </a:solidFill>
                          <a:latin typeface="Tahoma"/>
                          <a:ea typeface="Tahoma"/>
                          <a:cs typeface="Tahoma"/>
                          <a:sym typeface="Tahoma"/>
                        </a:rPr>
                        <a:t>Color scheme</a:t>
                      </a:r>
                      <a:endParaRPr/>
                    </a:p>
                  </a:txBody>
                  <a:tcPr marT="72000" marB="72000" marR="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hMerge="1"/>
                <a:tc hMerge="1"/>
                <a:tc hMerge="1"/>
                <a:tc hMerge="1"/>
                <a:tc hMerge="1"/>
                <a:tc hMerge="1"/>
                <a:tc hMerge="1"/>
                <a:tc hMerge="1"/>
                <a:tc hMerge="1"/>
              </a:tr>
              <a:tr h="200650">
                <a:tc>
                  <a:txBody>
                    <a:bodyPr>
                      <a:noAutofit/>
                    </a:bodyPr>
                    <a:lstStyle/>
                    <a:p>
                      <a:pPr indent="0" lvl="0" marL="0" marR="0" rtl="0" algn="ctr">
                        <a:lnSpc>
                          <a:spcPct val="100000"/>
                        </a:lnSpc>
                        <a:spcBef>
                          <a:spcPts val="0"/>
                        </a:spcBef>
                        <a:spcAft>
                          <a:spcPts val="0"/>
                        </a:spcAft>
                        <a:buClr>
                          <a:schemeClr val="lt2"/>
                        </a:buClr>
                        <a:buSzPts val="900"/>
                        <a:buFont typeface="Arial"/>
                        <a:buNone/>
                      </a:pPr>
                      <a:r>
                        <a:rPr b="0" i="0" lang="en-GB" sz="900" u="none">
                          <a:solidFill>
                            <a:schemeClr val="lt2"/>
                          </a:solidFill>
                          <a:latin typeface="Tahoma"/>
                          <a:ea typeface="Tahoma"/>
                          <a:cs typeface="Tahoma"/>
                          <a:sym typeface="Tahoma"/>
                        </a:rPr>
                        <a:t>Background 1</a:t>
                      </a:r>
                      <a:endParaRPr/>
                    </a:p>
                  </a:txBody>
                  <a:tcPr marT="36000" marB="36000" marR="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F2F2F2"/>
                    </a:solidFill>
                  </a:tcPr>
                </a:tc>
                <a:tc>
                  <a:txBody>
                    <a:bodyPr>
                      <a:noAutofit/>
                    </a:bodyPr>
                    <a:lstStyle/>
                    <a:p>
                      <a:pPr indent="0" lvl="0" marL="0" marR="0" rtl="0" algn="ctr">
                        <a:lnSpc>
                          <a:spcPct val="100000"/>
                        </a:lnSpc>
                        <a:spcBef>
                          <a:spcPts val="0"/>
                        </a:spcBef>
                        <a:spcAft>
                          <a:spcPts val="0"/>
                        </a:spcAft>
                        <a:buClr>
                          <a:schemeClr val="lt2"/>
                        </a:buClr>
                        <a:buSzPts val="900"/>
                        <a:buFont typeface="Arial"/>
                        <a:buNone/>
                      </a:pPr>
                      <a:r>
                        <a:rPr b="0" i="0" lang="en-GB" sz="900" u="none">
                          <a:solidFill>
                            <a:schemeClr val="lt2"/>
                          </a:solidFill>
                          <a:latin typeface="Tahoma"/>
                          <a:ea typeface="Tahoma"/>
                          <a:cs typeface="Tahoma"/>
                          <a:sym typeface="Tahoma"/>
                        </a:rPr>
                        <a:t>Text 1</a:t>
                      </a:r>
                      <a:endParaRPr/>
                    </a:p>
                  </a:txBody>
                  <a:tcPr marT="36000" marB="36000" marR="108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F2F2F2"/>
                    </a:solidFill>
                  </a:tcPr>
                </a:tc>
                <a:tc>
                  <a:txBody>
                    <a:bodyPr>
                      <a:noAutofit/>
                    </a:bodyPr>
                    <a:lstStyle/>
                    <a:p>
                      <a:pPr indent="0" lvl="0" marL="0" marR="0" rtl="0" algn="ctr">
                        <a:lnSpc>
                          <a:spcPct val="100000"/>
                        </a:lnSpc>
                        <a:spcBef>
                          <a:spcPts val="0"/>
                        </a:spcBef>
                        <a:spcAft>
                          <a:spcPts val="0"/>
                        </a:spcAft>
                        <a:buClr>
                          <a:schemeClr val="lt2"/>
                        </a:buClr>
                        <a:buSzPts val="900"/>
                        <a:buFont typeface="Arial"/>
                        <a:buNone/>
                      </a:pPr>
                      <a:r>
                        <a:rPr b="0" i="0" lang="en-GB" sz="900" u="none">
                          <a:solidFill>
                            <a:schemeClr val="lt2"/>
                          </a:solidFill>
                          <a:latin typeface="Tahoma"/>
                          <a:ea typeface="Tahoma"/>
                          <a:cs typeface="Tahoma"/>
                          <a:sym typeface="Tahoma"/>
                        </a:rPr>
                        <a:t>Background 2</a:t>
                      </a:r>
                      <a:endParaRPr/>
                    </a:p>
                  </a:txBody>
                  <a:tcPr marT="36000" marB="36000" marR="108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F2F2F2"/>
                    </a:solidFill>
                  </a:tcPr>
                </a:tc>
                <a:tc>
                  <a:txBody>
                    <a:bodyPr>
                      <a:noAutofit/>
                    </a:bodyPr>
                    <a:lstStyle/>
                    <a:p>
                      <a:pPr indent="0" lvl="0" marL="0" marR="0" rtl="0" algn="ctr">
                        <a:lnSpc>
                          <a:spcPct val="100000"/>
                        </a:lnSpc>
                        <a:spcBef>
                          <a:spcPts val="0"/>
                        </a:spcBef>
                        <a:spcAft>
                          <a:spcPts val="0"/>
                        </a:spcAft>
                        <a:buClr>
                          <a:schemeClr val="lt2"/>
                        </a:buClr>
                        <a:buSzPts val="900"/>
                        <a:buFont typeface="Arial"/>
                        <a:buNone/>
                      </a:pPr>
                      <a:r>
                        <a:rPr b="0" i="0" lang="en-GB" sz="900" u="none">
                          <a:solidFill>
                            <a:schemeClr val="lt2"/>
                          </a:solidFill>
                          <a:latin typeface="Tahoma"/>
                          <a:ea typeface="Tahoma"/>
                          <a:cs typeface="Tahoma"/>
                          <a:sym typeface="Tahoma"/>
                        </a:rPr>
                        <a:t>Text 2</a:t>
                      </a:r>
                      <a:endParaRPr/>
                    </a:p>
                  </a:txBody>
                  <a:tcPr marT="36000" marB="36000" marR="108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F2F2F2"/>
                    </a:solidFill>
                  </a:tcPr>
                </a:tc>
                <a:tc>
                  <a:txBody>
                    <a:bodyPr>
                      <a:noAutofit/>
                    </a:bodyPr>
                    <a:lstStyle/>
                    <a:p>
                      <a:pPr indent="0" lvl="0" marL="0" marR="0" rtl="0" algn="ctr">
                        <a:lnSpc>
                          <a:spcPct val="100000"/>
                        </a:lnSpc>
                        <a:spcBef>
                          <a:spcPts val="0"/>
                        </a:spcBef>
                        <a:spcAft>
                          <a:spcPts val="0"/>
                        </a:spcAft>
                        <a:buClr>
                          <a:schemeClr val="lt2"/>
                        </a:buClr>
                        <a:buSzPts val="900"/>
                        <a:buFont typeface="Arial"/>
                        <a:buNone/>
                      </a:pPr>
                      <a:r>
                        <a:rPr b="0" i="0" lang="en-GB" sz="900" u="none">
                          <a:solidFill>
                            <a:schemeClr val="lt2"/>
                          </a:solidFill>
                          <a:latin typeface="Tahoma"/>
                          <a:ea typeface="Tahoma"/>
                          <a:cs typeface="Tahoma"/>
                          <a:sym typeface="Tahoma"/>
                        </a:rPr>
                        <a:t>Accent 1</a:t>
                      </a:r>
                      <a:endParaRPr/>
                    </a:p>
                  </a:txBody>
                  <a:tcPr marT="36000" marB="36000" marR="108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F2F2F2"/>
                    </a:solidFill>
                  </a:tcPr>
                </a:tc>
                <a:tc>
                  <a:txBody>
                    <a:bodyPr>
                      <a:noAutofit/>
                    </a:bodyPr>
                    <a:lstStyle/>
                    <a:p>
                      <a:pPr indent="0" lvl="0" marL="0" marR="0" rtl="0" algn="ctr">
                        <a:lnSpc>
                          <a:spcPct val="100000"/>
                        </a:lnSpc>
                        <a:spcBef>
                          <a:spcPts val="0"/>
                        </a:spcBef>
                        <a:spcAft>
                          <a:spcPts val="0"/>
                        </a:spcAft>
                        <a:buClr>
                          <a:schemeClr val="lt2"/>
                        </a:buClr>
                        <a:buSzPts val="900"/>
                        <a:buFont typeface="Arial"/>
                        <a:buNone/>
                      </a:pPr>
                      <a:r>
                        <a:rPr b="0" i="0" lang="en-GB" sz="900" u="none">
                          <a:solidFill>
                            <a:schemeClr val="lt2"/>
                          </a:solidFill>
                          <a:latin typeface="Tahoma"/>
                          <a:ea typeface="Tahoma"/>
                          <a:cs typeface="Tahoma"/>
                          <a:sym typeface="Tahoma"/>
                        </a:rPr>
                        <a:t>Accent 2</a:t>
                      </a:r>
                      <a:endParaRPr/>
                    </a:p>
                  </a:txBody>
                  <a:tcPr marT="36000" marB="36000" marR="108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F2F2F2"/>
                    </a:solidFill>
                  </a:tcPr>
                </a:tc>
                <a:tc>
                  <a:txBody>
                    <a:bodyPr>
                      <a:noAutofit/>
                    </a:bodyPr>
                    <a:lstStyle/>
                    <a:p>
                      <a:pPr indent="0" lvl="0" marL="0" marR="0" rtl="0" algn="ctr">
                        <a:lnSpc>
                          <a:spcPct val="100000"/>
                        </a:lnSpc>
                        <a:spcBef>
                          <a:spcPts val="0"/>
                        </a:spcBef>
                        <a:spcAft>
                          <a:spcPts val="0"/>
                        </a:spcAft>
                        <a:buClr>
                          <a:schemeClr val="lt2"/>
                        </a:buClr>
                        <a:buSzPts val="900"/>
                        <a:buFont typeface="Arial"/>
                        <a:buNone/>
                      </a:pPr>
                      <a:r>
                        <a:rPr b="0" i="0" lang="en-GB" sz="900" u="none">
                          <a:solidFill>
                            <a:schemeClr val="lt2"/>
                          </a:solidFill>
                          <a:latin typeface="Tahoma"/>
                          <a:ea typeface="Tahoma"/>
                          <a:cs typeface="Tahoma"/>
                          <a:sym typeface="Tahoma"/>
                        </a:rPr>
                        <a:t>Accent 3</a:t>
                      </a:r>
                      <a:endParaRPr/>
                    </a:p>
                  </a:txBody>
                  <a:tcPr marT="36000" marB="36000" marR="108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F2F2F2"/>
                    </a:solidFill>
                  </a:tcPr>
                </a:tc>
                <a:tc>
                  <a:txBody>
                    <a:bodyPr>
                      <a:noAutofit/>
                    </a:bodyPr>
                    <a:lstStyle/>
                    <a:p>
                      <a:pPr indent="0" lvl="0" marL="0" marR="0" rtl="0" algn="ctr">
                        <a:lnSpc>
                          <a:spcPct val="100000"/>
                        </a:lnSpc>
                        <a:spcBef>
                          <a:spcPts val="0"/>
                        </a:spcBef>
                        <a:spcAft>
                          <a:spcPts val="0"/>
                        </a:spcAft>
                        <a:buClr>
                          <a:schemeClr val="lt2"/>
                        </a:buClr>
                        <a:buSzPts val="900"/>
                        <a:buFont typeface="Arial"/>
                        <a:buNone/>
                      </a:pPr>
                      <a:r>
                        <a:rPr b="0" i="0" lang="en-GB" sz="900" u="none">
                          <a:solidFill>
                            <a:schemeClr val="lt2"/>
                          </a:solidFill>
                          <a:latin typeface="Tahoma"/>
                          <a:ea typeface="Tahoma"/>
                          <a:cs typeface="Tahoma"/>
                          <a:sym typeface="Tahoma"/>
                        </a:rPr>
                        <a:t>Accent 4</a:t>
                      </a:r>
                      <a:endParaRPr/>
                    </a:p>
                  </a:txBody>
                  <a:tcPr marT="36000" marB="36000" marR="108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F2F2F2"/>
                    </a:solidFill>
                  </a:tcPr>
                </a:tc>
                <a:tc>
                  <a:txBody>
                    <a:bodyPr>
                      <a:noAutofit/>
                    </a:bodyPr>
                    <a:lstStyle/>
                    <a:p>
                      <a:pPr indent="0" lvl="0" marL="0" marR="0" rtl="0" algn="ctr">
                        <a:lnSpc>
                          <a:spcPct val="100000"/>
                        </a:lnSpc>
                        <a:spcBef>
                          <a:spcPts val="0"/>
                        </a:spcBef>
                        <a:spcAft>
                          <a:spcPts val="0"/>
                        </a:spcAft>
                        <a:buClr>
                          <a:schemeClr val="lt2"/>
                        </a:buClr>
                        <a:buSzPts val="900"/>
                        <a:buFont typeface="Arial"/>
                        <a:buNone/>
                      </a:pPr>
                      <a:r>
                        <a:rPr b="0" i="0" lang="en-GB" sz="900" u="none">
                          <a:solidFill>
                            <a:schemeClr val="lt2"/>
                          </a:solidFill>
                          <a:latin typeface="Tahoma"/>
                          <a:ea typeface="Tahoma"/>
                          <a:cs typeface="Tahoma"/>
                          <a:sym typeface="Tahoma"/>
                        </a:rPr>
                        <a:t>Accent 5</a:t>
                      </a:r>
                      <a:endParaRPr/>
                    </a:p>
                  </a:txBody>
                  <a:tcPr marT="36000" marB="36000" marR="108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F2F2F2"/>
                    </a:solidFill>
                  </a:tcPr>
                </a:tc>
                <a:tc>
                  <a:txBody>
                    <a:bodyPr>
                      <a:noAutofit/>
                    </a:bodyPr>
                    <a:lstStyle/>
                    <a:p>
                      <a:pPr indent="0" lvl="0" marL="0" marR="0" rtl="0" algn="ctr">
                        <a:lnSpc>
                          <a:spcPct val="100000"/>
                        </a:lnSpc>
                        <a:spcBef>
                          <a:spcPts val="0"/>
                        </a:spcBef>
                        <a:spcAft>
                          <a:spcPts val="0"/>
                        </a:spcAft>
                        <a:buClr>
                          <a:schemeClr val="lt2"/>
                        </a:buClr>
                        <a:buSzPts val="900"/>
                        <a:buFont typeface="Arial"/>
                        <a:buNone/>
                      </a:pPr>
                      <a:r>
                        <a:rPr b="0" i="0" lang="en-GB" sz="900" u="none">
                          <a:solidFill>
                            <a:schemeClr val="lt2"/>
                          </a:solidFill>
                          <a:latin typeface="Tahoma"/>
                          <a:ea typeface="Tahoma"/>
                          <a:cs typeface="Tahoma"/>
                          <a:sym typeface="Tahoma"/>
                        </a:rPr>
                        <a:t>Accent 6</a:t>
                      </a:r>
                      <a:endParaRPr/>
                    </a:p>
                  </a:txBody>
                  <a:tcPr marT="36000" marB="36000" marR="108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F2F2F2"/>
                    </a:solidFill>
                  </a:tcPr>
                </a:tc>
              </a:tr>
              <a:tr h="563950">
                <a:tc>
                  <a:txBody>
                    <a:bodyPr>
                      <a:noAutofit/>
                    </a:bodyPr>
                    <a:lstStyle/>
                    <a:p>
                      <a:pPr indent="0" lvl="0" marL="0" marR="0" rtl="0" algn="l">
                        <a:lnSpc>
                          <a:spcPct val="100000"/>
                        </a:lnSpc>
                        <a:spcBef>
                          <a:spcPts val="0"/>
                        </a:spcBef>
                        <a:spcAft>
                          <a:spcPts val="0"/>
                        </a:spcAft>
                        <a:buClr>
                          <a:schemeClr val="dk1"/>
                        </a:buClr>
                        <a:buSzPts val="1000"/>
                        <a:buFont typeface="Arial"/>
                        <a:buNone/>
                      </a:pPr>
                      <a:r>
                        <a:t/>
                      </a:r>
                      <a:endParaRPr i="1" sz="1000" u="none">
                        <a:solidFill>
                          <a:schemeClr val="dk1"/>
                        </a:solidFill>
                        <a:latin typeface="Tahoma"/>
                        <a:ea typeface="Tahoma"/>
                        <a:cs typeface="Tahoma"/>
                        <a:sym typeface="Tahoma"/>
                      </a:endParaRPr>
                    </a:p>
                  </a:txBody>
                  <a:tcPr marT="72000" marB="72000" marR="0" marL="72000">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chemeClr val="lt1"/>
                    </a:solidFill>
                  </a:tcPr>
                </a:tc>
                <a:tc>
                  <a:txBody>
                    <a:bodyPr>
                      <a:noAutofit/>
                    </a:bodyPr>
                    <a:lstStyle/>
                    <a:p>
                      <a:pPr indent="0" lvl="0" marL="0" marR="0" rtl="0" algn="l">
                        <a:lnSpc>
                          <a:spcPct val="100000"/>
                        </a:lnSpc>
                        <a:spcBef>
                          <a:spcPts val="0"/>
                        </a:spcBef>
                        <a:spcAft>
                          <a:spcPts val="0"/>
                        </a:spcAft>
                        <a:buClr>
                          <a:schemeClr val="dk1"/>
                        </a:buClr>
                        <a:buSzPts val="1000"/>
                        <a:buFont typeface="Arial"/>
                        <a:buNone/>
                      </a:pPr>
                      <a:r>
                        <a:t/>
                      </a:r>
                      <a:endParaRPr i="1" sz="1000" u="none">
                        <a:solidFill>
                          <a:schemeClr val="dk1"/>
                        </a:solidFill>
                        <a:latin typeface="Tahoma"/>
                        <a:ea typeface="Tahoma"/>
                        <a:cs typeface="Tahoma"/>
                        <a:sym typeface="Tahoma"/>
                      </a:endParaRPr>
                    </a:p>
                  </a:txBody>
                  <a:tcPr marT="72000" marB="72000" marR="108000" marL="72000">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5F5F5F"/>
                    </a:solidFill>
                  </a:tcPr>
                </a:tc>
                <a:tc>
                  <a:txBody>
                    <a:bodyPr>
                      <a:noAutofit/>
                    </a:bodyPr>
                    <a:lstStyle/>
                    <a:p>
                      <a:pPr indent="0" lvl="0" marL="0" marR="0" rtl="0" algn="l">
                        <a:lnSpc>
                          <a:spcPct val="100000"/>
                        </a:lnSpc>
                        <a:spcBef>
                          <a:spcPts val="0"/>
                        </a:spcBef>
                        <a:spcAft>
                          <a:spcPts val="0"/>
                        </a:spcAft>
                        <a:buClr>
                          <a:schemeClr val="dk1"/>
                        </a:buClr>
                        <a:buSzPts val="1000"/>
                        <a:buFont typeface="Arial"/>
                        <a:buNone/>
                      </a:pPr>
                      <a:r>
                        <a:t/>
                      </a:r>
                      <a:endParaRPr i="1" sz="1000" u="none">
                        <a:solidFill>
                          <a:schemeClr val="dk1"/>
                        </a:solidFill>
                        <a:latin typeface="Tahoma"/>
                        <a:ea typeface="Tahoma"/>
                        <a:cs typeface="Tahoma"/>
                        <a:sym typeface="Tahoma"/>
                      </a:endParaRPr>
                    </a:p>
                  </a:txBody>
                  <a:tcPr marT="72000" marB="72000" marR="108000" marL="72000">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chemeClr val="lt2"/>
                    </a:solidFill>
                  </a:tcPr>
                </a:tc>
                <a:tc>
                  <a:txBody>
                    <a:bodyPr>
                      <a:noAutofit/>
                    </a:bodyPr>
                    <a:lstStyle/>
                    <a:p>
                      <a:pPr indent="0" lvl="0" marL="0" marR="0" rtl="0" algn="l">
                        <a:lnSpc>
                          <a:spcPct val="100000"/>
                        </a:lnSpc>
                        <a:spcBef>
                          <a:spcPts val="0"/>
                        </a:spcBef>
                        <a:spcAft>
                          <a:spcPts val="0"/>
                        </a:spcAft>
                        <a:buClr>
                          <a:schemeClr val="dk1"/>
                        </a:buClr>
                        <a:buSzPts val="1000"/>
                        <a:buFont typeface="Arial"/>
                        <a:buNone/>
                      </a:pPr>
                      <a:r>
                        <a:t/>
                      </a:r>
                      <a:endParaRPr i="1" sz="1000" u="none">
                        <a:solidFill>
                          <a:schemeClr val="dk1"/>
                        </a:solidFill>
                        <a:latin typeface="Tahoma"/>
                        <a:ea typeface="Tahoma"/>
                        <a:cs typeface="Tahoma"/>
                        <a:sym typeface="Tahoma"/>
                      </a:endParaRPr>
                    </a:p>
                  </a:txBody>
                  <a:tcPr marT="72000" marB="72000" marR="108000" marL="72000">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chemeClr val="dk2"/>
                    </a:solidFill>
                  </a:tcPr>
                </a:tc>
                <a:tc>
                  <a:txBody>
                    <a:bodyPr>
                      <a:noAutofit/>
                    </a:bodyPr>
                    <a:lstStyle/>
                    <a:p>
                      <a:pPr indent="0" lvl="0" marL="0" marR="0" rtl="0" algn="l">
                        <a:lnSpc>
                          <a:spcPct val="100000"/>
                        </a:lnSpc>
                        <a:spcBef>
                          <a:spcPts val="0"/>
                        </a:spcBef>
                        <a:spcAft>
                          <a:spcPts val="0"/>
                        </a:spcAft>
                        <a:buClr>
                          <a:schemeClr val="dk1"/>
                        </a:buClr>
                        <a:buSzPts val="1000"/>
                        <a:buFont typeface="Arial"/>
                        <a:buNone/>
                      </a:pPr>
                      <a:r>
                        <a:t/>
                      </a:r>
                      <a:endParaRPr i="1" sz="1000" u="none">
                        <a:solidFill>
                          <a:schemeClr val="dk1"/>
                        </a:solidFill>
                        <a:latin typeface="Tahoma"/>
                        <a:ea typeface="Tahoma"/>
                        <a:cs typeface="Tahoma"/>
                        <a:sym typeface="Tahoma"/>
                      </a:endParaRPr>
                    </a:p>
                  </a:txBody>
                  <a:tcPr marT="72000" marB="72000" marR="108000" marL="72000">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chemeClr val="accent1"/>
                    </a:solidFill>
                  </a:tcPr>
                </a:tc>
                <a:tc>
                  <a:txBody>
                    <a:bodyPr>
                      <a:noAutofit/>
                    </a:bodyPr>
                    <a:lstStyle/>
                    <a:p>
                      <a:pPr indent="0" lvl="0" marL="0" marR="0" rtl="0" algn="l">
                        <a:lnSpc>
                          <a:spcPct val="100000"/>
                        </a:lnSpc>
                        <a:spcBef>
                          <a:spcPts val="0"/>
                        </a:spcBef>
                        <a:spcAft>
                          <a:spcPts val="0"/>
                        </a:spcAft>
                        <a:buClr>
                          <a:schemeClr val="dk1"/>
                        </a:buClr>
                        <a:buSzPts val="1000"/>
                        <a:buFont typeface="Arial"/>
                        <a:buNone/>
                      </a:pPr>
                      <a:r>
                        <a:t/>
                      </a:r>
                      <a:endParaRPr i="1" sz="1000" u="none">
                        <a:solidFill>
                          <a:schemeClr val="dk1"/>
                        </a:solidFill>
                        <a:latin typeface="Tahoma"/>
                        <a:ea typeface="Tahoma"/>
                        <a:cs typeface="Tahoma"/>
                        <a:sym typeface="Tahoma"/>
                      </a:endParaRPr>
                    </a:p>
                  </a:txBody>
                  <a:tcPr marT="72000" marB="72000" marR="108000" marL="72000">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chemeClr val="accent2"/>
                    </a:solidFill>
                  </a:tcPr>
                </a:tc>
                <a:tc>
                  <a:txBody>
                    <a:bodyPr>
                      <a:noAutofit/>
                    </a:bodyPr>
                    <a:lstStyle/>
                    <a:p>
                      <a:pPr indent="0" lvl="0" marL="0" marR="0" rtl="0" algn="l">
                        <a:lnSpc>
                          <a:spcPct val="100000"/>
                        </a:lnSpc>
                        <a:spcBef>
                          <a:spcPts val="0"/>
                        </a:spcBef>
                        <a:spcAft>
                          <a:spcPts val="0"/>
                        </a:spcAft>
                        <a:buClr>
                          <a:schemeClr val="dk1"/>
                        </a:buClr>
                        <a:buSzPts val="1000"/>
                        <a:buFont typeface="Arial"/>
                        <a:buNone/>
                      </a:pPr>
                      <a:r>
                        <a:t/>
                      </a:r>
                      <a:endParaRPr i="1" sz="1000" u="none">
                        <a:solidFill>
                          <a:schemeClr val="dk1"/>
                        </a:solidFill>
                        <a:latin typeface="Tahoma"/>
                        <a:ea typeface="Tahoma"/>
                        <a:cs typeface="Tahoma"/>
                        <a:sym typeface="Tahoma"/>
                      </a:endParaRPr>
                    </a:p>
                  </a:txBody>
                  <a:tcPr marT="72000" marB="72000" marR="108000" marL="72000">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chemeClr val="accent3"/>
                    </a:solidFill>
                  </a:tcPr>
                </a:tc>
                <a:tc>
                  <a:txBody>
                    <a:bodyPr>
                      <a:noAutofit/>
                    </a:bodyPr>
                    <a:lstStyle/>
                    <a:p>
                      <a:pPr indent="0" lvl="0" marL="0" marR="0" rtl="0" algn="l">
                        <a:lnSpc>
                          <a:spcPct val="100000"/>
                        </a:lnSpc>
                        <a:spcBef>
                          <a:spcPts val="0"/>
                        </a:spcBef>
                        <a:spcAft>
                          <a:spcPts val="0"/>
                        </a:spcAft>
                        <a:buClr>
                          <a:schemeClr val="dk1"/>
                        </a:buClr>
                        <a:buSzPts val="1000"/>
                        <a:buFont typeface="Arial"/>
                        <a:buNone/>
                      </a:pPr>
                      <a:r>
                        <a:t/>
                      </a:r>
                      <a:endParaRPr i="1" sz="1000" u="none">
                        <a:solidFill>
                          <a:schemeClr val="dk1"/>
                        </a:solidFill>
                        <a:latin typeface="Tahoma"/>
                        <a:ea typeface="Tahoma"/>
                        <a:cs typeface="Tahoma"/>
                        <a:sym typeface="Tahoma"/>
                      </a:endParaRPr>
                    </a:p>
                  </a:txBody>
                  <a:tcPr marT="72000" marB="72000" marR="108000" marL="72000">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chemeClr val="accent4"/>
                    </a:solidFill>
                  </a:tcPr>
                </a:tc>
                <a:tc>
                  <a:txBody>
                    <a:bodyPr>
                      <a:noAutofit/>
                    </a:bodyPr>
                    <a:lstStyle/>
                    <a:p>
                      <a:pPr indent="0" lvl="0" marL="0" marR="0" rtl="0" algn="l">
                        <a:lnSpc>
                          <a:spcPct val="100000"/>
                        </a:lnSpc>
                        <a:spcBef>
                          <a:spcPts val="0"/>
                        </a:spcBef>
                        <a:spcAft>
                          <a:spcPts val="0"/>
                        </a:spcAft>
                        <a:buClr>
                          <a:schemeClr val="dk1"/>
                        </a:buClr>
                        <a:buSzPts val="1000"/>
                        <a:buFont typeface="Arial"/>
                        <a:buNone/>
                      </a:pPr>
                      <a:r>
                        <a:t/>
                      </a:r>
                      <a:endParaRPr i="1" sz="1000" u="none">
                        <a:solidFill>
                          <a:schemeClr val="dk1"/>
                        </a:solidFill>
                        <a:latin typeface="Tahoma"/>
                        <a:ea typeface="Tahoma"/>
                        <a:cs typeface="Tahoma"/>
                        <a:sym typeface="Tahoma"/>
                      </a:endParaRPr>
                    </a:p>
                  </a:txBody>
                  <a:tcPr marT="72000" marB="72000" marR="108000" marL="72000">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chemeClr val="accent5"/>
                    </a:solidFill>
                  </a:tcPr>
                </a:tc>
                <a:tc>
                  <a:txBody>
                    <a:bodyPr>
                      <a:noAutofit/>
                    </a:bodyPr>
                    <a:lstStyle/>
                    <a:p>
                      <a:pPr indent="0" lvl="0" marL="0" marR="0" rtl="0" algn="l">
                        <a:lnSpc>
                          <a:spcPct val="100000"/>
                        </a:lnSpc>
                        <a:spcBef>
                          <a:spcPts val="0"/>
                        </a:spcBef>
                        <a:spcAft>
                          <a:spcPts val="0"/>
                        </a:spcAft>
                        <a:buClr>
                          <a:schemeClr val="dk1"/>
                        </a:buClr>
                        <a:buSzPts val="1000"/>
                        <a:buFont typeface="Arial"/>
                        <a:buNone/>
                      </a:pPr>
                      <a:r>
                        <a:t/>
                      </a:r>
                      <a:endParaRPr i="1" sz="1000" u="none">
                        <a:solidFill>
                          <a:schemeClr val="dk1"/>
                        </a:solidFill>
                        <a:latin typeface="Tahoma"/>
                        <a:ea typeface="Tahoma"/>
                        <a:cs typeface="Tahoma"/>
                        <a:sym typeface="Tahoma"/>
                      </a:endParaRPr>
                    </a:p>
                  </a:txBody>
                  <a:tcPr marT="72000" marB="72000" marR="108000" marL="72000">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chemeClr val="accent6"/>
                    </a:solidFill>
                  </a:tcPr>
                </a:tc>
              </a:tr>
              <a:tr h="555525">
                <a:tc>
                  <a:txBody>
                    <a:bodyPr>
                      <a:noAutofit/>
                    </a:bodyPr>
                    <a:lstStyle/>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255</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255</a:t>
                      </a:r>
                      <a:br>
                        <a:rPr i="0" lang="en-GB" sz="1000" u="none">
                          <a:solidFill>
                            <a:srgbClr val="000000"/>
                          </a:solidFill>
                          <a:latin typeface="Tahoma"/>
                          <a:ea typeface="Tahoma"/>
                          <a:cs typeface="Tahoma"/>
                          <a:sym typeface="Tahoma"/>
                        </a:rPr>
                      </a:br>
                      <a:r>
                        <a:rPr i="0" lang="en-GB" sz="1000" u="none">
                          <a:solidFill>
                            <a:srgbClr val="000000"/>
                          </a:solidFill>
                          <a:latin typeface="Tahoma"/>
                          <a:ea typeface="Tahoma"/>
                          <a:cs typeface="Tahoma"/>
                          <a:sym typeface="Tahoma"/>
                        </a:rPr>
                        <a:t>255</a:t>
                      </a:r>
                      <a:endParaRPr/>
                    </a:p>
                  </a:txBody>
                  <a:tcPr marT="36000" marB="36000" marR="72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95</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95</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95</a:t>
                      </a:r>
                      <a:endParaRPr/>
                    </a:p>
                  </a:txBody>
                  <a:tcPr marT="36000" marB="36000" marR="72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80</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48</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120</a:t>
                      </a:r>
                      <a:endParaRPr/>
                    </a:p>
                  </a:txBody>
                  <a:tcPr marT="36000" marB="36000" marR="72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244</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243</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240</a:t>
                      </a:r>
                      <a:endParaRPr/>
                    </a:p>
                  </a:txBody>
                  <a:tcPr marT="36000" marB="36000" marR="72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140</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155</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156</a:t>
                      </a:r>
                      <a:endParaRPr/>
                    </a:p>
                  </a:txBody>
                  <a:tcPr marT="36000" marB="36000" marR="72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202</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197</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184</a:t>
                      </a:r>
                      <a:endParaRPr/>
                    </a:p>
                  </a:txBody>
                  <a:tcPr marT="36000" marB="36000" marR="72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102</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126</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118</a:t>
                      </a:r>
                      <a:endParaRPr/>
                    </a:p>
                  </a:txBody>
                  <a:tcPr marT="36000" marB="36000" marR="72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147</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132</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129</a:t>
                      </a:r>
                      <a:endParaRPr/>
                    </a:p>
                  </a:txBody>
                  <a:tcPr marT="36000" marB="36000" marR="72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4</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139</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154</a:t>
                      </a:r>
                      <a:endParaRPr/>
                    </a:p>
                  </a:txBody>
                  <a:tcPr marT="36000" marB="36000" marR="72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209</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180</a:t>
                      </a:r>
                      <a:endParaRPr/>
                    </a:p>
                    <a:p>
                      <a:pPr indent="0" lvl="0" marL="0" marR="0" rtl="0" algn="ctr">
                        <a:lnSpc>
                          <a:spcPct val="100000"/>
                        </a:lnSpc>
                        <a:spcBef>
                          <a:spcPts val="0"/>
                        </a:spcBef>
                        <a:spcAft>
                          <a:spcPts val="0"/>
                        </a:spcAft>
                        <a:buClr>
                          <a:srgbClr val="000000"/>
                        </a:buClr>
                        <a:buSzPts val="1000"/>
                        <a:buFont typeface="Arial"/>
                        <a:buNone/>
                      </a:pPr>
                      <a:r>
                        <a:rPr i="0" lang="en-GB" sz="1000" u="none">
                          <a:solidFill>
                            <a:srgbClr val="000000"/>
                          </a:solidFill>
                          <a:latin typeface="Tahoma"/>
                          <a:ea typeface="Tahoma"/>
                          <a:cs typeface="Tahoma"/>
                          <a:sym typeface="Tahoma"/>
                        </a:rPr>
                        <a:t>166</a:t>
                      </a:r>
                      <a:endParaRPr/>
                    </a:p>
                  </a:txBody>
                  <a:tcPr marT="36000" marB="36000" marR="72000" marL="72000" anchor="ctr">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130" name="Shape 130"/>
          <p:cNvSpPr txBox="1"/>
          <p:nvPr>
            <p:ph idx="1" type="body"/>
          </p:nvPr>
        </p:nvSpPr>
        <p:spPr>
          <a:xfrm>
            <a:off x="345600" y="144314"/>
            <a:ext cx="9216000" cy="260350"/>
          </a:xfrm>
          <a:prstGeom prst="rect">
            <a:avLst/>
          </a:prstGeom>
          <a:noFill/>
          <a:ln>
            <a:noFill/>
          </a:ln>
        </p:spPr>
        <p:txBody>
          <a:bodyPr anchorCtr="0" anchor="b" bIns="91425" lIns="91425" spcFirstLastPara="1" rIns="91425" wrap="square" tIns="91425"/>
          <a:lstStyle>
            <a:lvl1pPr indent="-228600" lvl="0" marL="457200" marR="0" rtl="0" algn="just">
              <a:lnSpc>
                <a:spcPct val="100000"/>
              </a:lnSpc>
              <a:spcBef>
                <a:spcPts val="0"/>
              </a:spcBef>
              <a:spcAft>
                <a:spcPts val="0"/>
              </a:spcAft>
              <a:buClr>
                <a:schemeClr val="accent4"/>
              </a:buClr>
              <a:buSzPts val="1000"/>
              <a:buFont typeface="Arial"/>
              <a:buNone/>
              <a:defRPr b="0" i="0" sz="1000" u="none" cap="none" strike="noStrike">
                <a:solidFill>
                  <a:schemeClr val="accent4"/>
                </a:solidFill>
                <a:latin typeface="Tahoma"/>
                <a:ea typeface="Tahoma"/>
                <a:cs typeface="Tahoma"/>
                <a:sym typeface="Tahoma"/>
              </a:defRPr>
            </a:lvl1pPr>
            <a:lvl2pPr indent="-292100" lvl="1" marL="914400" marR="0" rtl="0" algn="just">
              <a:lnSpc>
                <a:spcPct val="100000"/>
              </a:lnSpc>
              <a:spcBef>
                <a:spcPts val="1400"/>
              </a:spcBef>
              <a:spcAft>
                <a:spcPts val="0"/>
              </a:spcAft>
              <a:buClr>
                <a:schemeClr val="lt2"/>
              </a:buClr>
              <a:buSzPts val="1000"/>
              <a:buFont typeface="Bilbo"/>
              <a:buChar char="/"/>
              <a:defRPr b="0" i="0" sz="10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grpSp>
        <p:nvGrpSpPr>
          <p:cNvPr id="131" name="Shape 131"/>
          <p:cNvGrpSpPr/>
          <p:nvPr/>
        </p:nvGrpSpPr>
        <p:grpSpPr>
          <a:xfrm>
            <a:off x="338440" y="730805"/>
            <a:ext cx="4470544" cy="753979"/>
            <a:chOff x="338440" y="866281"/>
            <a:chExt cx="4614560" cy="753979"/>
          </a:xfrm>
        </p:grpSpPr>
        <p:sp>
          <p:nvSpPr>
            <p:cNvPr id="132" name="Shape 132"/>
            <p:cNvSpPr/>
            <p:nvPr/>
          </p:nvSpPr>
          <p:spPr>
            <a:xfrm>
              <a:off x="338440" y="866281"/>
              <a:ext cx="4614560" cy="753979"/>
            </a:xfrm>
            <a:prstGeom prst="rect">
              <a:avLst/>
            </a:prstGeom>
            <a:noFill/>
            <a:ln cap="flat" cmpd="sng" w="9525">
              <a:solidFill>
                <a:schemeClr val="lt2"/>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GB" sz="1600">
                  <a:solidFill>
                    <a:schemeClr val="lt2"/>
                  </a:solidFill>
                  <a:latin typeface="Tahoma"/>
                  <a:ea typeface="Tahoma"/>
                  <a:cs typeface="Tahoma"/>
                  <a:sym typeface="Tahoma"/>
                </a:rPr>
                <a:t>Raccourci</a:t>
              </a:r>
              <a:r>
                <a:rPr b="1" lang="en-GB" sz="1600">
                  <a:solidFill>
                    <a:schemeClr val="lt2"/>
                  </a:solidFill>
                  <a:latin typeface="Tahoma"/>
                  <a:ea typeface="Tahoma"/>
                  <a:cs typeface="Tahoma"/>
                  <a:sym typeface="Tahoma"/>
                </a:rPr>
                <a:t> pour changer de niveau :</a:t>
              </a:r>
              <a:endParaRPr b="1" sz="1600">
                <a:solidFill>
                  <a:schemeClr val="lt2"/>
                </a:solidFill>
                <a:latin typeface="Tahoma"/>
                <a:ea typeface="Tahoma"/>
                <a:cs typeface="Tahoma"/>
                <a:sym typeface="Tahoma"/>
              </a:endParaRPr>
            </a:p>
            <a:p>
              <a:pPr indent="0" lvl="0" marL="0" marR="0" rtl="0" algn="r">
                <a:spcBef>
                  <a:spcPts val="0"/>
                </a:spcBef>
                <a:spcAft>
                  <a:spcPts val="0"/>
                </a:spcAft>
                <a:buNone/>
              </a:pPr>
              <a:r>
                <a:rPr b="0" lang="en-GB" sz="1600">
                  <a:solidFill>
                    <a:schemeClr val="lt2"/>
                  </a:solidFill>
                  <a:latin typeface="Tahoma"/>
                  <a:ea typeface="Tahoma"/>
                  <a:cs typeface="Tahoma"/>
                  <a:sym typeface="Tahoma"/>
                </a:rPr>
                <a:t>Shift</a:t>
              </a:r>
              <a:r>
                <a:rPr b="0" lang="en-GB" sz="1600">
                  <a:solidFill>
                    <a:schemeClr val="lt2"/>
                  </a:solidFill>
                  <a:latin typeface="Tahoma"/>
                  <a:ea typeface="Tahoma"/>
                  <a:cs typeface="Tahoma"/>
                  <a:sym typeface="Tahoma"/>
                </a:rPr>
                <a:t> + Alt + Flèche droite ou gauche</a:t>
              </a:r>
              <a:endParaRPr b="0" sz="1600">
                <a:solidFill>
                  <a:schemeClr val="lt2"/>
                </a:solidFill>
                <a:latin typeface="Tahoma"/>
                <a:ea typeface="Tahoma"/>
                <a:cs typeface="Tahoma"/>
                <a:sym typeface="Tahoma"/>
              </a:endParaRPr>
            </a:p>
          </p:txBody>
        </p:sp>
        <p:pic>
          <p:nvPicPr>
            <p:cNvPr id="133" name="Shape 133"/>
            <p:cNvPicPr preferRelativeResize="0"/>
            <p:nvPr/>
          </p:nvPicPr>
          <p:blipFill rotWithShape="1">
            <a:blip r:embed="rId2">
              <a:alphaModFix/>
            </a:blip>
            <a:srcRect b="0" l="0" r="0" t="0"/>
            <a:stretch/>
          </p:blipFill>
          <p:spPr>
            <a:xfrm>
              <a:off x="548142" y="998628"/>
              <a:ext cx="489284" cy="489284"/>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 TOC">
  <p:cSld name="SP TOC">
    <p:spTree>
      <p:nvGrpSpPr>
        <p:cNvPr id="134" name="Shape 134"/>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 Divider 1">
  <p:cSld name="SP Divider 1">
    <p:bg>
      <p:bgPr>
        <a:solidFill>
          <a:srgbClr val="B9C2C3"/>
        </a:solidFill>
      </p:bgPr>
    </p:bg>
    <p:spTree>
      <p:nvGrpSpPr>
        <p:cNvPr id="135" name="Shape 1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hite + Image" showMasterSp="0">
  <p:cSld name="Cover White + Image">
    <p:spTree>
      <p:nvGrpSpPr>
        <p:cNvPr id="16" name="Shape 16"/>
        <p:cNvGrpSpPr/>
        <p:nvPr/>
      </p:nvGrpSpPr>
      <p:grpSpPr>
        <a:xfrm>
          <a:off x="0" y="0"/>
          <a:ext cx="0" cy="0"/>
          <a:chOff x="0" y="0"/>
          <a:chExt cx="0" cy="0"/>
        </a:xfrm>
      </p:grpSpPr>
      <p:sp>
        <p:nvSpPr>
          <p:cNvPr id="17" name="Shape 17"/>
          <p:cNvSpPr/>
          <p:nvPr>
            <p:ph idx="2" type="pic"/>
          </p:nvPr>
        </p:nvSpPr>
        <p:spPr>
          <a:xfrm>
            <a:off x="0" y="1"/>
            <a:ext cx="6109200" cy="6621613"/>
          </a:xfrm>
          <a:prstGeom prst="rect">
            <a:avLst/>
          </a:prstGeom>
          <a:noFill/>
          <a:ln>
            <a:noFill/>
          </a:ln>
        </p:spPr>
        <p:txBody>
          <a:bodyPr anchorCtr="0" anchor="ctr" bIns="91425" lIns="91425" spcFirstLastPara="1" rIns="91425" wrap="square" tIns="91425"/>
          <a:lstStyle>
            <a:lvl1pPr lvl="0" marR="0" rtl="0" algn="l">
              <a:lnSpc>
                <a:spcPct val="100000"/>
              </a:lnSpc>
              <a:spcBef>
                <a:spcPts val="1800"/>
              </a:spcBef>
              <a:spcAft>
                <a:spcPts val="0"/>
              </a:spcAft>
              <a:buClr>
                <a:schemeClr val="accent5"/>
              </a:buClr>
              <a:buSzPts val="1800"/>
              <a:buFont typeface="Arial"/>
              <a:buNone/>
              <a:defRPr b="0" i="1" sz="1800" u="none" cap="none" strike="noStrike">
                <a:solidFill>
                  <a:schemeClr val="accent5"/>
                </a:solidFill>
                <a:latin typeface="Tahoma"/>
                <a:ea typeface="Tahoma"/>
                <a:cs typeface="Tahoma"/>
                <a:sym typeface="Tahoma"/>
              </a:defRPr>
            </a:lvl1pPr>
            <a:lvl2pPr lvl="1"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lvl="2"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lvl="3"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lvl="4"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lvl="5"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lvl="6"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lvl="7"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lvl="8"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18" name="Shape 18"/>
          <p:cNvSpPr/>
          <p:nvPr>
            <p:ph idx="3" type="pic"/>
          </p:nvPr>
        </p:nvSpPr>
        <p:spPr>
          <a:xfrm>
            <a:off x="7509050" y="5520421"/>
            <a:ext cx="1908000" cy="720000"/>
          </a:xfrm>
          <a:prstGeom prst="rect">
            <a:avLst/>
          </a:prstGeom>
          <a:noFill/>
          <a:ln>
            <a:noFill/>
          </a:ln>
        </p:spPr>
        <p:txBody>
          <a:bodyPr anchorCtr="0" anchor="ctr" bIns="91425" lIns="91425" spcFirstLastPara="1" rIns="91425" wrap="square" tIns="91425"/>
          <a:lstStyle>
            <a:lvl1pPr lvl="0" marR="0" rtl="0" algn="r">
              <a:lnSpc>
                <a:spcPct val="100000"/>
              </a:lnSpc>
              <a:spcBef>
                <a:spcPts val="1800"/>
              </a:spcBef>
              <a:spcAft>
                <a:spcPts val="0"/>
              </a:spcAft>
              <a:buClr>
                <a:schemeClr val="lt2"/>
              </a:buClr>
              <a:buSzPts val="1200"/>
              <a:buFont typeface="Arial"/>
              <a:buNone/>
              <a:defRPr b="0" i="0" sz="1200" u="none" cap="none" strike="noStrike">
                <a:solidFill>
                  <a:schemeClr val="lt2"/>
                </a:solidFill>
                <a:latin typeface="Tahoma"/>
                <a:ea typeface="Tahoma"/>
                <a:cs typeface="Tahoma"/>
                <a:sym typeface="Tahoma"/>
              </a:defRPr>
            </a:lvl1pPr>
            <a:lvl2pPr lvl="1"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lvl="2"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lvl="3"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lvl="4"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lvl="5"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lvl="6"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lvl="7"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lvl="8"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19" name="Shape 19"/>
          <p:cNvSpPr txBox="1"/>
          <p:nvPr>
            <p:ph type="title"/>
          </p:nvPr>
        </p:nvSpPr>
        <p:spPr>
          <a:xfrm>
            <a:off x="3512767" y="3334423"/>
            <a:ext cx="5904283" cy="9648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2"/>
              </a:buClr>
              <a:buSzPts val="2800"/>
              <a:buFont typeface="Tahoma"/>
              <a:buNone/>
              <a:defRPr b="0" i="0" sz="2800" u="none" cap="none" strike="noStrike">
                <a:solidFill>
                  <a:schemeClr val="lt2"/>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Shape 20"/>
          <p:cNvSpPr txBox="1"/>
          <p:nvPr>
            <p:ph idx="1" type="body"/>
          </p:nvPr>
        </p:nvSpPr>
        <p:spPr>
          <a:xfrm>
            <a:off x="3512841" y="4425489"/>
            <a:ext cx="5904210" cy="482400"/>
          </a:xfrm>
          <a:prstGeom prst="rect">
            <a:avLst/>
          </a:prstGeom>
          <a:noFill/>
          <a:ln>
            <a:noFill/>
          </a:ln>
        </p:spPr>
        <p:txBody>
          <a:bodyPr anchorCtr="0" anchor="ctr" bIns="91425" lIns="91425" spcFirstLastPara="1" rIns="91425" wrap="square" tIns="91425"/>
          <a:lstStyle>
            <a:lvl1pPr indent="-228600" lvl="0" marL="457200" marR="0" rtl="0" algn="r">
              <a:lnSpc>
                <a:spcPct val="100000"/>
              </a:lnSpc>
              <a:spcBef>
                <a:spcPts val="0"/>
              </a:spcBef>
              <a:spcAft>
                <a:spcPts val="0"/>
              </a:spcAft>
              <a:buClr>
                <a:schemeClr val="lt2"/>
              </a:buClr>
              <a:buSzPts val="2000"/>
              <a:buFont typeface="Arial"/>
              <a:buNone/>
              <a:defRPr b="0" i="0" sz="2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21" name="Shape 21"/>
          <p:cNvSpPr txBox="1"/>
          <p:nvPr>
            <p:ph idx="4" type="body"/>
          </p:nvPr>
        </p:nvSpPr>
        <p:spPr>
          <a:xfrm>
            <a:off x="3512841" y="5034155"/>
            <a:ext cx="5904210" cy="360000"/>
          </a:xfrm>
          <a:prstGeom prst="rect">
            <a:avLst/>
          </a:prstGeom>
          <a:noFill/>
          <a:ln>
            <a:noFill/>
          </a:ln>
        </p:spPr>
        <p:txBody>
          <a:bodyPr anchorCtr="0" anchor="ctr" bIns="91425" lIns="91425" spcFirstLastPara="1" rIns="91425" wrap="square" tIns="91425"/>
          <a:lstStyle>
            <a:lvl1pPr indent="-228600" lvl="0" marL="45720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pic>
        <p:nvPicPr>
          <p:cNvPr id="22" name="Shape 22"/>
          <p:cNvPicPr preferRelativeResize="0"/>
          <p:nvPr/>
        </p:nvPicPr>
        <p:blipFill rotWithShape="1">
          <a:blip r:embed="rId2">
            <a:alphaModFix/>
          </a:blip>
          <a:srcRect b="0" l="0" r="0" t="0"/>
          <a:stretch/>
        </p:blipFill>
        <p:spPr>
          <a:xfrm>
            <a:off x="0" y="0"/>
            <a:ext cx="6061005" cy="6496334"/>
          </a:xfrm>
          <a:prstGeom prst="rect">
            <a:avLst/>
          </a:prstGeom>
          <a:noFill/>
          <a:ln>
            <a:noFill/>
          </a:ln>
        </p:spPr>
      </p:pic>
      <p:pic>
        <p:nvPicPr>
          <p:cNvPr id="23" name="Shape 23"/>
          <p:cNvPicPr preferRelativeResize="0"/>
          <p:nvPr/>
        </p:nvPicPr>
        <p:blipFill rotWithShape="1">
          <a:blip r:embed="rId3">
            <a:alphaModFix/>
          </a:blip>
          <a:srcRect b="0" l="0" r="0" t="0"/>
          <a:stretch/>
        </p:blipFill>
        <p:spPr>
          <a:xfrm>
            <a:off x="6624000" y="1152000"/>
            <a:ext cx="2827312" cy="381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Purple + Image" showMasterSp="0">
  <p:cSld name="Cover Purple + Image">
    <p:bg>
      <p:bgPr>
        <a:solidFill>
          <a:schemeClr val="lt2"/>
        </a:solidFill>
      </p:bgPr>
    </p:bg>
    <p:spTree>
      <p:nvGrpSpPr>
        <p:cNvPr id="24" name="Shape 24"/>
        <p:cNvGrpSpPr/>
        <p:nvPr/>
      </p:nvGrpSpPr>
      <p:grpSpPr>
        <a:xfrm>
          <a:off x="0" y="0"/>
          <a:ext cx="0" cy="0"/>
          <a:chOff x="0" y="0"/>
          <a:chExt cx="0" cy="0"/>
        </a:xfrm>
      </p:grpSpPr>
      <p:pic>
        <p:nvPicPr>
          <p:cNvPr id="25" name="Shape 25"/>
          <p:cNvPicPr preferRelativeResize="0"/>
          <p:nvPr/>
        </p:nvPicPr>
        <p:blipFill rotWithShape="1">
          <a:blip r:embed="rId2">
            <a:alphaModFix/>
          </a:blip>
          <a:srcRect b="-5942" l="-1" r="-63997" t="0"/>
          <a:stretch/>
        </p:blipFill>
        <p:spPr>
          <a:xfrm>
            <a:off x="0" y="0"/>
            <a:ext cx="9906000" cy="6856413"/>
          </a:xfrm>
          <a:prstGeom prst="rect">
            <a:avLst/>
          </a:prstGeom>
          <a:solidFill>
            <a:schemeClr val="lt2"/>
          </a:solidFill>
          <a:ln>
            <a:noFill/>
          </a:ln>
        </p:spPr>
      </p:pic>
      <p:sp>
        <p:nvSpPr>
          <p:cNvPr id="26" name="Shape 26"/>
          <p:cNvSpPr/>
          <p:nvPr>
            <p:ph idx="2" type="pic"/>
          </p:nvPr>
        </p:nvSpPr>
        <p:spPr>
          <a:xfrm>
            <a:off x="0" y="1"/>
            <a:ext cx="6109200" cy="6621613"/>
          </a:xfrm>
          <a:prstGeom prst="rect">
            <a:avLst/>
          </a:prstGeom>
          <a:noFill/>
          <a:ln>
            <a:noFill/>
          </a:ln>
        </p:spPr>
        <p:txBody>
          <a:bodyPr anchorCtr="0" anchor="ctr" bIns="91425" lIns="91425" spcFirstLastPara="1" rIns="91425" wrap="square" tIns="91425"/>
          <a:lstStyle>
            <a:lvl1pPr lvl="0" marR="0" rtl="0" algn="l">
              <a:lnSpc>
                <a:spcPct val="100000"/>
              </a:lnSpc>
              <a:spcBef>
                <a:spcPts val="1800"/>
              </a:spcBef>
              <a:spcAft>
                <a:spcPts val="0"/>
              </a:spcAft>
              <a:buClr>
                <a:schemeClr val="lt1"/>
              </a:buClr>
              <a:buSzPts val="1800"/>
              <a:buFont typeface="Arial"/>
              <a:buNone/>
              <a:defRPr b="0" i="1" sz="1800" u="none" cap="none" strike="noStrike">
                <a:solidFill>
                  <a:schemeClr val="lt1"/>
                </a:solidFill>
                <a:latin typeface="Tahoma"/>
                <a:ea typeface="Tahoma"/>
                <a:cs typeface="Tahoma"/>
                <a:sym typeface="Tahoma"/>
              </a:defRPr>
            </a:lvl1pPr>
            <a:lvl2pPr lvl="1"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lvl="2"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lvl="3"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lvl="4"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lvl="5"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lvl="6"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lvl="7"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lvl="8"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27" name="Shape 27"/>
          <p:cNvSpPr/>
          <p:nvPr>
            <p:ph idx="3" type="pic"/>
          </p:nvPr>
        </p:nvSpPr>
        <p:spPr>
          <a:xfrm>
            <a:off x="7509051" y="5520421"/>
            <a:ext cx="1908000" cy="720000"/>
          </a:xfrm>
          <a:prstGeom prst="rect">
            <a:avLst/>
          </a:prstGeom>
          <a:noFill/>
          <a:ln>
            <a:noFill/>
          </a:ln>
        </p:spPr>
        <p:txBody>
          <a:bodyPr anchorCtr="0" anchor="ctr" bIns="91425" lIns="91425" spcFirstLastPara="1" rIns="91425" wrap="square" tIns="91425"/>
          <a:lstStyle>
            <a:lvl1pPr lvl="0" marR="0" rtl="0" algn="r">
              <a:lnSpc>
                <a:spcPct val="100000"/>
              </a:lnSpc>
              <a:spcBef>
                <a:spcPts val="1800"/>
              </a:spcBef>
              <a:spcAft>
                <a:spcPts val="0"/>
              </a:spcAft>
              <a:buClr>
                <a:schemeClr val="lt1"/>
              </a:buClr>
              <a:buSzPts val="1200"/>
              <a:buFont typeface="Arial"/>
              <a:buNone/>
              <a:defRPr b="0" i="0" sz="1200" u="none" cap="none" strike="noStrike">
                <a:solidFill>
                  <a:schemeClr val="lt1"/>
                </a:solidFill>
                <a:latin typeface="Tahoma"/>
                <a:ea typeface="Tahoma"/>
                <a:cs typeface="Tahoma"/>
                <a:sym typeface="Tahoma"/>
              </a:defRPr>
            </a:lvl1pPr>
            <a:lvl2pPr lvl="1"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lvl="2"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lvl="3"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lvl="4"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lvl="5"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lvl="6"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lvl="7"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lvl="8"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28" name="Shape 28"/>
          <p:cNvSpPr txBox="1"/>
          <p:nvPr>
            <p:ph type="title"/>
          </p:nvPr>
        </p:nvSpPr>
        <p:spPr>
          <a:xfrm>
            <a:off x="3512841" y="3334423"/>
            <a:ext cx="5904210" cy="9648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2800"/>
              <a:buFont typeface="Tahoma"/>
              <a:buNone/>
              <a:defRPr b="0" i="0" sz="2800" u="none" cap="none" strike="noStrike">
                <a:solidFill>
                  <a:schemeClr val="lt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 type="body"/>
          </p:nvPr>
        </p:nvSpPr>
        <p:spPr>
          <a:xfrm>
            <a:off x="3512841" y="4425489"/>
            <a:ext cx="5904210" cy="482400"/>
          </a:xfrm>
          <a:prstGeom prst="rect">
            <a:avLst/>
          </a:prstGeom>
          <a:noFill/>
          <a:ln>
            <a:noFill/>
          </a:ln>
        </p:spPr>
        <p:txBody>
          <a:bodyPr anchorCtr="0" anchor="ctr" bIns="91425" lIns="91425" spcFirstLastPara="1" rIns="91425" wrap="square" tIns="91425"/>
          <a:lstStyle>
            <a:lvl1pPr indent="-228600" lvl="0" marL="457200" marR="0" rtl="0" algn="r">
              <a:lnSpc>
                <a:spcPct val="100000"/>
              </a:lnSpc>
              <a:spcBef>
                <a:spcPts val="0"/>
              </a:spcBef>
              <a:spcAft>
                <a:spcPts val="0"/>
              </a:spcAft>
              <a:buClr>
                <a:schemeClr val="lt1"/>
              </a:buClr>
              <a:buSzPts val="2000"/>
              <a:buFont typeface="Arial"/>
              <a:buNone/>
              <a:defRPr b="0" i="0" sz="2000" u="none" cap="none" strike="noStrike">
                <a:solidFill>
                  <a:schemeClr val="lt1"/>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30" name="Shape 30"/>
          <p:cNvSpPr txBox="1"/>
          <p:nvPr>
            <p:ph idx="4" type="body"/>
          </p:nvPr>
        </p:nvSpPr>
        <p:spPr>
          <a:xfrm>
            <a:off x="3512841" y="5034155"/>
            <a:ext cx="5904210" cy="360000"/>
          </a:xfrm>
          <a:prstGeom prst="rect">
            <a:avLst/>
          </a:prstGeom>
          <a:noFill/>
          <a:ln>
            <a:noFill/>
          </a:ln>
        </p:spPr>
        <p:txBody>
          <a:bodyPr anchorCtr="0" anchor="ctr" bIns="91425" lIns="91425" spcFirstLastPara="1" rIns="91425" wrap="square" tIns="91425"/>
          <a:lstStyle>
            <a:lvl1pPr indent="-228600" lvl="0" marL="45720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pic>
        <p:nvPicPr>
          <p:cNvPr id="31" name="Shape 31"/>
          <p:cNvPicPr preferRelativeResize="0"/>
          <p:nvPr/>
        </p:nvPicPr>
        <p:blipFill rotWithShape="1">
          <a:blip r:embed="rId3">
            <a:alphaModFix/>
          </a:blip>
          <a:srcRect b="0" l="0" r="0" t="0"/>
          <a:stretch/>
        </p:blipFill>
        <p:spPr>
          <a:xfrm>
            <a:off x="6624000" y="1152000"/>
            <a:ext cx="2826000" cy="381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only">
  <p:cSld name="Headline only">
    <p:spTree>
      <p:nvGrpSpPr>
        <p:cNvPr id="32" name="Shape 32"/>
        <p:cNvGrpSpPr/>
        <p:nvPr/>
      </p:nvGrpSpPr>
      <p:grpSpPr>
        <a:xfrm>
          <a:off x="0" y="0"/>
          <a:ext cx="0" cy="0"/>
          <a:chOff x="0" y="0"/>
          <a:chExt cx="0" cy="0"/>
        </a:xfrm>
      </p:grpSpPr>
      <p:sp>
        <p:nvSpPr>
          <p:cNvPr id="33" name="Shape 33"/>
          <p:cNvSpPr txBox="1"/>
          <p:nvPr>
            <p:ph type="title"/>
          </p:nvPr>
        </p:nvSpPr>
        <p:spPr>
          <a:xfrm>
            <a:off x="345600" y="404665"/>
            <a:ext cx="9216000" cy="86374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2"/>
              </a:buClr>
              <a:buSzPts val="2200"/>
              <a:buFont typeface="Tahoma"/>
              <a:buNone/>
              <a:defRPr b="0" i="0" sz="2200" u="none" cap="none" strike="noStrike">
                <a:solidFill>
                  <a:schemeClr val="lt2"/>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Shape 34"/>
          <p:cNvSpPr txBox="1"/>
          <p:nvPr>
            <p:ph idx="1" type="body"/>
          </p:nvPr>
        </p:nvSpPr>
        <p:spPr>
          <a:xfrm>
            <a:off x="345600" y="144314"/>
            <a:ext cx="9216000" cy="260350"/>
          </a:xfrm>
          <a:prstGeom prst="rect">
            <a:avLst/>
          </a:prstGeom>
          <a:noFill/>
          <a:ln>
            <a:noFill/>
          </a:ln>
        </p:spPr>
        <p:txBody>
          <a:bodyPr anchorCtr="0" anchor="b" bIns="91425" lIns="91425" spcFirstLastPara="1" rIns="91425" wrap="square" tIns="91425"/>
          <a:lstStyle>
            <a:lvl1pPr indent="-228600" lvl="0" marL="457200" marR="0" rtl="0" algn="just">
              <a:lnSpc>
                <a:spcPct val="100000"/>
              </a:lnSpc>
              <a:spcBef>
                <a:spcPts val="0"/>
              </a:spcBef>
              <a:spcAft>
                <a:spcPts val="0"/>
              </a:spcAft>
              <a:buClr>
                <a:schemeClr val="accent4"/>
              </a:buClr>
              <a:buSzPts val="1000"/>
              <a:buFont typeface="Arial"/>
              <a:buNone/>
              <a:defRPr b="0" i="0" sz="1000" u="none" cap="none" strike="noStrike">
                <a:solidFill>
                  <a:schemeClr val="accent4"/>
                </a:solidFill>
                <a:latin typeface="Tahoma"/>
                <a:ea typeface="Tahoma"/>
                <a:cs typeface="Tahoma"/>
                <a:sym typeface="Tahoma"/>
              </a:defRPr>
            </a:lvl1pPr>
            <a:lvl2pPr indent="-292100" lvl="1" marL="914400" marR="0" rtl="0" algn="just">
              <a:lnSpc>
                <a:spcPct val="100000"/>
              </a:lnSpc>
              <a:spcBef>
                <a:spcPts val="1400"/>
              </a:spcBef>
              <a:spcAft>
                <a:spcPts val="0"/>
              </a:spcAft>
              <a:buClr>
                <a:schemeClr val="lt2"/>
              </a:buClr>
              <a:buSzPts val="1000"/>
              <a:buFont typeface="Bilbo"/>
              <a:buChar char="/"/>
              <a:defRPr b="0" i="0" sz="10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content">
  <p:cSld name="General content">
    <p:spTree>
      <p:nvGrpSpPr>
        <p:cNvPr id="35" name="Shape 35"/>
        <p:cNvGrpSpPr/>
        <p:nvPr/>
      </p:nvGrpSpPr>
      <p:grpSpPr>
        <a:xfrm>
          <a:off x="0" y="0"/>
          <a:ext cx="0" cy="0"/>
          <a:chOff x="0" y="0"/>
          <a:chExt cx="0" cy="0"/>
        </a:xfrm>
      </p:grpSpPr>
      <p:sp>
        <p:nvSpPr>
          <p:cNvPr id="36" name="Shape 36"/>
          <p:cNvSpPr txBox="1"/>
          <p:nvPr>
            <p:ph type="title"/>
          </p:nvPr>
        </p:nvSpPr>
        <p:spPr>
          <a:xfrm>
            <a:off x="345600" y="404665"/>
            <a:ext cx="9216000" cy="86374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2"/>
              </a:buClr>
              <a:buSzPts val="2200"/>
              <a:buFont typeface="Tahoma"/>
              <a:buNone/>
              <a:defRPr b="0" i="0" sz="2200" u="none" cap="none" strike="noStrike">
                <a:solidFill>
                  <a:schemeClr val="lt2"/>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Shape 37"/>
          <p:cNvSpPr txBox="1"/>
          <p:nvPr>
            <p:ph idx="1" type="body"/>
          </p:nvPr>
        </p:nvSpPr>
        <p:spPr>
          <a:xfrm>
            <a:off x="345600" y="144314"/>
            <a:ext cx="9216000" cy="260350"/>
          </a:xfrm>
          <a:prstGeom prst="rect">
            <a:avLst/>
          </a:prstGeom>
          <a:noFill/>
          <a:ln>
            <a:noFill/>
          </a:ln>
        </p:spPr>
        <p:txBody>
          <a:bodyPr anchorCtr="0" anchor="b" bIns="91425" lIns="91425" spcFirstLastPara="1" rIns="91425" wrap="square" tIns="91425"/>
          <a:lstStyle>
            <a:lvl1pPr indent="-228600" lvl="0" marL="457200" marR="0" rtl="0" algn="just">
              <a:lnSpc>
                <a:spcPct val="100000"/>
              </a:lnSpc>
              <a:spcBef>
                <a:spcPts val="0"/>
              </a:spcBef>
              <a:spcAft>
                <a:spcPts val="0"/>
              </a:spcAft>
              <a:buClr>
                <a:schemeClr val="accent4"/>
              </a:buClr>
              <a:buSzPts val="1000"/>
              <a:buFont typeface="Arial"/>
              <a:buNone/>
              <a:defRPr b="0" i="0" sz="1000" u="none" cap="none" strike="noStrike">
                <a:solidFill>
                  <a:schemeClr val="accent4"/>
                </a:solidFill>
                <a:latin typeface="Tahoma"/>
                <a:ea typeface="Tahoma"/>
                <a:cs typeface="Tahoma"/>
                <a:sym typeface="Tahoma"/>
              </a:defRPr>
            </a:lvl1pPr>
            <a:lvl2pPr indent="-292100" lvl="1" marL="914400" marR="0" rtl="0" algn="just">
              <a:lnSpc>
                <a:spcPct val="100000"/>
              </a:lnSpc>
              <a:spcBef>
                <a:spcPts val="1400"/>
              </a:spcBef>
              <a:spcAft>
                <a:spcPts val="0"/>
              </a:spcAft>
              <a:buClr>
                <a:schemeClr val="lt2"/>
              </a:buClr>
              <a:buSzPts val="1000"/>
              <a:buFont typeface="Bilbo"/>
              <a:buChar char="/"/>
              <a:defRPr b="0" i="0" sz="10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38" name="Shape 38"/>
          <p:cNvSpPr txBox="1"/>
          <p:nvPr>
            <p:ph idx="2" type="body"/>
          </p:nvPr>
        </p:nvSpPr>
        <p:spPr>
          <a:xfrm>
            <a:off x="345600" y="1268413"/>
            <a:ext cx="9216000" cy="4968875"/>
          </a:xfrm>
          <a:prstGeom prst="rect">
            <a:avLst/>
          </a:prstGeom>
          <a:noFill/>
          <a:ln>
            <a:noFill/>
          </a:ln>
        </p:spPr>
        <p:txBody>
          <a:bodyPr anchorCtr="0" anchor="t" bIns="91425" lIns="91425" spcFirstLastPara="1" rIns="91425" wrap="square" tIns="91425"/>
          <a:lstStyle>
            <a:lvl1pPr indent="-228600" lvl="0" marL="457200" marR="0" rtl="0" algn="just">
              <a:lnSpc>
                <a:spcPct val="100000"/>
              </a:lnSpc>
              <a:spcBef>
                <a:spcPts val="1800"/>
              </a:spcBef>
              <a:spcAft>
                <a:spcPts val="0"/>
              </a:spcAft>
              <a:buClr>
                <a:schemeClr val="lt2"/>
              </a:buClr>
              <a:buSzPts val="1600"/>
              <a:buFont typeface="Arial"/>
              <a:buNone/>
              <a:defRPr b="0" i="0" sz="16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lat Text left + Text right">
  <p:cSld name="Flat Text left + Text right">
    <p:spTree>
      <p:nvGrpSpPr>
        <p:cNvPr id="39" name="Shape 39"/>
        <p:cNvGrpSpPr/>
        <p:nvPr/>
      </p:nvGrpSpPr>
      <p:grpSpPr>
        <a:xfrm>
          <a:off x="0" y="0"/>
          <a:ext cx="0" cy="0"/>
          <a:chOff x="0" y="0"/>
          <a:chExt cx="0" cy="0"/>
        </a:xfrm>
      </p:grpSpPr>
      <p:sp>
        <p:nvSpPr>
          <p:cNvPr id="40" name="Shape 40"/>
          <p:cNvSpPr txBox="1"/>
          <p:nvPr>
            <p:ph idx="1" type="body"/>
          </p:nvPr>
        </p:nvSpPr>
        <p:spPr>
          <a:xfrm>
            <a:off x="338439" y="1268413"/>
            <a:ext cx="4470545" cy="4968000"/>
          </a:xfrm>
          <a:prstGeom prst="rect">
            <a:avLst/>
          </a:prstGeom>
          <a:solidFill>
            <a:srgbClr val="F4F3F0"/>
          </a:solidFill>
          <a:ln>
            <a:noFill/>
          </a:ln>
        </p:spPr>
        <p:txBody>
          <a:bodyPr anchorCtr="0" anchor="t" bIns="91425" lIns="91425" spcFirstLastPara="1" rIns="91425" wrap="square" tIns="91425"/>
          <a:lstStyle>
            <a:lvl1pPr indent="-228600" lvl="0" marL="457200" marR="0" rtl="0" algn="just">
              <a:lnSpc>
                <a:spcPct val="100000"/>
              </a:lnSpc>
              <a:spcBef>
                <a:spcPts val="1800"/>
              </a:spcBef>
              <a:spcAft>
                <a:spcPts val="0"/>
              </a:spcAft>
              <a:buClr>
                <a:schemeClr val="lt2"/>
              </a:buClr>
              <a:buSzPts val="1600"/>
              <a:buFont typeface="Arial"/>
              <a:buNone/>
              <a:defRPr b="0" i="0" sz="16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rgbClr val="503078"/>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rgbClr val="503078"/>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rgbClr val="503078"/>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rgbClr val="503078"/>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rgbClr val="503078"/>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rgbClr val="503078"/>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rgbClr val="503078"/>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41" name="Shape 41"/>
          <p:cNvSpPr txBox="1"/>
          <p:nvPr>
            <p:ph idx="2" type="body"/>
          </p:nvPr>
        </p:nvSpPr>
        <p:spPr>
          <a:xfrm>
            <a:off x="5090968" y="1268413"/>
            <a:ext cx="4470545" cy="4968000"/>
          </a:xfrm>
          <a:prstGeom prst="rect">
            <a:avLst/>
          </a:prstGeom>
          <a:noFill/>
          <a:ln>
            <a:noFill/>
          </a:ln>
        </p:spPr>
        <p:txBody>
          <a:bodyPr anchorCtr="0" anchor="t" bIns="91425" lIns="91425" spcFirstLastPara="1" rIns="91425" wrap="square" tIns="91425"/>
          <a:lstStyle>
            <a:lvl1pPr indent="-228600" lvl="0" marL="457200" marR="0" rtl="0" algn="just">
              <a:lnSpc>
                <a:spcPct val="100000"/>
              </a:lnSpc>
              <a:spcBef>
                <a:spcPts val="1800"/>
              </a:spcBef>
              <a:spcAft>
                <a:spcPts val="0"/>
              </a:spcAft>
              <a:buClr>
                <a:schemeClr val="lt2"/>
              </a:buClr>
              <a:buSzPts val="1600"/>
              <a:buFont typeface="Arial"/>
              <a:buNone/>
              <a:defRPr b="0" i="0" sz="16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rgbClr val="503078"/>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rgbClr val="503078"/>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rgbClr val="503078"/>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rgbClr val="503078"/>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rgbClr val="503078"/>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rgbClr val="503078"/>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rgbClr val="503078"/>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42" name="Shape 42"/>
          <p:cNvSpPr txBox="1"/>
          <p:nvPr>
            <p:ph type="title"/>
          </p:nvPr>
        </p:nvSpPr>
        <p:spPr>
          <a:xfrm>
            <a:off x="345600" y="404665"/>
            <a:ext cx="9216000" cy="86374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2"/>
              </a:buClr>
              <a:buSzPts val="2200"/>
              <a:buFont typeface="Tahoma"/>
              <a:buNone/>
              <a:defRPr b="0" i="0" sz="2200" u="none" cap="none" strike="noStrike">
                <a:solidFill>
                  <a:schemeClr val="lt2"/>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Shape 43"/>
          <p:cNvSpPr txBox="1"/>
          <p:nvPr>
            <p:ph idx="3" type="body"/>
          </p:nvPr>
        </p:nvSpPr>
        <p:spPr>
          <a:xfrm>
            <a:off x="345600" y="144314"/>
            <a:ext cx="9216000" cy="260350"/>
          </a:xfrm>
          <a:prstGeom prst="rect">
            <a:avLst/>
          </a:prstGeom>
          <a:noFill/>
          <a:ln>
            <a:noFill/>
          </a:ln>
        </p:spPr>
        <p:txBody>
          <a:bodyPr anchorCtr="0" anchor="b" bIns="91425" lIns="91425" spcFirstLastPara="1" rIns="91425" wrap="square" tIns="91425"/>
          <a:lstStyle>
            <a:lvl1pPr indent="-228600" lvl="0" marL="457200" marR="0" rtl="0" algn="just">
              <a:lnSpc>
                <a:spcPct val="100000"/>
              </a:lnSpc>
              <a:spcBef>
                <a:spcPts val="0"/>
              </a:spcBef>
              <a:spcAft>
                <a:spcPts val="0"/>
              </a:spcAft>
              <a:buClr>
                <a:schemeClr val="accent4"/>
              </a:buClr>
              <a:buSzPts val="1000"/>
              <a:buFont typeface="Arial"/>
              <a:buNone/>
              <a:defRPr b="0" i="0" sz="1000" u="none" cap="none" strike="noStrike">
                <a:solidFill>
                  <a:schemeClr val="accent4"/>
                </a:solidFill>
                <a:latin typeface="Tahoma"/>
                <a:ea typeface="Tahoma"/>
                <a:cs typeface="Tahoma"/>
                <a:sym typeface="Tahoma"/>
              </a:defRPr>
            </a:lvl1pPr>
            <a:lvl2pPr indent="-292100" lvl="1" marL="914400" marR="0" rtl="0" algn="just">
              <a:lnSpc>
                <a:spcPct val="100000"/>
              </a:lnSpc>
              <a:spcBef>
                <a:spcPts val="1400"/>
              </a:spcBef>
              <a:spcAft>
                <a:spcPts val="0"/>
              </a:spcAft>
              <a:buClr>
                <a:schemeClr val="lt2"/>
              </a:buClr>
              <a:buSzPts val="1000"/>
              <a:buFont typeface="Bilbo"/>
              <a:buChar char="/"/>
              <a:defRPr b="0" i="0" sz="10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 1 à 6 chapitres">
  <p:cSld name="Agenda - 1 à 6 chapitres">
    <p:spTree>
      <p:nvGrpSpPr>
        <p:cNvPr id="44" name="Shape 44"/>
        <p:cNvGrpSpPr/>
        <p:nvPr/>
      </p:nvGrpSpPr>
      <p:grpSpPr>
        <a:xfrm>
          <a:off x="0" y="0"/>
          <a:ext cx="0" cy="0"/>
          <a:chOff x="0" y="0"/>
          <a:chExt cx="0" cy="0"/>
        </a:xfrm>
      </p:grpSpPr>
      <p:sp>
        <p:nvSpPr>
          <p:cNvPr id="45" name="Shape 45"/>
          <p:cNvSpPr txBox="1"/>
          <p:nvPr/>
        </p:nvSpPr>
        <p:spPr>
          <a:xfrm>
            <a:off x="338439" y="404665"/>
            <a:ext cx="9216000" cy="863748"/>
          </a:xfrm>
          <a:prstGeom prst="rect">
            <a:avLst/>
          </a:prstGeom>
          <a:noFill/>
          <a:ln>
            <a:noFill/>
          </a:ln>
        </p:spPr>
        <p:txBody>
          <a:bodyPr anchorCtr="0" anchor="t" bIns="0" lIns="108000" spcFirstLastPara="1" rIns="108000" wrap="square" tIns="36000">
            <a:noAutofit/>
          </a:bodyPr>
          <a:lstStyle/>
          <a:p>
            <a:pPr indent="0" lvl="0" marL="0" marR="0" rtl="0" algn="l">
              <a:lnSpc>
                <a:spcPct val="100000"/>
              </a:lnSpc>
              <a:spcBef>
                <a:spcPts val="0"/>
              </a:spcBef>
              <a:spcAft>
                <a:spcPts val="0"/>
              </a:spcAft>
              <a:buClr>
                <a:schemeClr val="lt2"/>
              </a:buClr>
              <a:buSzPts val="2200"/>
              <a:buFont typeface="Tahoma"/>
              <a:buNone/>
            </a:pPr>
            <a:r>
              <a:rPr b="1" lang="en-GB" sz="2200">
                <a:solidFill>
                  <a:schemeClr val="lt2"/>
                </a:solidFill>
                <a:latin typeface="Tahoma"/>
                <a:ea typeface="Tahoma"/>
                <a:cs typeface="Tahoma"/>
                <a:sym typeface="Tahoma"/>
              </a:rPr>
              <a:t>AGENDA</a:t>
            </a:r>
            <a:endParaRPr/>
          </a:p>
        </p:txBody>
      </p:sp>
      <p:sp>
        <p:nvSpPr>
          <p:cNvPr id="46" name="Shape 46"/>
          <p:cNvSpPr txBox="1"/>
          <p:nvPr>
            <p:ph idx="1" type="body"/>
          </p:nvPr>
        </p:nvSpPr>
        <p:spPr>
          <a:xfrm>
            <a:off x="1640632" y="1249572"/>
            <a:ext cx="6191926" cy="68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200"/>
              <a:buFont typeface="Arial"/>
              <a:buNone/>
              <a:defRPr b="0" i="0" sz="2200" u="none" cap="none" strike="noStrike">
                <a:solidFill>
                  <a:schemeClr val="lt2"/>
                </a:solidFill>
                <a:latin typeface="Tahoma"/>
                <a:ea typeface="Tahoma"/>
                <a:cs typeface="Tahoma"/>
                <a:sym typeface="Tahoma"/>
              </a:defRPr>
            </a:lvl1pPr>
            <a:lvl2pPr indent="-292100" lvl="1" marL="914400" marR="0" rtl="0" algn="just">
              <a:lnSpc>
                <a:spcPct val="100000"/>
              </a:lnSpc>
              <a:spcBef>
                <a:spcPts val="1400"/>
              </a:spcBef>
              <a:spcAft>
                <a:spcPts val="0"/>
              </a:spcAft>
              <a:buClr>
                <a:schemeClr val="lt2"/>
              </a:buClr>
              <a:buSzPts val="1000"/>
              <a:buFont typeface="Bilbo"/>
              <a:buChar char="/"/>
              <a:defRPr b="0" i="0" sz="10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47" name="Shape 47"/>
          <p:cNvSpPr txBox="1"/>
          <p:nvPr>
            <p:ph idx="2" type="body"/>
          </p:nvPr>
        </p:nvSpPr>
        <p:spPr>
          <a:xfrm>
            <a:off x="1640632" y="2052195"/>
            <a:ext cx="6191926" cy="68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200"/>
              <a:buFont typeface="Arial"/>
              <a:buNone/>
              <a:defRPr b="0" i="0" sz="22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48" name="Shape 48"/>
          <p:cNvSpPr txBox="1"/>
          <p:nvPr>
            <p:ph idx="3" type="body"/>
          </p:nvPr>
        </p:nvSpPr>
        <p:spPr>
          <a:xfrm>
            <a:off x="1640632" y="2854818"/>
            <a:ext cx="6191926" cy="68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200"/>
              <a:buFont typeface="Arial"/>
              <a:buNone/>
              <a:defRPr b="0" i="0" sz="22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49" name="Shape 49"/>
          <p:cNvSpPr txBox="1"/>
          <p:nvPr>
            <p:ph idx="4" type="body"/>
          </p:nvPr>
        </p:nvSpPr>
        <p:spPr>
          <a:xfrm>
            <a:off x="1640632" y="3657441"/>
            <a:ext cx="6191926" cy="68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200"/>
              <a:buFont typeface="Arial"/>
              <a:buNone/>
              <a:defRPr b="0" i="0" sz="22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50" name="Shape 50"/>
          <p:cNvSpPr txBox="1"/>
          <p:nvPr>
            <p:ph idx="5" type="body"/>
          </p:nvPr>
        </p:nvSpPr>
        <p:spPr>
          <a:xfrm>
            <a:off x="1640632" y="4460064"/>
            <a:ext cx="6191926" cy="68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200"/>
              <a:buFont typeface="Arial"/>
              <a:buNone/>
              <a:defRPr b="0" i="0" sz="22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51" name="Shape 51"/>
          <p:cNvSpPr txBox="1"/>
          <p:nvPr>
            <p:ph idx="6" type="body"/>
          </p:nvPr>
        </p:nvSpPr>
        <p:spPr>
          <a:xfrm>
            <a:off x="8023693" y="1249572"/>
            <a:ext cx="1381928" cy="68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292100" lvl="1" marL="914400" marR="0" rtl="0" algn="just">
              <a:lnSpc>
                <a:spcPct val="100000"/>
              </a:lnSpc>
              <a:spcBef>
                <a:spcPts val="1400"/>
              </a:spcBef>
              <a:spcAft>
                <a:spcPts val="0"/>
              </a:spcAft>
              <a:buClr>
                <a:schemeClr val="lt2"/>
              </a:buClr>
              <a:buSzPts val="1000"/>
              <a:buFont typeface="Bilbo"/>
              <a:buChar char="/"/>
              <a:defRPr b="0" i="0" sz="10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52" name="Shape 52"/>
          <p:cNvSpPr txBox="1"/>
          <p:nvPr>
            <p:ph idx="7" type="body"/>
          </p:nvPr>
        </p:nvSpPr>
        <p:spPr>
          <a:xfrm>
            <a:off x="8023693" y="4460064"/>
            <a:ext cx="1381928" cy="68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53" name="Shape 53"/>
          <p:cNvSpPr txBox="1"/>
          <p:nvPr>
            <p:ph idx="8" type="body"/>
          </p:nvPr>
        </p:nvSpPr>
        <p:spPr>
          <a:xfrm>
            <a:off x="8023693" y="3657441"/>
            <a:ext cx="1381928" cy="68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54" name="Shape 54"/>
          <p:cNvSpPr txBox="1"/>
          <p:nvPr>
            <p:ph idx="9" type="body"/>
          </p:nvPr>
        </p:nvSpPr>
        <p:spPr>
          <a:xfrm>
            <a:off x="8023693" y="2854818"/>
            <a:ext cx="1381928" cy="68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55" name="Shape 55"/>
          <p:cNvSpPr txBox="1"/>
          <p:nvPr>
            <p:ph idx="13" type="body"/>
          </p:nvPr>
        </p:nvSpPr>
        <p:spPr>
          <a:xfrm>
            <a:off x="8023693" y="2052195"/>
            <a:ext cx="1381928" cy="68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56" name="Shape 56"/>
          <p:cNvSpPr txBox="1"/>
          <p:nvPr>
            <p:ph idx="14" type="body"/>
          </p:nvPr>
        </p:nvSpPr>
        <p:spPr>
          <a:xfrm>
            <a:off x="1640632" y="5262689"/>
            <a:ext cx="6191926" cy="68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200"/>
              <a:buFont typeface="Arial"/>
              <a:buNone/>
              <a:defRPr b="0" i="0" sz="22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57" name="Shape 57"/>
          <p:cNvSpPr txBox="1"/>
          <p:nvPr>
            <p:ph idx="15" type="body"/>
          </p:nvPr>
        </p:nvSpPr>
        <p:spPr>
          <a:xfrm>
            <a:off x="8023693" y="5262689"/>
            <a:ext cx="1381928" cy="68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58" name="Shape 58"/>
          <p:cNvSpPr txBox="1"/>
          <p:nvPr>
            <p:ph idx="16" type="body"/>
          </p:nvPr>
        </p:nvSpPr>
        <p:spPr>
          <a:xfrm>
            <a:off x="338439" y="1249572"/>
            <a:ext cx="1080000" cy="684000"/>
          </a:xfrm>
          <a:prstGeom prst="rect">
            <a:avLst/>
          </a:prstGeom>
          <a:noFill/>
          <a:ln>
            <a:noFill/>
          </a:ln>
        </p:spPr>
        <p:txBody>
          <a:bodyPr anchorCtr="0" anchor="ctr" bIns="91425" lIns="91425" spcFirstLastPara="1" rIns="91425" wrap="square" tIns="91425"/>
          <a:lstStyle>
            <a:lvl1pPr indent="-368300" lvl="0" marL="457200" marR="0" rtl="0" algn="just">
              <a:lnSpc>
                <a:spcPct val="100000"/>
              </a:lnSpc>
              <a:spcBef>
                <a:spcPts val="400"/>
              </a:spcBef>
              <a:spcAft>
                <a:spcPts val="0"/>
              </a:spcAft>
              <a:buClr>
                <a:schemeClr val="lt2"/>
              </a:buClr>
              <a:buSzPts val="2200"/>
              <a:buFont typeface="Bilbo"/>
              <a:buChar char="/"/>
              <a:defRPr b="1" i="0" sz="22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59" name="Shape 59"/>
          <p:cNvSpPr txBox="1"/>
          <p:nvPr>
            <p:ph idx="17" type="body"/>
          </p:nvPr>
        </p:nvSpPr>
        <p:spPr>
          <a:xfrm>
            <a:off x="338439" y="2052195"/>
            <a:ext cx="1080000" cy="684000"/>
          </a:xfrm>
          <a:prstGeom prst="rect">
            <a:avLst/>
          </a:prstGeom>
          <a:noFill/>
          <a:ln>
            <a:noFill/>
          </a:ln>
        </p:spPr>
        <p:txBody>
          <a:bodyPr anchorCtr="0" anchor="ctr" bIns="91425" lIns="91425" spcFirstLastPara="1" rIns="91425" wrap="square" tIns="91425"/>
          <a:lstStyle>
            <a:lvl1pPr indent="-368300" lvl="0" marL="457200" marR="0" rtl="0" algn="just">
              <a:lnSpc>
                <a:spcPct val="100000"/>
              </a:lnSpc>
              <a:spcBef>
                <a:spcPts val="400"/>
              </a:spcBef>
              <a:spcAft>
                <a:spcPts val="0"/>
              </a:spcAft>
              <a:buClr>
                <a:schemeClr val="lt2"/>
              </a:buClr>
              <a:buSzPts val="2200"/>
              <a:buFont typeface="Bilbo"/>
              <a:buChar char="/"/>
              <a:defRPr b="1" i="0" sz="22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60" name="Shape 60"/>
          <p:cNvSpPr txBox="1"/>
          <p:nvPr>
            <p:ph idx="18" type="body"/>
          </p:nvPr>
        </p:nvSpPr>
        <p:spPr>
          <a:xfrm>
            <a:off x="338439" y="2854818"/>
            <a:ext cx="1080000" cy="684000"/>
          </a:xfrm>
          <a:prstGeom prst="rect">
            <a:avLst/>
          </a:prstGeom>
          <a:noFill/>
          <a:ln>
            <a:noFill/>
          </a:ln>
        </p:spPr>
        <p:txBody>
          <a:bodyPr anchorCtr="0" anchor="ctr" bIns="91425" lIns="91425" spcFirstLastPara="1" rIns="91425" wrap="square" tIns="91425"/>
          <a:lstStyle>
            <a:lvl1pPr indent="-368300" lvl="0" marL="457200" marR="0" rtl="0" algn="just">
              <a:lnSpc>
                <a:spcPct val="100000"/>
              </a:lnSpc>
              <a:spcBef>
                <a:spcPts val="400"/>
              </a:spcBef>
              <a:spcAft>
                <a:spcPts val="0"/>
              </a:spcAft>
              <a:buClr>
                <a:schemeClr val="lt2"/>
              </a:buClr>
              <a:buSzPts val="2200"/>
              <a:buFont typeface="Bilbo"/>
              <a:buChar char="/"/>
              <a:defRPr b="1" i="0" sz="22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61" name="Shape 61"/>
          <p:cNvSpPr txBox="1"/>
          <p:nvPr>
            <p:ph idx="19" type="body"/>
          </p:nvPr>
        </p:nvSpPr>
        <p:spPr>
          <a:xfrm>
            <a:off x="338439" y="3657441"/>
            <a:ext cx="1080000" cy="684000"/>
          </a:xfrm>
          <a:prstGeom prst="rect">
            <a:avLst/>
          </a:prstGeom>
          <a:noFill/>
          <a:ln>
            <a:noFill/>
          </a:ln>
        </p:spPr>
        <p:txBody>
          <a:bodyPr anchorCtr="0" anchor="ctr" bIns="91425" lIns="91425" spcFirstLastPara="1" rIns="91425" wrap="square" tIns="91425"/>
          <a:lstStyle>
            <a:lvl1pPr indent="-368300" lvl="0" marL="457200" marR="0" rtl="0" algn="just">
              <a:lnSpc>
                <a:spcPct val="100000"/>
              </a:lnSpc>
              <a:spcBef>
                <a:spcPts val="400"/>
              </a:spcBef>
              <a:spcAft>
                <a:spcPts val="0"/>
              </a:spcAft>
              <a:buClr>
                <a:schemeClr val="lt2"/>
              </a:buClr>
              <a:buSzPts val="2200"/>
              <a:buFont typeface="Bilbo"/>
              <a:buChar char="/"/>
              <a:defRPr b="1" i="0" sz="22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62" name="Shape 62"/>
          <p:cNvSpPr txBox="1"/>
          <p:nvPr>
            <p:ph idx="20" type="body"/>
          </p:nvPr>
        </p:nvSpPr>
        <p:spPr>
          <a:xfrm>
            <a:off x="338439" y="4460064"/>
            <a:ext cx="1080000" cy="684000"/>
          </a:xfrm>
          <a:prstGeom prst="rect">
            <a:avLst/>
          </a:prstGeom>
          <a:noFill/>
          <a:ln>
            <a:noFill/>
          </a:ln>
        </p:spPr>
        <p:txBody>
          <a:bodyPr anchorCtr="0" anchor="ctr" bIns="91425" lIns="91425" spcFirstLastPara="1" rIns="91425" wrap="square" tIns="91425"/>
          <a:lstStyle>
            <a:lvl1pPr indent="-368300" lvl="0" marL="457200" marR="0" rtl="0" algn="just">
              <a:lnSpc>
                <a:spcPct val="100000"/>
              </a:lnSpc>
              <a:spcBef>
                <a:spcPts val="400"/>
              </a:spcBef>
              <a:spcAft>
                <a:spcPts val="0"/>
              </a:spcAft>
              <a:buClr>
                <a:schemeClr val="lt2"/>
              </a:buClr>
              <a:buSzPts val="2200"/>
              <a:buFont typeface="Bilbo"/>
              <a:buChar char="/"/>
              <a:defRPr b="1" i="0" sz="22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63" name="Shape 63"/>
          <p:cNvSpPr txBox="1"/>
          <p:nvPr>
            <p:ph idx="21" type="body"/>
          </p:nvPr>
        </p:nvSpPr>
        <p:spPr>
          <a:xfrm>
            <a:off x="338439" y="5262689"/>
            <a:ext cx="1080000" cy="684000"/>
          </a:xfrm>
          <a:prstGeom prst="rect">
            <a:avLst/>
          </a:prstGeom>
          <a:noFill/>
          <a:ln>
            <a:noFill/>
          </a:ln>
        </p:spPr>
        <p:txBody>
          <a:bodyPr anchorCtr="0" anchor="ctr" bIns="91425" lIns="91425" spcFirstLastPara="1" rIns="91425" wrap="square" tIns="91425"/>
          <a:lstStyle>
            <a:lvl1pPr indent="-368300" lvl="0" marL="457200" marR="0" rtl="0" algn="just">
              <a:lnSpc>
                <a:spcPct val="100000"/>
              </a:lnSpc>
              <a:spcBef>
                <a:spcPts val="400"/>
              </a:spcBef>
              <a:spcAft>
                <a:spcPts val="0"/>
              </a:spcAft>
              <a:buClr>
                <a:schemeClr val="lt2"/>
              </a:buClr>
              <a:buSzPts val="2200"/>
              <a:buFont typeface="Bilbo"/>
              <a:buChar char="/"/>
              <a:defRPr b="1" i="0" sz="22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 1 à 10 chapitres">
  <p:cSld name="Agenda - 1 à 10 chapitres">
    <p:spTree>
      <p:nvGrpSpPr>
        <p:cNvPr id="64" name="Shape 64"/>
        <p:cNvGrpSpPr/>
        <p:nvPr/>
      </p:nvGrpSpPr>
      <p:grpSpPr>
        <a:xfrm>
          <a:off x="0" y="0"/>
          <a:ext cx="0" cy="0"/>
          <a:chOff x="0" y="0"/>
          <a:chExt cx="0" cy="0"/>
        </a:xfrm>
      </p:grpSpPr>
      <p:sp>
        <p:nvSpPr>
          <p:cNvPr id="65" name="Shape 65"/>
          <p:cNvSpPr txBox="1"/>
          <p:nvPr>
            <p:ph idx="1" type="body"/>
          </p:nvPr>
        </p:nvSpPr>
        <p:spPr>
          <a:xfrm>
            <a:off x="1640632" y="1268760"/>
            <a:ext cx="606090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000"/>
              <a:buFont typeface="Arial"/>
              <a:buNone/>
              <a:defRPr b="0" i="0" sz="2000" u="none" cap="none" strike="noStrike">
                <a:solidFill>
                  <a:schemeClr val="lt2"/>
                </a:solidFill>
                <a:latin typeface="Tahoma"/>
                <a:ea typeface="Tahoma"/>
                <a:cs typeface="Tahoma"/>
                <a:sym typeface="Tahoma"/>
              </a:defRPr>
            </a:lvl1pPr>
            <a:lvl2pPr indent="-292100" lvl="1" marL="914400" marR="0" rtl="0" algn="just">
              <a:lnSpc>
                <a:spcPct val="100000"/>
              </a:lnSpc>
              <a:spcBef>
                <a:spcPts val="1400"/>
              </a:spcBef>
              <a:spcAft>
                <a:spcPts val="0"/>
              </a:spcAft>
              <a:buClr>
                <a:schemeClr val="lt2"/>
              </a:buClr>
              <a:buSzPts val="1000"/>
              <a:buFont typeface="Bilbo"/>
              <a:buChar char="/"/>
              <a:defRPr b="0" i="0" sz="10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66" name="Shape 66"/>
          <p:cNvSpPr txBox="1"/>
          <p:nvPr>
            <p:ph idx="2" type="body"/>
          </p:nvPr>
        </p:nvSpPr>
        <p:spPr>
          <a:xfrm>
            <a:off x="1640632" y="1744301"/>
            <a:ext cx="606090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000"/>
              <a:buFont typeface="Arial"/>
              <a:buNone/>
              <a:defRPr b="0" i="0" sz="2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67" name="Shape 67"/>
          <p:cNvSpPr txBox="1"/>
          <p:nvPr>
            <p:ph idx="3" type="body"/>
          </p:nvPr>
        </p:nvSpPr>
        <p:spPr>
          <a:xfrm>
            <a:off x="1640632" y="2219842"/>
            <a:ext cx="606090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000"/>
              <a:buFont typeface="Arial"/>
              <a:buNone/>
              <a:defRPr b="0" i="0" sz="2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68" name="Shape 68"/>
          <p:cNvSpPr txBox="1"/>
          <p:nvPr>
            <p:ph idx="4" type="body"/>
          </p:nvPr>
        </p:nvSpPr>
        <p:spPr>
          <a:xfrm>
            <a:off x="1640632" y="2695383"/>
            <a:ext cx="606090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000"/>
              <a:buFont typeface="Arial"/>
              <a:buNone/>
              <a:defRPr b="0" i="0" sz="2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69" name="Shape 69"/>
          <p:cNvSpPr txBox="1"/>
          <p:nvPr>
            <p:ph idx="5" type="body"/>
          </p:nvPr>
        </p:nvSpPr>
        <p:spPr>
          <a:xfrm>
            <a:off x="1640632" y="5548631"/>
            <a:ext cx="606090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000"/>
              <a:buFont typeface="Arial"/>
              <a:buNone/>
              <a:defRPr b="0" i="0" sz="2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70" name="Shape 70"/>
          <p:cNvSpPr txBox="1"/>
          <p:nvPr>
            <p:ph idx="6" type="body"/>
          </p:nvPr>
        </p:nvSpPr>
        <p:spPr>
          <a:xfrm>
            <a:off x="8025063" y="1268760"/>
            <a:ext cx="125629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292100" lvl="1" marL="914400" marR="0" rtl="0" algn="just">
              <a:lnSpc>
                <a:spcPct val="100000"/>
              </a:lnSpc>
              <a:spcBef>
                <a:spcPts val="1400"/>
              </a:spcBef>
              <a:spcAft>
                <a:spcPts val="0"/>
              </a:spcAft>
              <a:buClr>
                <a:schemeClr val="lt2"/>
              </a:buClr>
              <a:buSzPts val="1000"/>
              <a:buFont typeface="Bilbo"/>
              <a:buChar char="/"/>
              <a:defRPr b="0" i="0" sz="10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71" name="Shape 71"/>
          <p:cNvSpPr txBox="1"/>
          <p:nvPr>
            <p:ph idx="7" type="body"/>
          </p:nvPr>
        </p:nvSpPr>
        <p:spPr>
          <a:xfrm>
            <a:off x="8025063" y="5548631"/>
            <a:ext cx="125629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72" name="Shape 72"/>
          <p:cNvSpPr txBox="1"/>
          <p:nvPr>
            <p:ph idx="8" type="body"/>
          </p:nvPr>
        </p:nvSpPr>
        <p:spPr>
          <a:xfrm>
            <a:off x="8025063" y="2695383"/>
            <a:ext cx="125629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73" name="Shape 73"/>
          <p:cNvSpPr txBox="1"/>
          <p:nvPr>
            <p:ph idx="9" type="body"/>
          </p:nvPr>
        </p:nvSpPr>
        <p:spPr>
          <a:xfrm>
            <a:off x="8025063" y="2219842"/>
            <a:ext cx="125629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74" name="Shape 74"/>
          <p:cNvSpPr txBox="1"/>
          <p:nvPr>
            <p:ph idx="13" type="body"/>
          </p:nvPr>
        </p:nvSpPr>
        <p:spPr>
          <a:xfrm>
            <a:off x="8025063" y="1744301"/>
            <a:ext cx="125629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75" name="Shape 75"/>
          <p:cNvSpPr txBox="1"/>
          <p:nvPr>
            <p:ph idx="14" type="body"/>
          </p:nvPr>
        </p:nvSpPr>
        <p:spPr>
          <a:xfrm>
            <a:off x="1640632" y="3170924"/>
            <a:ext cx="606090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000"/>
              <a:buFont typeface="Arial"/>
              <a:buNone/>
              <a:defRPr b="0" i="0" sz="2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76" name="Shape 76"/>
          <p:cNvSpPr txBox="1"/>
          <p:nvPr>
            <p:ph idx="15" type="body"/>
          </p:nvPr>
        </p:nvSpPr>
        <p:spPr>
          <a:xfrm>
            <a:off x="8025063" y="3170924"/>
            <a:ext cx="125629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77" name="Shape 77"/>
          <p:cNvSpPr txBox="1"/>
          <p:nvPr>
            <p:ph idx="16" type="body"/>
          </p:nvPr>
        </p:nvSpPr>
        <p:spPr>
          <a:xfrm>
            <a:off x="1640632" y="3646465"/>
            <a:ext cx="606090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000"/>
              <a:buFont typeface="Arial"/>
              <a:buNone/>
              <a:defRPr b="0" i="0" sz="2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78" name="Shape 78"/>
          <p:cNvSpPr txBox="1"/>
          <p:nvPr>
            <p:ph idx="17" type="body"/>
          </p:nvPr>
        </p:nvSpPr>
        <p:spPr>
          <a:xfrm>
            <a:off x="1640632" y="4122006"/>
            <a:ext cx="606090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000"/>
              <a:buFont typeface="Arial"/>
              <a:buNone/>
              <a:defRPr b="0" i="0" sz="2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79" name="Shape 79"/>
          <p:cNvSpPr txBox="1"/>
          <p:nvPr>
            <p:ph idx="18" type="body"/>
          </p:nvPr>
        </p:nvSpPr>
        <p:spPr>
          <a:xfrm>
            <a:off x="8025063" y="4122006"/>
            <a:ext cx="125629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80" name="Shape 80"/>
          <p:cNvSpPr txBox="1"/>
          <p:nvPr>
            <p:ph idx="19" type="body"/>
          </p:nvPr>
        </p:nvSpPr>
        <p:spPr>
          <a:xfrm>
            <a:off x="8025063" y="3646465"/>
            <a:ext cx="125629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81" name="Shape 81"/>
          <p:cNvSpPr txBox="1"/>
          <p:nvPr>
            <p:ph idx="20" type="body"/>
          </p:nvPr>
        </p:nvSpPr>
        <p:spPr>
          <a:xfrm>
            <a:off x="1640632" y="4597547"/>
            <a:ext cx="606090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000"/>
              <a:buFont typeface="Arial"/>
              <a:buNone/>
              <a:defRPr b="0" i="0" sz="2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82" name="Shape 82"/>
          <p:cNvSpPr txBox="1"/>
          <p:nvPr>
            <p:ph idx="21" type="body"/>
          </p:nvPr>
        </p:nvSpPr>
        <p:spPr>
          <a:xfrm>
            <a:off x="8025063" y="4597547"/>
            <a:ext cx="125629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83" name="Shape 83"/>
          <p:cNvSpPr txBox="1"/>
          <p:nvPr>
            <p:ph idx="22" type="body"/>
          </p:nvPr>
        </p:nvSpPr>
        <p:spPr>
          <a:xfrm>
            <a:off x="1640632" y="5073088"/>
            <a:ext cx="606090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2000"/>
              <a:buFont typeface="Arial"/>
              <a:buNone/>
              <a:defRPr b="0" i="0" sz="2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84" name="Shape 84"/>
          <p:cNvSpPr txBox="1"/>
          <p:nvPr>
            <p:ph idx="23" type="body"/>
          </p:nvPr>
        </p:nvSpPr>
        <p:spPr>
          <a:xfrm>
            <a:off x="8025063" y="5073088"/>
            <a:ext cx="1256298" cy="414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800"/>
              </a:spcBef>
              <a:spcAft>
                <a:spcPts val="0"/>
              </a:spcAft>
              <a:buClr>
                <a:schemeClr val="lt2"/>
              </a:buClr>
              <a:buSzPts val="1000"/>
              <a:buFont typeface="Arial"/>
              <a:buNone/>
              <a:defRPr b="0" i="0" sz="10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85" name="Shape 85"/>
          <p:cNvSpPr txBox="1"/>
          <p:nvPr>
            <p:ph idx="24" type="body"/>
          </p:nvPr>
        </p:nvSpPr>
        <p:spPr>
          <a:xfrm>
            <a:off x="344488" y="1268760"/>
            <a:ext cx="1080000" cy="414000"/>
          </a:xfrm>
          <a:prstGeom prst="rect">
            <a:avLst/>
          </a:prstGeom>
          <a:noFill/>
          <a:ln>
            <a:noFill/>
          </a:ln>
        </p:spPr>
        <p:txBody>
          <a:bodyPr anchorCtr="0" anchor="ctr" bIns="91425" lIns="91425" spcFirstLastPara="1" rIns="91425" wrap="square" tIns="91425"/>
          <a:lstStyle>
            <a:lvl1pPr indent="-355600" lvl="0" marL="457200" marR="0" rtl="0" algn="just">
              <a:lnSpc>
                <a:spcPct val="100000"/>
              </a:lnSpc>
              <a:spcBef>
                <a:spcPts val="400"/>
              </a:spcBef>
              <a:spcAft>
                <a:spcPts val="0"/>
              </a:spcAft>
              <a:buClr>
                <a:schemeClr val="lt2"/>
              </a:buClr>
              <a:buSzPts val="2000"/>
              <a:buFont typeface="Bilbo"/>
              <a:buChar char="/"/>
              <a:defRPr b="1" i="0" sz="20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86" name="Shape 86"/>
          <p:cNvSpPr txBox="1"/>
          <p:nvPr>
            <p:ph idx="25" type="body"/>
          </p:nvPr>
        </p:nvSpPr>
        <p:spPr>
          <a:xfrm>
            <a:off x="344488" y="1744301"/>
            <a:ext cx="1080000" cy="414000"/>
          </a:xfrm>
          <a:prstGeom prst="rect">
            <a:avLst/>
          </a:prstGeom>
          <a:noFill/>
          <a:ln>
            <a:noFill/>
          </a:ln>
        </p:spPr>
        <p:txBody>
          <a:bodyPr anchorCtr="0" anchor="ctr" bIns="91425" lIns="91425" spcFirstLastPara="1" rIns="91425" wrap="square" tIns="91425"/>
          <a:lstStyle>
            <a:lvl1pPr indent="-355600" lvl="0" marL="457200" marR="0" rtl="0" algn="just">
              <a:lnSpc>
                <a:spcPct val="100000"/>
              </a:lnSpc>
              <a:spcBef>
                <a:spcPts val="400"/>
              </a:spcBef>
              <a:spcAft>
                <a:spcPts val="0"/>
              </a:spcAft>
              <a:buClr>
                <a:schemeClr val="lt2"/>
              </a:buClr>
              <a:buSzPts val="2000"/>
              <a:buFont typeface="Bilbo"/>
              <a:buChar char="/"/>
              <a:defRPr b="1" i="0" sz="20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87" name="Shape 87"/>
          <p:cNvSpPr txBox="1"/>
          <p:nvPr>
            <p:ph idx="26" type="body"/>
          </p:nvPr>
        </p:nvSpPr>
        <p:spPr>
          <a:xfrm>
            <a:off x="344488" y="2219842"/>
            <a:ext cx="1080000" cy="414000"/>
          </a:xfrm>
          <a:prstGeom prst="rect">
            <a:avLst/>
          </a:prstGeom>
          <a:noFill/>
          <a:ln>
            <a:noFill/>
          </a:ln>
        </p:spPr>
        <p:txBody>
          <a:bodyPr anchorCtr="0" anchor="ctr" bIns="91425" lIns="91425" spcFirstLastPara="1" rIns="91425" wrap="square" tIns="91425"/>
          <a:lstStyle>
            <a:lvl1pPr indent="-355600" lvl="0" marL="457200" marR="0" rtl="0" algn="just">
              <a:lnSpc>
                <a:spcPct val="100000"/>
              </a:lnSpc>
              <a:spcBef>
                <a:spcPts val="400"/>
              </a:spcBef>
              <a:spcAft>
                <a:spcPts val="0"/>
              </a:spcAft>
              <a:buClr>
                <a:schemeClr val="lt2"/>
              </a:buClr>
              <a:buSzPts val="2000"/>
              <a:buFont typeface="Bilbo"/>
              <a:buChar char="/"/>
              <a:defRPr b="1" i="0" sz="20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88" name="Shape 88"/>
          <p:cNvSpPr txBox="1"/>
          <p:nvPr>
            <p:ph idx="27" type="body"/>
          </p:nvPr>
        </p:nvSpPr>
        <p:spPr>
          <a:xfrm>
            <a:off x="344488" y="2695383"/>
            <a:ext cx="1080000" cy="414000"/>
          </a:xfrm>
          <a:prstGeom prst="rect">
            <a:avLst/>
          </a:prstGeom>
          <a:noFill/>
          <a:ln>
            <a:noFill/>
          </a:ln>
        </p:spPr>
        <p:txBody>
          <a:bodyPr anchorCtr="0" anchor="ctr" bIns="91425" lIns="91425" spcFirstLastPara="1" rIns="91425" wrap="square" tIns="91425"/>
          <a:lstStyle>
            <a:lvl1pPr indent="-355600" lvl="0" marL="457200" marR="0" rtl="0" algn="just">
              <a:lnSpc>
                <a:spcPct val="100000"/>
              </a:lnSpc>
              <a:spcBef>
                <a:spcPts val="400"/>
              </a:spcBef>
              <a:spcAft>
                <a:spcPts val="0"/>
              </a:spcAft>
              <a:buClr>
                <a:schemeClr val="lt2"/>
              </a:buClr>
              <a:buSzPts val="2000"/>
              <a:buFont typeface="Bilbo"/>
              <a:buChar char="/"/>
              <a:defRPr b="1" i="0" sz="20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89" name="Shape 89"/>
          <p:cNvSpPr txBox="1"/>
          <p:nvPr>
            <p:ph idx="28" type="body"/>
          </p:nvPr>
        </p:nvSpPr>
        <p:spPr>
          <a:xfrm>
            <a:off x="344488" y="3170924"/>
            <a:ext cx="1080000" cy="414000"/>
          </a:xfrm>
          <a:prstGeom prst="rect">
            <a:avLst/>
          </a:prstGeom>
          <a:noFill/>
          <a:ln>
            <a:noFill/>
          </a:ln>
        </p:spPr>
        <p:txBody>
          <a:bodyPr anchorCtr="0" anchor="ctr" bIns="91425" lIns="91425" spcFirstLastPara="1" rIns="91425" wrap="square" tIns="91425"/>
          <a:lstStyle>
            <a:lvl1pPr indent="-355600" lvl="0" marL="457200" marR="0" rtl="0" algn="just">
              <a:lnSpc>
                <a:spcPct val="100000"/>
              </a:lnSpc>
              <a:spcBef>
                <a:spcPts val="400"/>
              </a:spcBef>
              <a:spcAft>
                <a:spcPts val="0"/>
              </a:spcAft>
              <a:buClr>
                <a:schemeClr val="lt2"/>
              </a:buClr>
              <a:buSzPts val="2000"/>
              <a:buFont typeface="Bilbo"/>
              <a:buChar char="/"/>
              <a:defRPr b="1" i="0" sz="20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90" name="Shape 90"/>
          <p:cNvSpPr txBox="1"/>
          <p:nvPr>
            <p:ph idx="29" type="body"/>
          </p:nvPr>
        </p:nvSpPr>
        <p:spPr>
          <a:xfrm>
            <a:off x="344488" y="3646465"/>
            <a:ext cx="1080000" cy="414000"/>
          </a:xfrm>
          <a:prstGeom prst="rect">
            <a:avLst/>
          </a:prstGeom>
          <a:noFill/>
          <a:ln>
            <a:noFill/>
          </a:ln>
        </p:spPr>
        <p:txBody>
          <a:bodyPr anchorCtr="0" anchor="ctr" bIns="91425" lIns="91425" spcFirstLastPara="1" rIns="91425" wrap="square" tIns="91425"/>
          <a:lstStyle>
            <a:lvl1pPr indent="-355600" lvl="0" marL="457200" marR="0" rtl="0" algn="just">
              <a:lnSpc>
                <a:spcPct val="100000"/>
              </a:lnSpc>
              <a:spcBef>
                <a:spcPts val="400"/>
              </a:spcBef>
              <a:spcAft>
                <a:spcPts val="0"/>
              </a:spcAft>
              <a:buClr>
                <a:schemeClr val="lt2"/>
              </a:buClr>
              <a:buSzPts val="2000"/>
              <a:buFont typeface="Bilbo"/>
              <a:buChar char="/"/>
              <a:defRPr b="1" i="0" sz="20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91" name="Shape 91"/>
          <p:cNvSpPr txBox="1"/>
          <p:nvPr>
            <p:ph idx="30" type="body"/>
          </p:nvPr>
        </p:nvSpPr>
        <p:spPr>
          <a:xfrm>
            <a:off x="344488" y="4122006"/>
            <a:ext cx="1080000" cy="414000"/>
          </a:xfrm>
          <a:prstGeom prst="rect">
            <a:avLst/>
          </a:prstGeom>
          <a:noFill/>
          <a:ln>
            <a:noFill/>
          </a:ln>
        </p:spPr>
        <p:txBody>
          <a:bodyPr anchorCtr="0" anchor="ctr" bIns="91425" lIns="91425" spcFirstLastPara="1" rIns="91425" wrap="square" tIns="91425"/>
          <a:lstStyle>
            <a:lvl1pPr indent="-355600" lvl="0" marL="457200" marR="0" rtl="0" algn="just">
              <a:lnSpc>
                <a:spcPct val="100000"/>
              </a:lnSpc>
              <a:spcBef>
                <a:spcPts val="400"/>
              </a:spcBef>
              <a:spcAft>
                <a:spcPts val="0"/>
              </a:spcAft>
              <a:buClr>
                <a:schemeClr val="lt2"/>
              </a:buClr>
              <a:buSzPts val="2000"/>
              <a:buFont typeface="Bilbo"/>
              <a:buChar char="/"/>
              <a:defRPr b="1" i="0" sz="20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92" name="Shape 92"/>
          <p:cNvSpPr txBox="1"/>
          <p:nvPr>
            <p:ph idx="31" type="body"/>
          </p:nvPr>
        </p:nvSpPr>
        <p:spPr>
          <a:xfrm>
            <a:off x="344488" y="4597547"/>
            <a:ext cx="1080000" cy="414000"/>
          </a:xfrm>
          <a:prstGeom prst="rect">
            <a:avLst/>
          </a:prstGeom>
          <a:noFill/>
          <a:ln>
            <a:noFill/>
          </a:ln>
        </p:spPr>
        <p:txBody>
          <a:bodyPr anchorCtr="0" anchor="ctr" bIns="91425" lIns="91425" spcFirstLastPara="1" rIns="91425" wrap="square" tIns="91425"/>
          <a:lstStyle>
            <a:lvl1pPr indent="-355600" lvl="0" marL="457200" marR="0" rtl="0" algn="just">
              <a:lnSpc>
                <a:spcPct val="100000"/>
              </a:lnSpc>
              <a:spcBef>
                <a:spcPts val="400"/>
              </a:spcBef>
              <a:spcAft>
                <a:spcPts val="0"/>
              </a:spcAft>
              <a:buClr>
                <a:schemeClr val="lt2"/>
              </a:buClr>
              <a:buSzPts val="2000"/>
              <a:buFont typeface="Bilbo"/>
              <a:buChar char="/"/>
              <a:defRPr b="1" i="0" sz="20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93" name="Shape 93"/>
          <p:cNvSpPr txBox="1"/>
          <p:nvPr>
            <p:ph idx="32" type="body"/>
          </p:nvPr>
        </p:nvSpPr>
        <p:spPr>
          <a:xfrm>
            <a:off x="344488" y="5073088"/>
            <a:ext cx="1080000" cy="414000"/>
          </a:xfrm>
          <a:prstGeom prst="rect">
            <a:avLst/>
          </a:prstGeom>
          <a:noFill/>
          <a:ln>
            <a:noFill/>
          </a:ln>
        </p:spPr>
        <p:txBody>
          <a:bodyPr anchorCtr="0" anchor="ctr" bIns="91425" lIns="91425" spcFirstLastPara="1" rIns="91425" wrap="square" tIns="91425"/>
          <a:lstStyle>
            <a:lvl1pPr indent="-355600" lvl="0" marL="457200" marR="0" rtl="0" algn="just">
              <a:lnSpc>
                <a:spcPct val="100000"/>
              </a:lnSpc>
              <a:spcBef>
                <a:spcPts val="400"/>
              </a:spcBef>
              <a:spcAft>
                <a:spcPts val="0"/>
              </a:spcAft>
              <a:buClr>
                <a:schemeClr val="lt2"/>
              </a:buClr>
              <a:buSzPts val="2000"/>
              <a:buFont typeface="Bilbo"/>
              <a:buChar char="/"/>
              <a:defRPr b="1" i="0" sz="20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94" name="Shape 94"/>
          <p:cNvSpPr txBox="1"/>
          <p:nvPr>
            <p:ph idx="33" type="body"/>
          </p:nvPr>
        </p:nvSpPr>
        <p:spPr>
          <a:xfrm>
            <a:off x="344488" y="5548631"/>
            <a:ext cx="1080000" cy="414000"/>
          </a:xfrm>
          <a:prstGeom prst="rect">
            <a:avLst/>
          </a:prstGeom>
          <a:noFill/>
          <a:ln>
            <a:noFill/>
          </a:ln>
        </p:spPr>
        <p:txBody>
          <a:bodyPr anchorCtr="0" anchor="ctr" bIns="91425" lIns="91425" spcFirstLastPara="1" rIns="91425" wrap="square" tIns="91425"/>
          <a:lstStyle>
            <a:lvl1pPr indent="-355600" lvl="0" marL="457200" marR="0" rtl="0" algn="just">
              <a:lnSpc>
                <a:spcPct val="100000"/>
              </a:lnSpc>
              <a:spcBef>
                <a:spcPts val="400"/>
              </a:spcBef>
              <a:spcAft>
                <a:spcPts val="0"/>
              </a:spcAft>
              <a:buClr>
                <a:schemeClr val="lt2"/>
              </a:buClr>
              <a:buSzPts val="2000"/>
              <a:buFont typeface="Bilbo"/>
              <a:buChar char="/"/>
              <a:defRPr b="1" i="0" sz="2000" u="none" cap="none" strike="noStrike">
                <a:solidFill>
                  <a:schemeClr val="accent1"/>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
        <p:nvSpPr>
          <p:cNvPr id="95" name="Shape 95"/>
          <p:cNvSpPr txBox="1"/>
          <p:nvPr/>
        </p:nvSpPr>
        <p:spPr>
          <a:xfrm>
            <a:off x="338439" y="404665"/>
            <a:ext cx="9216000" cy="863748"/>
          </a:xfrm>
          <a:prstGeom prst="rect">
            <a:avLst/>
          </a:prstGeom>
          <a:noFill/>
          <a:ln>
            <a:noFill/>
          </a:ln>
        </p:spPr>
        <p:txBody>
          <a:bodyPr anchorCtr="0" anchor="t" bIns="0" lIns="108000" spcFirstLastPara="1" rIns="108000" wrap="square" tIns="36000">
            <a:noAutofit/>
          </a:bodyPr>
          <a:lstStyle/>
          <a:p>
            <a:pPr indent="0" lvl="0" marL="0" marR="0" rtl="0" algn="l">
              <a:lnSpc>
                <a:spcPct val="100000"/>
              </a:lnSpc>
              <a:spcBef>
                <a:spcPts val="0"/>
              </a:spcBef>
              <a:spcAft>
                <a:spcPts val="0"/>
              </a:spcAft>
              <a:buClr>
                <a:schemeClr val="lt2"/>
              </a:buClr>
              <a:buSzPts val="2200"/>
              <a:buFont typeface="Tahoma"/>
              <a:buNone/>
            </a:pPr>
            <a:r>
              <a:rPr b="1" lang="en-GB" sz="2200">
                <a:solidFill>
                  <a:schemeClr val="lt2"/>
                </a:solidFill>
                <a:latin typeface="Tahoma"/>
                <a:ea typeface="Tahoma"/>
                <a:cs typeface="Tahoma"/>
                <a:sym typeface="Tahoma"/>
              </a:rPr>
              <a:t>AGENDA</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White" showMasterSp="0">
  <p:cSld name="Chapter White">
    <p:spTree>
      <p:nvGrpSpPr>
        <p:cNvPr id="96" name="Shape 96"/>
        <p:cNvGrpSpPr/>
        <p:nvPr/>
      </p:nvGrpSpPr>
      <p:grpSpPr>
        <a:xfrm>
          <a:off x="0" y="0"/>
          <a:ext cx="0" cy="0"/>
          <a:chOff x="0" y="0"/>
          <a:chExt cx="0" cy="0"/>
        </a:xfrm>
      </p:grpSpPr>
      <p:pic>
        <p:nvPicPr>
          <p:cNvPr id="97" name="Shape 97"/>
          <p:cNvPicPr preferRelativeResize="0"/>
          <p:nvPr/>
        </p:nvPicPr>
        <p:blipFill rotWithShape="1">
          <a:blip r:embed="rId2">
            <a:alphaModFix/>
          </a:blip>
          <a:srcRect b="0" l="0" r="0" t="0"/>
          <a:stretch/>
        </p:blipFill>
        <p:spPr>
          <a:xfrm>
            <a:off x="0" y="0"/>
            <a:ext cx="3484871" cy="4725900"/>
          </a:xfrm>
          <a:prstGeom prst="rect">
            <a:avLst/>
          </a:prstGeom>
          <a:noFill/>
          <a:ln>
            <a:noFill/>
          </a:ln>
        </p:spPr>
      </p:pic>
      <p:sp>
        <p:nvSpPr>
          <p:cNvPr id="98" name="Shape 98"/>
          <p:cNvSpPr/>
          <p:nvPr>
            <p:ph idx="2" type="pic"/>
          </p:nvPr>
        </p:nvSpPr>
        <p:spPr>
          <a:xfrm>
            <a:off x="0" y="2"/>
            <a:ext cx="5157702" cy="5590308"/>
          </a:xfrm>
          <a:prstGeom prst="rect">
            <a:avLst/>
          </a:prstGeom>
          <a:noFill/>
          <a:ln>
            <a:noFill/>
          </a:ln>
        </p:spPr>
        <p:txBody>
          <a:bodyPr anchorCtr="0" anchor="ctr" bIns="91425" lIns="91425" spcFirstLastPara="1" rIns="91425" wrap="square" tIns="91425"/>
          <a:lstStyle>
            <a:lvl1pPr lvl="0" marR="0" rtl="0" algn="l">
              <a:lnSpc>
                <a:spcPct val="100000"/>
              </a:lnSpc>
              <a:spcBef>
                <a:spcPts val="1800"/>
              </a:spcBef>
              <a:spcAft>
                <a:spcPts val="0"/>
              </a:spcAft>
              <a:buClr>
                <a:schemeClr val="accent5"/>
              </a:buClr>
              <a:buSzPts val="1800"/>
              <a:buFont typeface="Arial"/>
              <a:buNone/>
              <a:defRPr b="0" i="1" sz="1800" u="none" cap="none" strike="noStrike">
                <a:solidFill>
                  <a:schemeClr val="accent5"/>
                </a:solidFill>
                <a:latin typeface="Tahoma"/>
                <a:ea typeface="Tahoma"/>
                <a:cs typeface="Tahoma"/>
                <a:sym typeface="Tahoma"/>
              </a:defRPr>
            </a:lvl1pPr>
            <a:lvl2pPr lvl="1"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lvl="2"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lvl="3"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lvl="4"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lvl="5"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lvl="6"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lvl="7"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lvl="8"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sp>
        <p:nvSpPr>
          <p:cNvPr id="99" name="Shape 99"/>
          <p:cNvSpPr txBox="1"/>
          <p:nvPr>
            <p:ph type="title"/>
          </p:nvPr>
        </p:nvSpPr>
        <p:spPr>
          <a:xfrm>
            <a:off x="3424342" y="3342167"/>
            <a:ext cx="5992708" cy="986946"/>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lt2"/>
              </a:buClr>
              <a:buSzPts val="2400"/>
              <a:buFont typeface="Tahoma"/>
              <a:buNone/>
              <a:defRPr b="0" i="0" sz="2400" u="none" cap="none" strike="noStrike">
                <a:solidFill>
                  <a:schemeClr val="lt2"/>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Shape 100"/>
          <p:cNvSpPr txBox="1"/>
          <p:nvPr>
            <p:ph idx="1" type="body"/>
          </p:nvPr>
        </p:nvSpPr>
        <p:spPr>
          <a:xfrm>
            <a:off x="2264751" y="3342167"/>
            <a:ext cx="1080000" cy="986400"/>
          </a:xfrm>
          <a:prstGeom prst="rect">
            <a:avLst/>
          </a:prstGeom>
          <a:noFill/>
          <a:ln>
            <a:noFill/>
          </a:ln>
        </p:spPr>
        <p:txBody>
          <a:bodyPr anchorCtr="0" anchor="t" bIns="91425" lIns="91425" spcFirstLastPara="1" rIns="91425" wrap="square" tIns="91425"/>
          <a:lstStyle>
            <a:lvl1pPr indent="-381000" lvl="0" marL="457200" marR="0" rtl="0" algn="just">
              <a:lnSpc>
                <a:spcPct val="100000"/>
              </a:lnSpc>
              <a:spcBef>
                <a:spcPts val="400"/>
              </a:spcBef>
              <a:spcAft>
                <a:spcPts val="0"/>
              </a:spcAft>
              <a:buClr>
                <a:schemeClr val="lt2"/>
              </a:buClr>
              <a:buSzPts val="2400"/>
              <a:buFont typeface="Bilbo"/>
              <a:buChar char="/"/>
              <a:defRPr b="1" i="0" sz="2400" u="none" cap="none" strike="noStrike">
                <a:solidFill>
                  <a:schemeClr val="lt2"/>
                </a:solidFill>
                <a:latin typeface="Tahoma"/>
                <a:ea typeface="Tahoma"/>
                <a:cs typeface="Tahoma"/>
                <a:sym typeface="Tahoma"/>
              </a:defRPr>
            </a:lvl1pPr>
            <a:lvl2pPr indent="-355600" lvl="1" marL="914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2pPr>
            <a:lvl3pPr indent="-355600" lvl="2" marL="1371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3pPr>
            <a:lvl4pPr indent="-355600" lvl="3" marL="1828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4pPr>
            <a:lvl5pPr indent="-355600" lvl="4" marL="22860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5pPr>
            <a:lvl6pPr indent="-355600" lvl="5" marL="27432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6pPr>
            <a:lvl7pPr indent="-355600" lvl="6" marL="32004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7pPr>
            <a:lvl8pPr indent="-355600" lvl="7" marL="36576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8pPr>
            <a:lvl9pPr indent="-355600" lvl="8" marL="4114800" marR="0" rtl="0" algn="just">
              <a:lnSpc>
                <a:spcPct val="100000"/>
              </a:lnSpc>
              <a:spcBef>
                <a:spcPts val="400"/>
              </a:spcBef>
              <a:spcAft>
                <a:spcPts val="0"/>
              </a:spcAft>
              <a:buClr>
                <a:schemeClr val="accent1"/>
              </a:buClr>
              <a:buSzPts val="2000"/>
              <a:buFont typeface="Tahoma"/>
              <a:buChar char="⁄"/>
              <a:defRPr b="1" i="0" sz="2000" u="none" cap="none" strike="noStrike">
                <a:solidFill>
                  <a:schemeClr val="lt2"/>
                </a:solidFill>
                <a:latin typeface="Tahoma"/>
                <a:ea typeface="Tahoma"/>
                <a:cs typeface="Tahoma"/>
                <a:sym typeface="Tahom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44487" y="404664"/>
            <a:ext cx="9216000" cy="86374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2"/>
              </a:buClr>
              <a:buSzPts val="2200"/>
              <a:buFont typeface="Tahoma"/>
              <a:buNone/>
              <a:defRPr b="0" i="0" sz="2200" u="none" cap="none" strike="noStrike">
                <a:solidFill>
                  <a:schemeClr val="lt2"/>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p:nvPr/>
        </p:nvSpPr>
        <p:spPr>
          <a:xfrm>
            <a:off x="7545288" y="6503348"/>
            <a:ext cx="1628394" cy="23083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GB" sz="600" u="none" cap="none" strike="noStrike">
                <a:solidFill>
                  <a:schemeClr val="dk1"/>
                </a:solidFill>
                <a:latin typeface="Tahoma"/>
                <a:ea typeface="Tahoma"/>
                <a:cs typeface="Tahoma"/>
                <a:sym typeface="Tahoma"/>
              </a:rPr>
              <a:t>confidentiel</a:t>
            </a:r>
            <a:r>
              <a:rPr b="0" i="0" lang="en-GB" sz="900" u="none" cap="none" strike="noStrike">
                <a:solidFill>
                  <a:schemeClr val="dk1"/>
                </a:solidFill>
                <a:latin typeface="Tahoma"/>
                <a:ea typeface="Tahoma"/>
                <a:cs typeface="Tahoma"/>
                <a:sym typeface="Tahoma"/>
              </a:rPr>
              <a:t> </a:t>
            </a:r>
            <a:r>
              <a:rPr b="0" i="0" lang="en-GB" sz="900" u="none" cap="none" strike="noStrike">
                <a:solidFill>
                  <a:schemeClr val="lt2"/>
                </a:solidFill>
                <a:latin typeface="Tahoma"/>
                <a:ea typeface="Tahoma"/>
                <a:cs typeface="Tahoma"/>
                <a:sym typeface="Tahoma"/>
              </a:rPr>
              <a:t>| © WAVESTONE</a:t>
            </a:r>
            <a:endParaRPr/>
          </a:p>
        </p:txBody>
      </p:sp>
      <p:sp>
        <p:nvSpPr>
          <p:cNvPr id="12" name="Shape 12"/>
          <p:cNvSpPr txBox="1"/>
          <p:nvPr/>
        </p:nvSpPr>
        <p:spPr>
          <a:xfrm>
            <a:off x="9201472" y="6549514"/>
            <a:ext cx="360000" cy="138499"/>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chemeClr val="lt2"/>
              </a:buClr>
              <a:buSzPts val="900"/>
              <a:buFont typeface="Tahoma"/>
              <a:buNone/>
            </a:pPr>
            <a:fld id="{00000000-1234-1234-1234-123412341234}" type="slidenum">
              <a:rPr b="0" i="0" lang="en-GB" sz="900" u="none" cap="none" strike="noStrike">
                <a:solidFill>
                  <a:schemeClr val="lt2"/>
                </a:solidFill>
                <a:latin typeface="Tahoma"/>
                <a:ea typeface="Tahoma"/>
                <a:cs typeface="Tahoma"/>
                <a:sym typeface="Tahoma"/>
              </a:rPr>
              <a:t>‹#›</a:t>
            </a:fld>
            <a:endParaRPr b="0" i="0" sz="900" u="none" cap="none" strike="noStrike">
              <a:solidFill>
                <a:schemeClr val="lt2"/>
              </a:solidFill>
              <a:latin typeface="Tahoma"/>
              <a:ea typeface="Tahoma"/>
              <a:cs typeface="Tahoma"/>
              <a:sym typeface="Tahoma"/>
            </a:endParaRPr>
          </a:p>
        </p:txBody>
      </p:sp>
      <p:sp>
        <p:nvSpPr>
          <p:cNvPr id="13" name="Shape 13"/>
          <p:cNvSpPr txBox="1"/>
          <p:nvPr>
            <p:ph idx="1" type="body"/>
          </p:nvPr>
        </p:nvSpPr>
        <p:spPr>
          <a:xfrm>
            <a:off x="345176" y="1268414"/>
            <a:ext cx="9216000" cy="4968000"/>
          </a:xfrm>
          <a:prstGeom prst="rect">
            <a:avLst/>
          </a:prstGeom>
          <a:noFill/>
          <a:ln>
            <a:noFill/>
          </a:ln>
        </p:spPr>
        <p:txBody>
          <a:bodyPr anchorCtr="0" anchor="t" bIns="91425" lIns="91425" spcFirstLastPara="1" rIns="91425" wrap="square" tIns="91425"/>
          <a:lstStyle>
            <a:lvl1pPr indent="-228600" lvl="0" marL="457200" marR="0" rtl="0" algn="just">
              <a:lnSpc>
                <a:spcPct val="100000"/>
              </a:lnSpc>
              <a:spcBef>
                <a:spcPts val="1800"/>
              </a:spcBef>
              <a:spcAft>
                <a:spcPts val="0"/>
              </a:spcAft>
              <a:buClr>
                <a:schemeClr val="lt2"/>
              </a:buClr>
              <a:buSzPts val="1600"/>
              <a:buFont typeface="Arial"/>
              <a:buNone/>
              <a:defRPr b="0" i="0" sz="1600" u="none" cap="none" strike="noStrike">
                <a:solidFill>
                  <a:schemeClr val="lt2"/>
                </a:solidFill>
                <a:latin typeface="Tahoma"/>
                <a:ea typeface="Tahoma"/>
                <a:cs typeface="Tahoma"/>
                <a:sym typeface="Tahoma"/>
              </a:defRPr>
            </a:lvl1pPr>
            <a:lvl2pPr indent="-317500" lvl="1" marL="914400" marR="0" rtl="0" algn="just">
              <a:lnSpc>
                <a:spcPct val="100000"/>
              </a:lnSpc>
              <a:spcBef>
                <a:spcPts val="1400"/>
              </a:spcBef>
              <a:spcAft>
                <a:spcPts val="0"/>
              </a:spcAft>
              <a:buClr>
                <a:schemeClr val="lt2"/>
              </a:buClr>
              <a:buSzPts val="1400"/>
              <a:buFont typeface="Bilbo"/>
              <a:buChar char="/"/>
              <a:defRPr b="0" i="0" sz="1400" u="none" cap="none" strike="noStrike">
                <a:solidFill>
                  <a:schemeClr val="dk1"/>
                </a:solidFill>
                <a:latin typeface="Tahoma"/>
                <a:ea typeface="Tahoma"/>
                <a:cs typeface="Tahoma"/>
                <a:sym typeface="Tahoma"/>
              </a:defRPr>
            </a:lvl2pPr>
            <a:lvl3pPr indent="-228600" lvl="2" marL="1371600" marR="0" rtl="0" algn="just">
              <a:lnSpc>
                <a:spcPct val="100000"/>
              </a:lnSpc>
              <a:spcBef>
                <a:spcPts val="60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304800" lvl="3" marL="1828800" marR="0" rtl="0" algn="just">
              <a:lnSpc>
                <a:spcPct val="100000"/>
              </a:lnSpc>
              <a:spcBef>
                <a:spcPts val="600"/>
              </a:spcBef>
              <a:spcAft>
                <a:spcPts val="0"/>
              </a:spcAft>
              <a:buClr>
                <a:schemeClr val="lt2"/>
              </a:buClr>
              <a:buSzPts val="1200"/>
              <a:buFont typeface="Tahoma"/>
              <a:buChar char="›"/>
              <a:defRPr b="0" i="0" sz="1200" u="none" cap="none" strike="noStrike">
                <a:solidFill>
                  <a:schemeClr val="dk1"/>
                </a:solidFill>
                <a:latin typeface="Tahoma"/>
                <a:ea typeface="Tahoma"/>
                <a:cs typeface="Tahoma"/>
                <a:sym typeface="Tahoma"/>
              </a:defRPr>
            </a:lvl4pPr>
            <a:lvl5pPr indent="-292100" lvl="4" marL="22860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5pPr>
            <a:lvl6pPr indent="-292100" lvl="5" marL="27432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6pPr>
            <a:lvl7pPr indent="-292100" lvl="6" marL="32004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7pPr>
            <a:lvl8pPr indent="-292100" lvl="7" marL="36576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8pPr>
            <a:lvl9pPr indent="-292100" lvl="8" marL="4114800" marR="0" rtl="0" algn="just">
              <a:lnSpc>
                <a:spcPct val="100000"/>
              </a:lnSpc>
              <a:spcBef>
                <a:spcPts val="500"/>
              </a:spcBef>
              <a:spcAft>
                <a:spcPts val="0"/>
              </a:spcAft>
              <a:buClr>
                <a:schemeClr val="lt2"/>
              </a:buClr>
              <a:buSzPts val="1000"/>
              <a:buFont typeface="Tahoma"/>
              <a:buChar char="»"/>
              <a:defRPr b="0" i="0" sz="1000" u="none" cap="none" strike="noStrike">
                <a:solidFill>
                  <a:schemeClr val="dk1"/>
                </a:solidFill>
                <a:latin typeface="Tahoma"/>
                <a:ea typeface="Tahoma"/>
                <a:cs typeface="Tahoma"/>
                <a:sym typeface="Tahoma"/>
              </a:defRPr>
            </a:lvl9pPr>
          </a:lstStyle>
          <a:p/>
        </p:txBody>
      </p:sp>
      <p:pic>
        <p:nvPicPr>
          <p:cNvPr id="14" name="Shape 14"/>
          <p:cNvPicPr preferRelativeResize="0"/>
          <p:nvPr/>
        </p:nvPicPr>
        <p:blipFill rotWithShape="1">
          <a:blip r:embed="rId1">
            <a:alphaModFix/>
          </a:blip>
          <a:srcRect b="17460" l="8505" r="0" t="8116"/>
          <a:stretch/>
        </p:blipFill>
        <p:spPr>
          <a:xfrm>
            <a:off x="9139620" y="5935042"/>
            <a:ext cx="925948" cy="92673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2.png"/><Relationship Id="rId5"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p:nvPr/>
        </p:nvSpPr>
        <p:spPr>
          <a:xfrm>
            <a:off x="4055101" y="5357775"/>
            <a:ext cx="1799999" cy="1422900"/>
          </a:xfrm>
          <a:prstGeom prst="rect">
            <a:avLst/>
          </a:prstGeom>
          <a:solidFill>
            <a:srgbClr val="ECECEC"/>
          </a:solidFill>
          <a:ln cap="flat" cmpd="sng" w="38100">
            <a:solidFill>
              <a:schemeClr val="lt1"/>
            </a:solidFill>
            <a:prstDash val="solid"/>
            <a:miter lim="800000"/>
            <a:headEnd len="med" w="med" type="none"/>
            <a:tailEnd len="med" w="med" type="none"/>
          </a:ln>
        </p:spPr>
        <p:txBody>
          <a:bodyPr anchorCtr="0" anchor="t" bIns="45700" lIns="91425" spcFirstLastPara="1" rIns="91425" wrap="square" tIns="46800">
            <a:noAutofit/>
          </a:bodyPr>
          <a:lstStyle/>
          <a:p>
            <a:pPr indent="0" lvl="0" marL="0" marR="0" rtl="0" algn="ctr">
              <a:spcBef>
                <a:spcPts val="0"/>
              </a:spcBef>
              <a:spcAft>
                <a:spcPts val="0"/>
              </a:spcAft>
              <a:buNone/>
            </a:pPr>
            <a:r>
              <a:rPr b="0" i="0" lang="en-GB" sz="1000" u="none" cap="none" strike="noStrike">
                <a:solidFill>
                  <a:srgbClr val="3F3F3F"/>
                </a:solidFill>
                <a:latin typeface="Tahoma"/>
                <a:ea typeface="Tahoma"/>
                <a:cs typeface="Tahoma"/>
                <a:sym typeface="Tahoma"/>
              </a:rPr>
              <a:t>IT Resources</a:t>
            </a:r>
            <a:endParaRPr/>
          </a:p>
          <a:p>
            <a:pPr indent="0" lvl="0" marL="0" rtl="0">
              <a:spcBef>
                <a:spcPts val="600"/>
              </a:spcBef>
              <a:spcAft>
                <a:spcPts val="0"/>
              </a:spcAft>
              <a:buNone/>
            </a:pPr>
            <a:r>
              <a:t/>
            </a:r>
            <a:endParaRPr sz="900">
              <a:solidFill>
                <a:srgbClr val="3F3F3F"/>
              </a:solidFill>
              <a:latin typeface="Tahoma"/>
              <a:ea typeface="Tahoma"/>
              <a:cs typeface="Tahoma"/>
              <a:sym typeface="Tahoma"/>
            </a:endParaRPr>
          </a:p>
          <a:p>
            <a:pPr indent="-107999" lvl="0" marL="107999" rtl="0">
              <a:spcBef>
                <a:spcPts val="600"/>
              </a:spcBef>
              <a:spcAft>
                <a:spcPts val="0"/>
              </a:spcAft>
              <a:buClr>
                <a:srgbClr val="3F3F3F"/>
              </a:buClr>
              <a:buSzPts val="900"/>
              <a:buFont typeface="Arial"/>
              <a:buChar char="•"/>
            </a:pPr>
            <a:r>
              <a:rPr lang="en-GB" sz="900">
                <a:solidFill>
                  <a:srgbClr val="3F3F3F"/>
                </a:solidFill>
                <a:latin typeface="Tahoma"/>
                <a:ea typeface="Tahoma"/>
                <a:cs typeface="Tahoma"/>
                <a:sym typeface="Tahoma"/>
              </a:rPr>
              <a:t>Data science environment : Big Data Frameworks (distributed engines to process Big Data)</a:t>
            </a:r>
            <a:endParaRPr/>
          </a:p>
          <a:p>
            <a:pPr indent="0" lvl="0" marL="0" marR="0" rtl="0" algn="l">
              <a:spcBef>
                <a:spcPts val="0"/>
              </a:spcBef>
              <a:spcAft>
                <a:spcPts val="0"/>
              </a:spcAft>
              <a:buNone/>
            </a:pPr>
            <a:r>
              <a:rPr lang="en-GB" sz="1000">
                <a:solidFill>
                  <a:srgbClr val="3F3F3F"/>
                </a:solidFill>
                <a:latin typeface="Tahoma"/>
                <a:ea typeface="Tahoma"/>
                <a:cs typeface="Tahoma"/>
                <a:sym typeface="Tahoma"/>
              </a:rPr>
              <a:t>Hadoop, spark</a:t>
            </a:r>
            <a:endParaRPr b="0" i="0" sz="1000" u="none" cap="none" strike="noStrike">
              <a:solidFill>
                <a:srgbClr val="3F3F3F"/>
              </a:solidFill>
              <a:latin typeface="Tahoma"/>
              <a:ea typeface="Tahoma"/>
              <a:cs typeface="Tahoma"/>
              <a:sym typeface="Tahoma"/>
            </a:endParaRPr>
          </a:p>
        </p:txBody>
      </p:sp>
      <p:sp>
        <p:nvSpPr>
          <p:cNvPr id="141" name="Shape 141"/>
          <p:cNvSpPr/>
          <p:nvPr/>
        </p:nvSpPr>
        <p:spPr>
          <a:xfrm>
            <a:off x="450420" y="5357775"/>
            <a:ext cx="3597857" cy="1422900"/>
          </a:xfrm>
          <a:prstGeom prst="rect">
            <a:avLst/>
          </a:prstGeom>
          <a:solidFill>
            <a:srgbClr val="ECECEC"/>
          </a:solidFill>
          <a:ln cap="flat" cmpd="sng" w="38100">
            <a:solidFill>
              <a:schemeClr val="lt1"/>
            </a:solidFill>
            <a:prstDash val="solid"/>
            <a:miter lim="800000"/>
            <a:headEnd len="med" w="med" type="none"/>
            <a:tailEnd len="med" w="med" type="none"/>
          </a:ln>
        </p:spPr>
        <p:txBody>
          <a:bodyPr anchorCtr="0" anchor="t" bIns="45700" lIns="91425" spcFirstLastPara="1" rIns="91425" wrap="square" tIns="46800">
            <a:noAutofit/>
          </a:bodyPr>
          <a:lstStyle/>
          <a:p>
            <a:pPr indent="0" lvl="0" marL="0" marR="0" rtl="0" algn="ctr">
              <a:spcBef>
                <a:spcPts val="0"/>
              </a:spcBef>
              <a:spcAft>
                <a:spcPts val="0"/>
              </a:spcAft>
              <a:buNone/>
            </a:pPr>
            <a:r>
              <a:rPr b="0" i="0" lang="en-GB" sz="1000" u="none" cap="none" strike="noStrike">
                <a:solidFill>
                  <a:srgbClr val="3F3F3F"/>
                </a:solidFill>
                <a:latin typeface="Tahoma"/>
                <a:ea typeface="Tahoma"/>
                <a:cs typeface="Tahoma"/>
                <a:sym typeface="Tahoma"/>
              </a:rPr>
              <a:t>Activities</a:t>
            </a:r>
            <a:endParaRPr b="0" i="0" sz="900" u="none" cap="none" strike="noStrike">
              <a:solidFill>
                <a:srgbClr val="3F3F3F"/>
              </a:solidFill>
              <a:latin typeface="Tahoma"/>
              <a:ea typeface="Tahoma"/>
              <a:cs typeface="Tahoma"/>
              <a:sym typeface="Tahoma"/>
            </a:endParaRPr>
          </a:p>
          <a:p>
            <a:pPr indent="-108000" lvl="0" marL="108000" marR="0" rtl="0" algn="l">
              <a:spcBef>
                <a:spcPts val="600"/>
              </a:spcBef>
              <a:spcAft>
                <a:spcPts val="0"/>
              </a:spcAft>
              <a:buClr>
                <a:srgbClr val="3F3F3F"/>
              </a:buClr>
              <a:buSzPts val="900"/>
              <a:buFont typeface="Arial"/>
              <a:buChar char="•"/>
            </a:pPr>
            <a:r>
              <a:rPr b="0" i="0" lang="en-GB" sz="900" u="none" cap="none" strike="noStrike">
                <a:solidFill>
                  <a:srgbClr val="3F3F3F"/>
                </a:solidFill>
                <a:latin typeface="Tahoma"/>
                <a:ea typeface="Tahoma"/>
                <a:cs typeface="Tahoma"/>
                <a:sym typeface="Tahoma"/>
              </a:rPr>
              <a:t>Data retrieval, homogenization and cleaning (Data analyst: </a:t>
            </a:r>
            <a:r>
              <a:rPr lang="en-GB" sz="900">
                <a:solidFill>
                  <a:srgbClr val="3F3F3F"/>
                </a:solidFill>
                <a:latin typeface="Tahoma"/>
                <a:ea typeface="Tahoma"/>
                <a:cs typeface="Tahoma"/>
                <a:sym typeface="Tahoma"/>
              </a:rPr>
              <a:t>1</a:t>
            </a:r>
            <a:r>
              <a:rPr b="0" i="0" lang="en-GB" sz="900" u="none" cap="none" strike="noStrike">
                <a:solidFill>
                  <a:srgbClr val="3F3F3F"/>
                </a:solidFill>
                <a:latin typeface="Tahoma"/>
                <a:ea typeface="Tahoma"/>
                <a:cs typeface="Tahoma"/>
                <a:sym typeface="Tahoma"/>
              </a:rPr>
              <a:t>day)</a:t>
            </a:r>
            <a:endParaRPr/>
          </a:p>
          <a:p>
            <a:pPr indent="-108000" lvl="0" marL="108000" marR="0" rtl="0" algn="l">
              <a:spcBef>
                <a:spcPts val="300"/>
              </a:spcBef>
              <a:spcAft>
                <a:spcPts val="0"/>
              </a:spcAft>
              <a:buClr>
                <a:srgbClr val="3F3F3F"/>
              </a:buClr>
              <a:buSzPts val="900"/>
              <a:buFont typeface="Arial"/>
              <a:buChar char="•"/>
            </a:pPr>
            <a:r>
              <a:rPr b="0" i="0" lang="en-GB" sz="900" u="none" cap="none" strike="noStrike">
                <a:solidFill>
                  <a:srgbClr val="3F3F3F"/>
                </a:solidFill>
                <a:latin typeface="Tahoma"/>
                <a:ea typeface="Tahoma"/>
                <a:cs typeface="Tahoma"/>
                <a:sym typeface="Tahoma"/>
              </a:rPr>
              <a:t>Data analysis for historical maintenance costs knowledge (Data analyst: 10d) </a:t>
            </a:r>
            <a:endParaRPr/>
          </a:p>
          <a:p>
            <a:pPr indent="-108000" lvl="0" marL="108000" marR="0" rtl="0" algn="l">
              <a:spcBef>
                <a:spcPts val="300"/>
              </a:spcBef>
              <a:spcAft>
                <a:spcPts val="0"/>
              </a:spcAft>
              <a:buClr>
                <a:srgbClr val="3F3F3F"/>
              </a:buClr>
              <a:buSzPts val="900"/>
              <a:buFont typeface="Arial"/>
              <a:buChar char="•"/>
            </a:pPr>
            <a:r>
              <a:rPr b="0" i="0" lang="en-GB" sz="900" u="none" cap="none" strike="noStrike">
                <a:solidFill>
                  <a:srgbClr val="3F3F3F"/>
                </a:solidFill>
                <a:latin typeface="Tahoma"/>
                <a:ea typeface="Tahoma"/>
                <a:cs typeface="Tahoma"/>
                <a:sym typeface="Tahoma"/>
              </a:rPr>
              <a:t>Dataset building (Data scientist: 20d, Business expert: 2d)</a:t>
            </a:r>
            <a:endParaRPr/>
          </a:p>
          <a:p>
            <a:pPr indent="-108000" lvl="0" marL="108000" marR="0" rtl="0" algn="l">
              <a:spcBef>
                <a:spcPts val="300"/>
              </a:spcBef>
              <a:spcAft>
                <a:spcPts val="0"/>
              </a:spcAft>
              <a:buClr>
                <a:srgbClr val="3F3F3F"/>
              </a:buClr>
              <a:buSzPts val="900"/>
              <a:buFont typeface="Arial"/>
              <a:buChar char="•"/>
            </a:pPr>
            <a:r>
              <a:rPr b="0" i="0" lang="en-GB" sz="900" u="none" cap="none" strike="noStrike">
                <a:solidFill>
                  <a:srgbClr val="3F3F3F"/>
                </a:solidFill>
                <a:latin typeface="Tahoma"/>
                <a:ea typeface="Tahoma"/>
                <a:cs typeface="Tahoma"/>
                <a:sym typeface="Tahoma"/>
              </a:rPr>
              <a:t>Machine Learning model construction (Data scientist: 30d)</a:t>
            </a:r>
            <a:endParaRPr/>
          </a:p>
          <a:p>
            <a:pPr indent="-108000" lvl="0" marL="108000" marR="0" rtl="0" algn="l">
              <a:spcBef>
                <a:spcPts val="300"/>
              </a:spcBef>
              <a:spcAft>
                <a:spcPts val="0"/>
              </a:spcAft>
              <a:buClr>
                <a:srgbClr val="3F3F3F"/>
              </a:buClr>
              <a:buSzPts val="900"/>
              <a:buFont typeface="Arial"/>
              <a:buChar char="•"/>
            </a:pPr>
            <a:r>
              <a:rPr b="0" i="0" lang="en-GB" sz="900" u="none" cap="none" strike="noStrike">
                <a:solidFill>
                  <a:srgbClr val="3F3F3F"/>
                </a:solidFill>
                <a:latin typeface="Tahoma"/>
                <a:ea typeface="Tahoma"/>
                <a:cs typeface="Tahoma"/>
                <a:sym typeface="Tahoma"/>
              </a:rPr>
              <a:t>Minimum viable app development (Developer: 10d, Data scientist: 3d)</a:t>
            </a:r>
            <a:endParaRPr b="0" i="0" sz="900" u="none" cap="none" strike="noStrike">
              <a:solidFill>
                <a:srgbClr val="3F3F3F"/>
              </a:solidFill>
              <a:latin typeface="Tahoma"/>
              <a:ea typeface="Tahoma"/>
              <a:cs typeface="Tahoma"/>
              <a:sym typeface="Tahoma"/>
            </a:endParaRPr>
          </a:p>
        </p:txBody>
      </p:sp>
      <p:sp>
        <p:nvSpPr>
          <p:cNvPr id="142" name="Shape 142"/>
          <p:cNvSpPr/>
          <p:nvPr/>
        </p:nvSpPr>
        <p:spPr>
          <a:xfrm>
            <a:off x="5855100" y="5357775"/>
            <a:ext cx="1800000" cy="1422900"/>
          </a:xfrm>
          <a:prstGeom prst="rect">
            <a:avLst/>
          </a:prstGeom>
          <a:solidFill>
            <a:srgbClr val="ECECEC"/>
          </a:solidFill>
          <a:ln cap="flat" cmpd="sng" w="38100">
            <a:solidFill>
              <a:schemeClr val="lt1"/>
            </a:solidFill>
            <a:prstDash val="solid"/>
            <a:miter lim="800000"/>
            <a:headEnd len="med" w="med" type="none"/>
            <a:tailEnd len="med" w="med" type="none"/>
          </a:ln>
        </p:spPr>
        <p:txBody>
          <a:bodyPr anchorCtr="0" anchor="t" bIns="45700" lIns="216000" spcFirstLastPara="1" rIns="216000" wrap="square" tIns="46800">
            <a:noAutofit/>
          </a:bodyPr>
          <a:lstStyle/>
          <a:p>
            <a:pPr indent="0" lvl="0" marL="0" marR="0" rtl="0" algn="ctr">
              <a:spcBef>
                <a:spcPts val="0"/>
              </a:spcBef>
              <a:spcAft>
                <a:spcPts val="0"/>
              </a:spcAft>
              <a:buNone/>
            </a:pPr>
            <a:r>
              <a:rPr b="0" i="0" lang="en-GB" sz="1000" u="none" cap="none" strike="noStrike">
                <a:solidFill>
                  <a:srgbClr val="3F3F3F"/>
                </a:solidFill>
                <a:latin typeface="Tahoma"/>
                <a:ea typeface="Tahoma"/>
                <a:cs typeface="Tahoma"/>
                <a:sym typeface="Tahoma"/>
              </a:rPr>
              <a:t>Skills</a:t>
            </a:r>
            <a:endParaRPr/>
          </a:p>
          <a:p>
            <a:pPr indent="-108000" lvl="0" marL="108000" marR="0" rtl="0" algn="l">
              <a:spcBef>
                <a:spcPts val="600"/>
              </a:spcBef>
              <a:spcAft>
                <a:spcPts val="0"/>
              </a:spcAft>
              <a:buClr>
                <a:srgbClr val="0072B6"/>
              </a:buClr>
              <a:buSzPts val="1000"/>
              <a:buFont typeface="Arial"/>
              <a:buChar char="•"/>
            </a:pPr>
            <a:r>
              <a:rPr b="0" i="0" lang="en-GB" sz="1000" u="none" cap="none" strike="noStrike">
                <a:solidFill>
                  <a:srgbClr val="0072B6"/>
                </a:solidFill>
                <a:latin typeface="Tahoma"/>
                <a:ea typeface="Tahoma"/>
                <a:cs typeface="Tahoma"/>
                <a:sym typeface="Tahoma"/>
              </a:rPr>
              <a:t> </a:t>
            </a:r>
            <a:r>
              <a:rPr b="0" i="0" lang="en-GB" sz="900" u="none" cap="none" strike="noStrike">
                <a:solidFill>
                  <a:schemeClr val="lt2"/>
                </a:solidFill>
                <a:latin typeface="Tahoma"/>
                <a:ea typeface="Tahoma"/>
                <a:cs typeface="Tahoma"/>
                <a:sym typeface="Tahoma"/>
              </a:rPr>
              <a:t>Data Analyst </a:t>
            </a:r>
            <a:r>
              <a:rPr b="0" i="0" lang="en-GB" sz="900" u="none" cap="none" strike="noStrike">
                <a:solidFill>
                  <a:srgbClr val="3F3F3F"/>
                </a:solidFill>
                <a:latin typeface="Tahoma"/>
                <a:ea typeface="Tahoma"/>
                <a:cs typeface="Tahoma"/>
                <a:sym typeface="Tahoma"/>
              </a:rPr>
              <a:t>: 1 FTE for 1.5 month</a:t>
            </a:r>
            <a:endParaRPr/>
          </a:p>
          <a:p>
            <a:pPr indent="-108000" lvl="0" marL="108000" marR="0" rtl="0" algn="l">
              <a:spcBef>
                <a:spcPts val="600"/>
              </a:spcBef>
              <a:spcAft>
                <a:spcPts val="0"/>
              </a:spcAft>
              <a:buClr>
                <a:srgbClr val="0072B6"/>
              </a:buClr>
              <a:buSzPts val="900"/>
              <a:buFont typeface="Arial"/>
              <a:buChar char="•"/>
            </a:pPr>
            <a:r>
              <a:rPr b="0" i="0" lang="en-GB" sz="900" u="none" cap="none" strike="noStrike">
                <a:solidFill>
                  <a:srgbClr val="0072B6"/>
                </a:solidFill>
                <a:latin typeface="Tahoma"/>
                <a:ea typeface="Tahoma"/>
                <a:cs typeface="Tahoma"/>
                <a:sym typeface="Tahoma"/>
              </a:rPr>
              <a:t> </a:t>
            </a:r>
            <a:r>
              <a:rPr b="0" i="0" lang="en-GB" sz="900" u="none" cap="none" strike="noStrike">
                <a:solidFill>
                  <a:schemeClr val="lt2"/>
                </a:solidFill>
                <a:latin typeface="Tahoma"/>
                <a:ea typeface="Tahoma"/>
                <a:cs typeface="Tahoma"/>
                <a:sym typeface="Tahoma"/>
              </a:rPr>
              <a:t>Data Scientist</a:t>
            </a:r>
            <a:r>
              <a:rPr b="0" i="0" lang="en-GB" sz="900" u="none" cap="none" strike="noStrike">
                <a:solidFill>
                  <a:srgbClr val="0072B6"/>
                </a:solidFill>
                <a:latin typeface="Tahoma"/>
                <a:ea typeface="Tahoma"/>
                <a:cs typeface="Tahoma"/>
                <a:sym typeface="Tahoma"/>
              </a:rPr>
              <a:t> </a:t>
            </a:r>
            <a:r>
              <a:rPr b="0" i="0" lang="en-GB" sz="900" u="none" cap="none" strike="noStrike">
                <a:solidFill>
                  <a:srgbClr val="3F3F3F"/>
                </a:solidFill>
                <a:latin typeface="Tahoma"/>
                <a:ea typeface="Tahoma"/>
                <a:cs typeface="Tahoma"/>
                <a:sym typeface="Tahoma"/>
              </a:rPr>
              <a:t>: 1 FTE for 2.5 month</a:t>
            </a:r>
            <a:endParaRPr/>
          </a:p>
          <a:p>
            <a:pPr indent="-108000" lvl="0" marL="108000" marR="0" rtl="0" algn="l">
              <a:spcBef>
                <a:spcPts val="600"/>
              </a:spcBef>
              <a:spcAft>
                <a:spcPts val="0"/>
              </a:spcAft>
              <a:buClr>
                <a:schemeClr val="lt2"/>
              </a:buClr>
              <a:buSzPts val="900"/>
              <a:buFont typeface="Arial"/>
              <a:buChar char="•"/>
            </a:pPr>
            <a:r>
              <a:rPr b="0" i="0" lang="en-GB" sz="900" u="none" cap="none" strike="noStrike">
                <a:solidFill>
                  <a:schemeClr val="lt2"/>
                </a:solidFill>
                <a:latin typeface="Tahoma"/>
                <a:ea typeface="Tahoma"/>
                <a:cs typeface="Tahoma"/>
                <a:sym typeface="Tahoma"/>
              </a:rPr>
              <a:t> Developer </a:t>
            </a:r>
            <a:r>
              <a:rPr b="0" i="0" lang="en-GB" sz="900" u="none" cap="none" strike="noStrike">
                <a:solidFill>
                  <a:srgbClr val="3F3F3F"/>
                </a:solidFill>
                <a:latin typeface="Tahoma"/>
                <a:ea typeface="Tahoma"/>
                <a:cs typeface="Tahoma"/>
                <a:sym typeface="Tahoma"/>
              </a:rPr>
              <a:t>: 1 FTE for 0.5 month</a:t>
            </a:r>
            <a:endParaRPr/>
          </a:p>
        </p:txBody>
      </p:sp>
      <p:sp>
        <p:nvSpPr>
          <p:cNvPr id="143" name="Shape 143"/>
          <p:cNvSpPr txBox="1"/>
          <p:nvPr/>
        </p:nvSpPr>
        <p:spPr>
          <a:xfrm>
            <a:off x="455100" y="206950"/>
            <a:ext cx="9069900" cy="471924"/>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b="1" i="0" lang="en-GB" sz="2400" u="none" cap="none" strike="noStrike">
                <a:solidFill>
                  <a:srgbClr val="502F78"/>
                </a:solidFill>
                <a:latin typeface="Helvetica Neue"/>
                <a:ea typeface="Helvetica Neue"/>
                <a:cs typeface="Helvetica Neue"/>
                <a:sym typeface="Helvetica Neue"/>
              </a:rPr>
              <a:t>Manage, understand and predict </a:t>
            </a:r>
            <a:r>
              <a:rPr b="1" lang="en-GB" sz="2400">
                <a:solidFill>
                  <a:srgbClr val="502F78"/>
                </a:solidFill>
                <a:latin typeface="Helvetica Neue"/>
                <a:ea typeface="Helvetica Neue"/>
                <a:cs typeface="Helvetica Neue"/>
                <a:sym typeface="Helvetica Neue"/>
              </a:rPr>
              <a:t>store turnover</a:t>
            </a:r>
            <a:endParaRPr b="1" sz="2400">
              <a:solidFill>
                <a:srgbClr val="502F78"/>
              </a:solidFill>
              <a:latin typeface="Helvetica Neue"/>
              <a:ea typeface="Helvetica Neue"/>
              <a:cs typeface="Helvetica Neue"/>
              <a:sym typeface="Helvetica Neue"/>
            </a:endParaRPr>
          </a:p>
        </p:txBody>
      </p:sp>
      <p:sp>
        <p:nvSpPr>
          <p:cNvPr id="144" name="Shape 144"/>
          <p:cNvSpPr txBox="1"/>
          <p:nvPr/>
        </p:nvSpPr>
        <p:spPr>
          <a:xfrm>
            <a:off x="455100" y="615277"/>
            <a:ext cx="9069900" cy="3489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b="1" i="0" lang="en-GB" sz="1600" u="none" cap="none" strike="noStrike">
                <a:solidFill>
                  <a:schemeClr val="dk1"/>
                </a:solidFill>
                <a:latin typeface="Helvetica Neue"/>
                <a:ea typeface="Helvetica Neue"/>
                <a:cs typeface="Helvetica Neue"/>
                <a:sym typeface="Helvetica Neue"/>
              </a:rPr>
              <a:t>Dataset: </a:t>
            </a:r>
            <a:r>
              <a:rPr b="1" lang="en-GB" sz="1600">
                <a:solidFill>
                  <a:schemeClr val="dk1"/>
                </a:solidFill>
                <a:latin typeface="Helvetica Neue"/>
                <a:ea typeface="Helvetica Neue"/>
                <a:cs typeface="Helvetica Neue"/>
                <a:sym typeface="Helvetica Neue"/>
              </a:rPr>
              <a:t>Rossman Stores @Kaggle</a:t>
            </a:r>
            <a:endParaRPr b="1"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n-GB" sz="1000">
                <a:solidFill>
                  <a:schemeClr val="dk1"/>
                </a:solidFill>
                <a:latin typeface="Helvetica Neue"/>
                <a:ea typeface="Helvetica Neue"/>
                <a:cs typeface="Helvetica Neue"/>
                <a:sym typeface="Helvetica Neue"/>
              </a:rPr>
              <a:t>Team Names: BOIVIN Jolyanne, BOUCHER Axel, DE BROGLIE Aymon, GRIGNARD Jeremy, KARTHIGESU Dinojan, NAULET Antoine</a:t>
            </a:r>
            <a:endParaRPr b="1" sz="1000">
              <a:solidFill>
                <a:schemeClr val="dk1"/>
              </a:solidFill>
              <a:latin typeface="Helvetica Neue"/>
              <a:ea typeface="Helvetica Neue"/>
              <a:cs typeface="Helvetica Neue"/>
              <a:sym typeface="Helvetica Neue"/>
            </a:endParaRPr>
          </a:p>
        </p:txBody>
      </p:sp>
      <p:sp>
        <p:nvSpPr>
          <p:cNvPr id="145" name="Shape 145"/>
          <p:cNvSpPr/>
          <p:nvPr/>
        </p:nvSpPr>
        <p:spPr>
          <a:xfrm>
            <a:off x="455100" y="1323975"/>
            <a:ext cx="3255166" cy="396000"/>
          </a:xfrm>
          <a:prstGeom prst="rect">
            <a:avLst/>
          </a:prstGeom>
          <a:solidFill>
            <a:srgbClr val="502F78"/>
          </a:solidFill>
          <a:ln cap="flat" cmpd="sng" w="38100">
            <a:solidFill>
              <a:schemeClr val="lt1"/>
            </a:solidFill>
            <a:prstDash val="solid"/>
            <a:miter lim="400000"/>
            <a:headEnd len="med" w="med" type="none"/>
            <a:tailEnd len="med" w="med" type="none"/>
          </a:ln>
        </p:spPr>
        <p:txBody>
          <a:bodyPr anchorCtr="0" anchor="ctr" bIns="50800" lIns="50800" spcFirstLastPara="1" rIns="50800" wrap="square" tIns="50800">
            <a:noAutofit/>
          </a:bodyPr>
          <a:lstStyle/>
          <a:p>
            <a:pPr indent="0" lvl="0" marL="0" marR="0" rtl="0" algn="ctr">
              <a:spcBef>
                <a:spcPts val="0"/>
              </a:spcBef>
              <a:spcAft>
                <a:spcPts val="0"/>
              </a:spcAft>
              <a:buNone/>
            </a:pPr>
            <a:r>
              <a:rPr b="1" i="0" lang="en-GB" sz="1050" u="none" cap="none" strike="noStrike">
                <a:solidFill>
                  <a:srgbClr val="FFFFFF"/>
                </a:solidFill>
                <a:latin typeface="Helvetica Neue"/>
                <a:ea typeface="Helvetica Neue"/>
                <a:cs typeface="Helvetica Neue"/>
                <a:sym typeface="Helvetica Neue"/>
              </a:rPr>
              <a:t>BUSINESS PROBLEM</a:t>
            </a:r>
            <a:endParaRPr/>
          </a:p>
        </p:txBody>
      </p:sp>
      <p:sp>
        <p:nvSpPr>
          <p:cNvPr id="146" name="Shape 146"/>
          <p:cNvSpPr/>
          <p:nvPr/>
        </p:nvSpPr>
        <p:spPr>
          <a:xfrm>
            <a:off x="455100" y="1725925"/>
            <a:ext cx="3255300" cy="3241800"/>
          </a:xfrm>
          <a:prstGeom prst="rect">
            <a:avLst/>
          </a:prstGeom>
          <a:solidFill>
            <a:srgbClr val="ECECEC"/>
          </a:solidFill>
          <a:ln cap="flat" cmpd="sng" w="38100">
            <a:solidFill>
              <a:schemeClr val="lt1"/>
            </a:solidFill>
            <a:prstDash val="solid"/>
            <a:miter lim="800000"/>
            <a:headEnd len="med" w="med" type="none"/>
            <a:tailEnd len="med" w="med" type="none"/>
          </a:ln>
        </p:spPr>
        <p:txBody>
          <a:bodyPr anchorCtr="0" anchor="ctr" bIns="45700" lIns="216000" spcFirstLastPara="1" rIns="216000" wrap="square" tIns="46800">
            <a:noAutofit/>
          </a:bodyPr>
          <a:lstStyle/>
          <a:p>
            <a:pPr indent="-107999" lvl="0" marL="107999" marR="0" rtl="0" algn="l">
              <a:spcBef>
                <a:spcPts val="600"/>
              </a:spcBef>
              <a:spcAft>
                <a:spcPts val="0"/>
              </a:spcAft>
              <a:buClr>
                <a:srgbClr val="502F78"/>
              </a:buClr>
              <a:buSzPts val="1100"/>
              <a:buFont typeface="Arial"/>
              <a:buChar char="•"/>
            </a:pPr>
            <a:r>
              <a:rPr lang="en-GB" sz="1000">
                <a:solidFill>
                  <a:srgbClr val="3F3F3F"/>
                </a:solidFill>
                <a:latin typeface="Calibri"/>
                <a:ea typeface="Calibri"/>
                <a:cs typeface="Calibri"/>
                <a:sym typeface="Calibri"/>
              </a:rPr>
              <a:t>Predict the daily stores turnover, that is for a given date predict the amount of sales for each store.. </a:t>
            </a:r>
            <a:endParaRPr sz="1000">
              <a:solidFill>
                <a:srgbClr val="3F3F3F"/>
              </a:solidFill>
              <a:latin typeface="Calibri"/>
              <a:ea typeface="Calibri"/>
              <a:cs typeface="Calibri"/>
              <a:sym typeface="Calibri"/>
            </a:endParaRPr>
          </a:p>
          <a:p>
            <a:pPr indent="-101649" lvl="0" marL="107999" marR="0" rtl="0" algn="l">
              <a:spcBef>
                <a:spcPts val="600"/>
              </a:spcBef>
              <a:spcAft>
                <a:spcPts val="0"/>
              </a:spcAft>
              <a:buClr>
                <a:srgbClr val="3F3F3F"/>
              </a:buClr>
              <a:buSzPts val="1000"/>
              <a:buFont typeface="Calibri"/>
              <a:buChar char="•"/>
            </a:pPr>
            <a:r>
              <a:rPr lang="en-GB" sz="1000">
                <a:solidFill>
                  <a:srgbClr val="3F3F3F"/>
                </a:solidFill>
                <a:latin typeface="Calibri"/>
                <a:ea typeface="Calibri"/>
                <a:cs typeface="Calibri"/>
                <a:sym typeface="Calibri"/>
              </a:rPr>
              <a:t>Predicting the stores turnover serves several objectives and provide valuable insight for the sales team or the marketing team. For example, if we do more marketing during specific days with high turnover, like black friday, we will probably sell more. </a:t>
            </a:r>
            <a:endParaRPr sz="1000">
              <a:solidFill>
                <a:srgbClr val="3F3F3F"/>
              </a:solidFill>
              <a:latin typeface="Calibri"/>
              <a:ea typeface="Calibri"/>
              <a:cs typeface="Calibri"/>
              <a:sym typeface="Calibri"/>
            </a:endParaRPr>
          </a:p>
          <a:p>
            <a:pPr indent="-101650" lvl="0" marL="108000" marR="0" rtl="0" algn="l">
              <a:spcBef>
                <a:spcPts val="600"/>
              </a:spcBef>
              <a:spcAft>
                <a:spcPts val="0"/>
              </a:spcAft>
              <a:buClr>
                <a:srgbClr val="3F3F3F"/>
              </a:buClr>
              <a:buSzPts val="1000"/>
              <a:buFont typeface="Calibri"/>
              <a:buChar char="•"/>
            </a:pPr>
            <a:r>
              <a:rPr lang="en-GB" sz="1000">
                <a:solidFill>
                  <a:srgbClr val="3F3F3F"/>
                </a:solidFill>
                <a:latin typeface="Calibri"/>
                <a:ea typeface="Calibri"/>
                <a:cs typeface="Calibri"/>
                <a:sym typeface="Calibri"/>
              </a:rPr>
              <a:t>Moreover, introspection of our results will help identifying the factors driving sales which can help optimizing our investments. </a:t>
            </a:r>
            <a:endParaRPr sz="1000">
              <a:solidFill>
                <a:srgbClr val="3F3F3F"/>
              </a:solidFill>
              <a:latin typeface="Calibri"/>
              <a:ea typeface="Calibri"/>
              <a:cs typeface="Calibri"/>
              <a:sym typeface="Calibri"/>
            </a:endParaRPr>
          </a:p>
        </p:txBody>
      </p:sp>
      <p:sp>
        <p:nvSpPr>
          <p:cNvPr id="147" name="Shape 147"/>
          <p:cNvSpPr/>
          <p:nvPr/>
        </p:nvSpPr>
        <p:spPr>
          <a:xfrm>
            <a:off x="3710266" y="1323975"/>
            <a:ext cx="3255166" cy="396000"/>
          </a:xfrm>
          <a:prstGeom prst="rect">
            <a:avLst/>
          </a:prstGeom>
          <a:solidFill>
            <a:srgbClr val="502F78"/>
          </a:solidFill>
          <a:ln cap="flat" cmpd="sng" w="38100">
            <a:solidFill>
              <a:schemeClr val="lt1"/>
            </a:solidFill>
            <a:prstDash val="solid"/>
            <a:miter lim="400000"/>
            <a:headEnd len="med" w="med" type="none"/>
            <a:tailEnd len="med" w="med" type="none"/>
          </a:ln>
        </p:spPr>
        <p:txBody>
          <a:bodyPr anchorCtr="0" anchor="ctr" bIns="50800" lIns="50800" spcFirstLastPara="1" rIns="50800" wrap="square" tIns="50800">
            <a:noAutofit/>
          </a:bodyPr>
          <a:lstStyle/>
          <a:p>
            <a:pPr indent="0" lvl="0" marL="0" marR="0" rtl="0" algn="ctr">
              <a:spcBef>
                <a:spcPts val="0"/>
              </a:spcBef>
              <a:spcAft>
                <a:spcPts val="0"/>
              </a:spcAft>
              <a:buNone/>
            </a:pPr>
            <a:r>
              <a:rPr b="1" i="0" lang="en-GB" sz="1050" u="none" cap="none" strike="noStrike">
                <a:solidFill>
                  <a:srgbClr val="FFFFFF"/>
                </a:solidFill>
                <a:latin typeface="Helvetica Neue"/>
                <a:ea typeface="Helvetica Neue"/>
                <a:cs typeface="Helvetica Neue"/>
                <a:sym typeface="Helvetica Neue"/>
              </a:rPr>
              <a:t>DATA DRIVEN SOLUTION</a:t>
            </a:r>
            <a:endParaRPr/>
          </a:p>
        </p:txBody>
      </p:sp>
      <p:sp>
        <p:nvSpPr>
          <p:cNvPr id="148" name="Shape 148"/>
          <p:cNvSpPr/>
          <p:nvPr/>
        </p:nvSpPr>
        <p:spPr>
          <a:xfrm>
            <a:off x="3710266" y="1719975"/>
            <a:ext cx="3255166" cy="1422900"/>
          </a:xfrm>
          <a:prstGeom prst="rect">
            <a:avLst/>
          </a:prstGeom>
          <a:solidFill>
            <a:srgbClr val="ECECEC"/>
          </a:solidFill>
          <a:ln cap="flat" cmpd="sng" w="38100">
            <a:solidFill>
              <a:schemeClr val="lt1"/>
            </a:solidFill>
            <a:prstDash val="solid"/>
            <a:miter lim="800000"/>
            <a:headEnd len="med" w="med" type="none"/>
            <a:tailEnd len="med" w="med" type="none"/>
          </a:ln>
        </p:spPr>
        <p:txBody>
          <a:bodyPr anchorCtr="0" anchor="ctr" bIns="45700" lIns="216000" spcFirstLastPara="1" rIns="216000" wrap="square" tIns="46800">
            <a:noAutofit/>
          </a:bodyPr>
          <a:lstStyle/>
          <a:p>
            <a:pPr indent="-108000" lvl="0" marL="108000" marR="0" rtl="0" algn="l">
              <a:spcBef>
                <a:spcPts val="0"/>
              </a:spcBef>
              <a:spcAft>
                <a:spcPts val="0"/>
              </a:spcAft>
              <a:buClr>
                <a:srgbClr val="3F3F3F"/>
              </a:buClr>
              <a:buSzPts val="1000"/>
              <a:buFont typeface="Arial"/>
              <a:buChar char="•"/>
            </a:pPr>
            <a:r>
              <a:rPr b="0" i="0" lang="en-GB" sz="1000" u="none" cap="none" strike="noStrike">
                <a:solidFill>
                  <a:srgbClr val="3F3F3F"/>
                </a:solidFill>
                <a:latin typeface="Calibri"/>
                <a:ea typeface="Calibri"/>
                <a:cs typeface="Calibri"/>
                <a:sym typeface="Calibri"/>
              </a:rPr>
              <a:t>Analyze </a:t>
            </a:r>
            <a:r>
              <a:rPr lang="en-GB" sz="1000">
                <a:solidFill>
                  <a:srgbClr val="3F3F3F"/>
                </a:solidFill>
                <a:latin typeface="Calibri"/>
                <a:ea typeface="Calibri"/>
                <a:cs typeface="Calibri"/>
                <a:sym typeface="Calibri"/>
              </a:rPr>
              <a:t>past results of different stores </a:t>
            </a:r>
            <a:r>
              <a:rPr b="0" i="0" lang="en-GB" sz="1000" u="none" cap="none" strike="noStrike">
                <a:solidFill>
                  <a:srgbClr val="3F3F3F"/>
                </a:solidFill>
                <a:latin typeface="Calibri"/>
                <a:ea typeface="Calibri"/>
                <a:cs typeface="Calibri"/>
                <a:sym typeface="Calibri"/>
              </a:rPr>
              <a:t>and implement a Machine Learning algorithm to predict </a:t>
            </a:r>
            <a:r>
              <a:rPr lang="en-GB" sz="1000">
                <a:solidFill>
                  <a:srgbClr val="3F3F3F"/>
                </a:solidFill>
                <a:latin typeface="Calibri"/>
                <a:ea typeface="Calibri"/>
                <a:cs typeface="Calibri"/>
                <a:sym typeface="Calibri"/>
              </a:rPr>
              <a:t>daily sales </a:t>
            </a:r>
            <a:endParaRPr b="0" i="0" sz="1000" u="none" cap="none" strike="noStrike">
              <a:solidFill>
                <a:srgbClr val="0072B6"/>
              </a:solidFill>
              <a:latin typeface="Calibri"/>
              <a:ea typeface="Calibri"/>
              <a:cs typeface="Calibri"/>
              <a:sym typeface="Calibri"/>
            </a:endParaRPr>
          </a:p>
        </p:txBody>
      </p:sp>
      <p:sp>
        <p:nvSpPr>
          <p:cNvPr id="149" name="Shape 149"/>
          <p:cNvSpPr/>
          <p:nvPr/>
        </p:nvSpPr>
        <p:spPr>
          <a:xfrm>
            <a:off x="6965432" y="1323975"/>
            <a:ext cx="2489668" cy="396000"/>
          </a:xfrm>
          <a:prstGeom prst="rect">
            <a:avLst/>
          </a:prstGeom>
          <a:solidFill>
            <a:srgbClr val="502F78"/>
          </a:solidFill>
          <a:ln cap="flat" cmpd="sng" w="38100">
            <a:solidFill>
              <a:schemeClr val="lt1"/>
            </a:solidFill>
            <a:prstDash val="solid"/>
            <a:miter lim="400000"/>
            <a:headEnd len="med" w="med" type="none"/>
            <a:tailEnd len="med" w="med" type="none"/>
          </a:ln>
        </p:spPr>
        <p:txBody>
          <a:bodyPr anchorCtr="0" anchor="ctr" bIns="50800" lIns="50800" spcFirstLastPara="1" rIns="50800" wrap="square" tIns="50800">
            <a:noAutofit/>
          </a:bodyPr>
          <a:lstStyle/>
          <a:p>
            <a:pPr indent="0" lvl="0" marL="0" marR="0" rtl="0" algn="ctr">
              <a:spcBef>
                <a:spcPts val="0"/>
              </a:spcBef>
              <a:spcAft>
                <a:spcPts val="0"/>
              </a:spcAft>
              <a:buNone/>
            </a:pPr>
            <a:r>
              <a:rPr b="1" i="0" lang="en-GB" sz="1050" u="none" cap="none" strike="noStrike">
                <a:solidFill>
                  <a:srgbClr val="FFFFFF"/>
                </a:solidFill>
                <a:latin typeface="Helvetica Neue"/>
                <a:ea typeface="Helvetica Neue"/>
                <a:cs typeface="Helvetica Neue"/>
                <a:sym typeface="Helvetica Neue"/>
              </a:rPr>
              <a:t>      CUSTOMER SEGMENT</a:t>
            </a:r>
            <a:endParaRPr/>
          </a:p>
        </p:txBody>
      </p:sp>
      <p:sp>
        <p:nvSpPr>
          <p:cNvPr id="150" name="Shape 150"/>
          <p:cNvSpPr/>
          <p:nvPr/>
        </p:nvSpPr>
        <p:spPr>
          <a:xfrm>
            <a:off x="6965432" y="1719977"/>
            <a:ext cx="2489668" cy="1637016"/>
          </a:xfrm>
          <a:prstGeom prst="rect">
            <a:avLst/>
          </a:prstGeom>
          <a:solidFill>
            <a:srgbClr val="ECECEC"/>
          </a:solidFill>
          <a:ln cap="flat" cmpd="sng" w="38100">
            <a:solidFill>
              <a:schemeClr val="lt1"/>
            </a:solidFill>
            <a:prstDash val="solid"/>
            <a:miter lim="800000"/>
            <a:headEnd len="med" w="med" type="none"/>
            <a:tailEnd len="med" w="med" type="none"/>
          </a:ln>
        </p:spPr>
        <p:txBody>
          <a:bodyPr anchorCtr="0" anchor="ctr" bIns="45700" lIns="216000" spcFirstLastPara="1" rIns="216000" wrap="square" tIns="46800">
            <a:noAutofit/>
          </a:bodyPr>
          <a:lstStyle/>
          <a:p>
            <a:pPr indent="-107999" lvl="0" marL="107999" marR="0" rtl="0" algn="l">
              <a:spcBef>
                <a:spcPts val="0"/>
              </a:spcBef>
              <a:spcAft>
                <a:spcPts val="0"/>
              </a:spcAft>
              <a:buClr>
                <a:srgbClr val="000000"/>
              </a:buClr>
              <a:buSzPts val="1000"/>
              <a:buFont typeface="Arial"/>
              <a:buChar char="•"/>
            </a:pPr>
            <a:r>
              <a:rPr lang="en-GB" sz="1000">
                <a:latin typeface="Calibri"/>
                <a:ea typeface="Calibri"/>
                <a:cs typeface="Calibri"/>
                <a:sym typeface="Calibri"/>
              </a:rPr>
              <a:t>Optimization of the process in the Sales department</a:t>
            </a:r>
            <a:endParaRPr sz="1000">
              <a:latin typeface="Calibri"/>
              <a:ea typeface="Calibri"/>
              <a:cs typeface="Calibri"/>
              <a:sym typeface="Calibri"/>
            </a:endParaRPr>
          </a:p>
          <a:p>
            <a:pPr indent="0" lvl="0" marL="0" marR="0" rtl="0" algn="l">
              <a:spcBef>
                <a:spcPts val="0"/>
              </a:spcBef>
              <a:spcAft>
                <a:spcPts val="0"/>
              </a:spcAft>
              <a:buNone/>
            </a:pPr>
            <a:r>
              <a:t/>
            </a:r>
            <a:endParaRPr sz="1000">
              <a:latin typeface="Calibri"/>
              <a:ea typeface="Calibri"/>
              <a:cs typeface="Calibri"/>
              <a:sym typeface="Calibri"/>
            </a:endParaRPr>
          </a:p>
        </p:txBody>
      </p:sp>
      <p:sp>
        <p:nvSpPr>
          <p:cNvPr id="151" name="Shape 151"/>
          <p:cNvSpPr/>
          <p:nvPr/>
        </p:nvSpPr>
        <p:spPr>
          <a:xfrm>
            <a:off x="3710266" y="3142875"/>
            <a:ext cx="3255166" cy="396000"/>
          </a:xfrm>
          <a:prstGeom prst="rect">
            <a:avLst/>
          </a:prstGeom>
          <a:solidFill>
            <a:srgbClr val="502F78"/>
          </a:solidFill>
          <a:ln cap="flat" cmpd="sng" w="38100">
            <a:solidFill>
              <a:schemeClr val="lt1"/>
            </a:solidFill>
            <a:prstDash val="solid"/>
            <a:miter lim="400000"/>
            <a:headEnd len="med" w="med" type="none"/>
            <a:tailEnd len="med" w="med" type="none"/>
          </a:ln>
        </p:spPr>
        <p:txBody>
          <a:bodyPr anchorCtr="0" anchor="ctr" bIns="50800" lIns="50800" spcFirstLastPara="1" rIns="50800" wrap="square" tIns="50800">
            <a:noAutofit/>
          </a:bodyPr>
          <a:lstStyle/>
          <a:p>
            <a:pPr indent="0" lvl="0" marL="0" marR="0" rtl="0" algn="ctr">
              <a:spcBef>
                <a:spcPts val="0"/>
              </a:spcBef>
              <a:spcAft>
                <a:spcPts val="0"/>
              </a:spcAft>
              <a:buNone/>
            </a:pPr>
            <a:r>
              <a:rPr b="1" i="0" lang="en-GB" sz="1050" u="none" cap="none" strike="noStrike">
                <a:solidFill>
                  <a:srgbClr val="FFFFFF"/>
                </a:solidFill>
                <a:latin typeface="Helvetica Neue"/>
                <a:ea typeface="Helvetica Neue"/>
                <a:cs typeface="Helvetica Neue"/>
                <a:sym typeface="Helvetica Neue"/>
              </a:rPr>
              <a:t>    KEY METRICS</a:t>
            </a:r>
            <a:endParaRPr/>
          </a:p>
        </p:txBody>
      </p:sp>
      <p:sp>
        <p:nvSpPr>
          <p:cNvPr id="152" name="Shape 152"/>
          <p:cNvSpPr/>
          <p:nvPr/>
        </p:nvSpPr>
        <p:spPr>
          <a:xfrm>
            <a:off x="3710266" y="3538875"/>
            <a:ext cx="3255166" cy="1422900"/>
          </a:xfrm>
          <a:prstGeom prst="rect">
            <a:avLst/>
          </a:prstGeom>
          <a:solidFill>
            <a:srgbClr val="ECECEC"/>
          </a:solidFill>
          <a:ln cap="flat" cmpd="sng" w="38100">
            <a:solidFill>
              <a:schemeClr val="lt1"/>
            </a:solidFill>
            <a:prstDash val="solid"/>
            <a:miter lim="800000"/>
            <a:headEnd len="med" w="med" type="none"/>
            <a:tailEnd len="med" w="med" type="none"/>
          </a:ln>
        </p:spPr>
        <p:txBody>
          <a:bodyPr anchorCtr="0" anchor="ctr" bIns="45700" lIns="216000" spcFirstLastPara="1" rIns="216000" wrap="square" tIns="46800">
            <a:noAutofit/>
          </a:bodyPr>
          <a:lstStyle/>
          <a:p>
            <a:pPr indent="-107999" lvl="0" marL="107999" marR="0" rtl="0" algn="l">
              <a:spcBef>
                <a:spcPts val="0"/>
              </a:spcBef>
              <a:spcAft>
                <a:spcPts val="0"/>
              </a:spcAft>
              <a:buClr>
                <a:srgbClr val="3F3F3F"/>
              </a:buClr>
              <a:buSzPts val="1000"/>
              <a:buFont typeface="Calibri"/>
              <a:buChar char="•"/>
            </a:pPr>
            <a:r>
              <a:rPr lang="en-GB" sz="1000">
                <a:latin typeface="Calibri"/>
                <a:ea typeface="Calibri"/>
                <a:cs typeface="Calibri"/>
                <a:sym typeface="Calibri"/>
              </a:rPr>
              <a:t>Daily sales by store</a:t>
            </a:r>
            <a:endParaRPr sz="1000">
              <a:latin typeface="Calibri"/>
              <a:ea typeface="Calibri"/>
              <a:cs typeface="Calibri"/>
              <a:sym typeface="Calibri"/>
            </a:endParaRPr>
          </a:p>
        </p:txBody>
      </p:sp>
      <p:sp>
        <p:nvSpPr>
          <p:cNvPr id="153" name="Shape 153"/>
          <p:cNvSpPr/>
          <p:nvPr/>
        </p:nvSpPr>
        <p:spPr>
          <a:xfrm>
            <a:off x="455100" y="4961775"/>
            <a:ext cx="7200000" cy="396000"/>
          </a:xfrm>
          <a:prstGeom prst="rect">
            <a:avLst/>
          </a:prstGeom>
          <a:solidFill>
            <a:srgbClr val="502F78"/>
          </a:solidFill>
          <a:ln cap="flat" cmpd="sng" w="38100">
            <a:solidFill>
              <a:schemeClr val="lt1"/>
            </a:solidFill>
            <a:prstDash val="solid"/>
            <a:miter lim="400000"/>
            <a:headEnd len="med" w="med" type="none"/>
            <a:tailEnd len="med" w="med" type="none"/>
          </a:ln>
        </p:spPr>
        <p:txBody>
          <a:bodyPr anchorCtr="0" anchor="ctr" bIns="50800" lIns="50800" spcFirstLastPara="1" rIns="50800" wrap="square" tIns="50800">
            <a:noAutofit/>
          </a:bodyPr>
          <a:lstStyle/>
          <a:p>
            <a:pPr indent="0" lvl="0" marL="0" marR="0" rtl="0" algn="ctr">
              <a:spcBef>
                <a:spcPts val="0"/>
              </a:spcBef>
              <a:spcAft>
                <a:spcPts val="0"/>
              </a:spcAft>
              <a:buNone/>
            </a:pPr>
            <a:r>
              <a:rPr b="1" i="0" lang="en-GB" sz="1050" u="none" cap="none" strike="noStrike">
                <a:solidFill>
                  <a:srgbClr val="FFFFFF"/>
                </a:solidFill>
                <a:latin typeface="Helvetica Neue"/>
                <a:ea typeface="Helvetica Neue"/>
                <a:cs typeface="Helvetica Neue"/>
                <a:sym typeface="Helvetica Neue"/>
              </a:rPr>
              <a:t>COST STRUCTURE </a:t>
            </a:r>
            <a:r>
              <a:rPr b="0" i="0" lang="en-GB" sz="1050" u="none" cap="none" strike="noStrike">
                <a:solidFill>
                  <a:srgbClr val="FFFFFF"/>
                </a:solidFill>
                <a:latin typeface="Helvetica Neue"/>
                <a:ea typeface="Helvetica Neue"/>
                <a:cs typeface="Helvetica Neue"/>
                <a:sym typeface="Helvetica Neue"/>
              </a:rPr>
              <a:t>~ 75k€*</a:t>
            </a:r>
            <a:endParaRPr b="1" i="0" sz="1050" u="none" cap="none" strike="noStrike">
              <a:solidFill>
                <a:srgbClr val="FFFFFF"/>
              </a:solidFill>
              <a:latin typeface="Helvetica Neue"/>
              <a:ea typeface="Helvetica Neue"/>
              <a:cs typeface="Helvetica Neue"/>
              <a:sym typeface="Helvetica Neue"/>
            </a:endParaRPr>
          </a:p>
        </p:txBody>
      </p:sp>
      <p:sp>
        <p:nvSpPr>
          <p:cNvPr id="154" name="Shape 154"/>
          <p:cNvSpPr/>
          <p:nvPr/>
        </p:nvSpPr>
        <p:spPr>
          <a:xfrm>
            <a:off x="7655100" y="4961775"/>
            <a:ext cx="1800000" cy="396000"/>
          </a:xfrm>
          <a:prstGeom prst="rect">
            <a:avLst/>
          </a:prstGeom>
          <a:solidFill>
            <a:srgbClr val="502F78"/>
          </a:solidFill>
          <a:ln cap="flat" cmpd="sng" w="38100">
            <a:solidFill>
              <a:schemeClr val="lt1"/>
            </a:solidFill>
            <a:prstDash val="solid"/>
            <a:miter lim="400000"/>
            <a:headEnd len="med" w="med" type="none"/>
            <a:tailEnd len="med" w="med" type="none"/>
          </a:ln>
        </p:spPr>
        <p:txBody>
          <a:bodyPr anchorCtr="0" anchor="ctr" bIns="50800" lIns="50800" spcFirstLastPara="1" rIns="50800" wrap="square" tIns="50800">
            <a:noAutofit/>
          </a:bodyPr>
          <a:lstStyle/>
          <a:p>
            <a:pPr indent="0" lvl="0" marL="0" marR="0" rtl="0" algn="ctr">
              <a:spcBef>
                <a:spcPts val="0"/>
              </a:spcBef>
              <a:spcAft>
                <a:spcPts val="0"/>
              </a:spcAft>
              <a:buNone/>
            </a:pPr>
            <a:r>
              <a:rPr b="1" i="0" lang="en-GB" sz="1050" u="none" cap="none" strike="noStrike">
                <a:solidFill>
                  <a:srgbClr val="FFFFFF"/>
                </a:solidFill>
                <a:latin typeface="Helvetica Neue"/>
                <a:ea typeface="Helvetica Neue"/>
                <a:cs typeface="Helvetica Neue"/>
                <a:sym typeface="Helvetica Neue"/>
              </a:rPr>
              <a:t>BENEFITS</a:t>
            </a:r>
            <a:endParaRPr/>
          </a:p>
        </p:txBody>
      </p:sp>
      <p:sp>
        <p:nvSpPr>
          <p:cNvPr id="155" name="Shape 155"/>
          <p:cNvSpPr/>
          <p:nvPr/>
        </p:nvSpPr>
        <p:spPr>
          <a:xfrm>
            <a:off x="7655100" y="5357775"/>
            <a:ext cx="1800000" cy="1422900"/>
          </a:xfrm>
          <a:prstGeom prst="rect">
            <a:avLst/>
          </a:prstGeom>
          <a:solidFill>
            <a:srgbClr val="ECECEC"/>
          </a:solidFill>
          <a:ln cap="flat" cmpd="sng" w="38100">
            <a:solidFill>
              <a:schemeClr val="lt1"/>
            </a:solidFill>
            <a:prstDash val="solid"/>
            <a:miter lim="800000"/>
            <a:headEnd len="med" w="med" type="none"/>
            <a:tailEnd len="med" w="med" type="none"/>
          </a:ln>
        </p:spPr>
        <p:txBody>
          <a:bodyPr anchorCtr="0" anchor="ctr" bIns="45700" lIns="72000" spcFirstLastPara="1" rIns="72000" wrap="square" tIns="46800">
            <a:noAutofit/>
          </a:bodyPr>
          <a:lstStyle/>
          <a:p>
            <a:pPr indent="-107999" lvl="0" marL="107999" marR="0" rtl="0" algn="l">
              <a:spcBef>
                <a:spcPts val="600"/>
              </a:spcBef>
              <a:spcAft>
                <a:spcPts val="0"/>
              </a:spcAft>
              <a:buClr>
                <a:schemeClr val="lt2"/>
              </a:buClr>
              <a:buSzPts val="1000"/>
              <a:buFont typeface="Arial"/>
              <a:buChar char="•"/>
            </a:pPr>
            <a:r>
              <a:rPr lang="en-GB" sz="1000">
                <a:solidFill>
                  <a:schemeClr val="lt2"/>
                </a:solidFill>
                <a:latin typeface="Tahoma"/>
                <a:ea typeface="Tahoma"/>
                <a:cs typeface="Tahoma"/>
                <a:sym typeface="Tahoma"/>
              </a:rPr>
              <a:t>Increase sales</a:t>
            </a:r>
            <a:endParaRPr sz="1000">
              <a:solidFill>
                <a:schemeClr val="lt2"/>
              </a:solidFill>
              <a:latin typeface="Tahoma"/>
              <a:ea typeface="Tahoma"/>
              <a:cs typeface="Tahoma"/>
              <a:sym typeface="Tahoma"/>
            </a:endParaRPr>
          </a:p>
          <a:p>
            <a:pPr indent="-107999" lvl="0" marL="107999" marR="0" rtl="0" algn="l">
              <a:spcBef>
                <a:spcPts val="600"/>
              </a:spcBef>
              <a:spcAft>
                <a:spcPts val="0"/>
              </a:spcAft>
              <a:buClr>
                <a:schemeClr val="lt2"/>
              </a:buClr>
              <a:buSzPts val="1000"/>
              <a:buFont typeface="Tahoma"/>
              <a:buChar char="•"/>
            </a:pPr>
            <a:r>
              <a:rPr lang="en-GB" sz="1000">
                <a:solidFill>
                  <a:schemeClr val="lt2"/>
                </a:solidFill>
                <a:latin typeface="Tahoma"/>
                <a:ea typeface="Tahoma"/>
                <a:cs typeface="Tahoma"/>
                <a:sym typeface="Tahoma"/>
              </a:rPr>
              <a:t>Better marketing and welcome well  client </a:t>
            </a:r>
            <a:endParaRPr sz="1000">
              <a:solidFill>
                <a:schemeClr val="lt2"/>
              </a:solidFill>
              <a:latin typeface="Tahoma"/>
              <a:ea typeface="Tahoma"/>
              <a:cs typeface="Tahoma"/>
              <a:sym typeface="Tahoma"/>
            </a:endParaRPr>
          </a:p>
          <a:p>
            <a:pPr indent="-108000" lvl="0" marL="108000" marR="0" rtl="0" algn="l">
              <a:spcBef>
                <a:spcPts val="600"/>
              </a:spcBef>
              <a:spcAft>
                <a:spcPts val="0"/>
              </a:spcAft>
              <a:buClr>
                <a:schemeClr val="lt2"/>
              </a:buClr>
              <a:buSzPts val="1000"/>
              <a:buFont typeface="Tahoma"/>
              <a:buChar char="•"/>
            </a:pPr>
            <a:r>
              <a:rPr lang="en-GB" sz="1000">
                <a:solidFill>
                  <a:schemeClr val="lt2"/>
                </a:solidFill>
                <a:latin typeface="Tahoma"/>
                <a:ea typeface="Tahoma"/>
                <a:cs typeface="Tahoma"/>
                <a:sym typeface="Tahoma"/>
              </a:rPr>
              <a:t>We could optimize productivity in function of predicted sales</a:t>
            </a:r>
            <a:endParaRPr sz="1000">
              <a:solidFill>
                <a:schemeClr val="lt2"/>
              </a:solidFill>
              <a:latin typeface="Tahoma"/>
              <a:ea typeface="Tahoma"/>
              <a:cs typeface="Tahoma"/>
              <a:sym typeface="Tahoma"/>
            </a:endParaRPr>
          </a:p>
        </p:txBody>
      </p:sp>
      <p:sp>
        <p:nvSpPr>
          <p:cNvPr id="156" name="Shape 156"/>
          <p:cNvSpPr/>
          <p:nvPr/>
        </p:nvSpPr>
        <p:spPr>
          <a:xfrm>
            <a:off x="598442" y="1395975"/>
            <a:ext cx="252000" cy="252000"/>
          </a:xfrm>
          <a:custGeom>
            <a:pathLst>
              <a:path extrusionOk="0" h="120000" w="120000">
                <a:moveTo>
                  <a:pt x="60182" y="46016"/>
                </a:moveTo>
                <a:cubicBezTo>
                  <a:pt x="52458" y="46016"/>
                  <a:pt x="46197" y="52277"/>
                  <a:pt x="46197" y="60000"/>
                </a:cubicBezTo>
                <a:cubicBezTo>
                  <a:pt x="46197" y="67723"/>
                  <a:pt x="52458" y="73984"/>
                  <a:pt x="60182" y="73984"/>
                </a:cubicBezTo>
                <a:cubicBezTo>
                  <a:pt x="67905" y="73984"/>
                  <a:pt x="74166" y="67723"/>
                  <a:pt x="74166" y="60000"/>
                </a:cubicBezTo>
                <a:cubicBezTo>
                  <a:pt x="74166" y="52277"/>
                  <a:pt x="67905" y="46016"/>
                  <a:pt x="60182" y="46016"/>
                </a:cubicBezTo>
                <a:close/>
                <a:moveTo>
                  <a:pt x="52048" y="0"/>
                </a:moveTo>
                <a:lnTo>
                  <a:pt x="68315" y="0"/>
                </a:lnTo>
                <a:cubicBezTo>
                  <a:pt x="70561" y="0"/>
                  <a:pt x="72382" y="1820"/>
                  <a:pt x="72382" y="4066"/>
                </a:cubicBezTo>
                <a:lnTo>
                  <a:pt x="72382" y="13968"/>
                </a:lnTo>
                <a:lnTo>
                  <a:pt x="82381" y="18016"/>
                </a:lnTo>
                <a:lnTo>
                  <a:pt x="90820" y="9542"/>
                </a:lnTo>
                <a:cubicBezTo>
                  <a:pt x="92405" y="7950"/>
                  <a:pt x="94980" y="7944"/>
                  <a:pt x="96571" y="9529"/>
                </a:cubicBezTo>
                <a:lnTo>
                  <a:pt x="108099" y="21007"/>
                </a:lnTo>
                <a:cubicBezTo>
                  <a:pt x="109690" y="22592"/>
                  <a:pt x="109696" y="25167"/>
                  <a:pt x="108111" y="26759"/>
                </a:cubicBezTo>
                <a:lnTo>
                  <a:pt x="100329" y="34574"/>
                </a:lnTo>
                <a:cubicBezTo>
                  <a:pt x="103071" y="38524"/>
                  <a:pt x="105022" y="43012"/>
                  <a:pt x="106238" y="47799"/>
                </a:cubicBezTo>
                <a:lnTo>
                  <a:pt x="115933" y="47799"/>
                </a:lnTo>
                <a:cubicBezTo>
                  <a:pt x="118179" y="47799"/>
                  <a:pt x="120000" y="49620"/>
                  <a:pt x="120000" y="51866"/>
                </a:cubicBezTo>
                <a:lnTo>
                  <a:pt x="120000" y="68133"/>
                </a:lnTo>
                <a:cubicBezTo>
                  <a:pt x="120000" y="70379"/>
                  <a:pt x="118179" y="72200"/>
                  <a:pt x="115933" y="72200"/>
                </a:cubicBezTo>
                <a:lnTo>
                  <a:pt x="106238" y="72200"/>
                </a:lnTo>
                <a:lnTo>
                  <a:pt x="102154" y="82286"/>
                </a:lnTo>
                <a:lnTo>
                  <a:pt x="108372" y="88477"/>
                </a:lnTo>
                <a:cubicBezTo>
                  <a:pt x="109963" y="90062"/>
                  <a:pt x="109969" y="92637"/>
                  <a:pt x="108384" y="94228"/>
                </a:cubicBezTo>
                <a:lnTo>
                  <a:pt x="96907" y="105756"/>
                </a:lnTo>
                <a:cubicBezTo>
                  <a:pt x="95322" y="107347"/>
                  <a:pt x="92747" y="107353"/>
                  <a:pt x="91155" y="105768"/>
                </a:cubicBezTo>
                <a:lnTo>
                  <a:pt x="85542" y="100179"/>
                </a:lnTo>
                <a:cubicBezTo>
                  <a:pt x="81603" y="102887"/>
                  <a:pt x="77138" y="104820"/>
                  <a:pt x="72382" y="106032"/>
                </a:cubicBezTo>
                <a:lnTo>
                  <a:pt x="72382" y="115933"/>
                </a:lnTo>
                <a:cubicBezTo>
                  <a:pt x="72382" y="118179"/>
                  <a:pt x="70561" y="120000"/>
                  <a:pt x="68315" y="120000"/>
                </a:cubicBezTo>
                <a:lnTo>
                  <a:pt x="52048" y="120000"/>
                </a:lnTo>
                <a:cubicBezTo>
                  <a:pt x="49802" y="120000"/>
                  <a:pt x="47981" y="118179"/>
                  <a:pt x="47981" y="115933"/>
                </a:cubicBezTo>
                <a:lnTo>
                  <a:pt x="47981" y="106031"/>
                </a:lnTo>
                <a:cubicBezTo>
                  <a:pt x="43268" y="104831"/>
                  <a:pt x="38842" y="102922"/>
                  <a:pt x="34926" y="100259"/>
                </a:cubicBezTo>
                <a:lnTo>
                  <a:pt x="29180" y="106029"/>
                </a:lnTo>
                <a:cubicBezTo>
                  <a:pt x="27595" y="107621"/>
                  <a:pt x="25020" y="107627"/>
                  <a:pt x="23428" y="106042"/>
                </a:cubicBezTo>
                <a:lnTo>
                  <a:pt x="11901" y="94564"/>
                </a:lnTo>
                <a:cubicBezTo>
                  <a:pt x="10309" y="92979"/>
                  <a:pt x="10304" y="90404"/>
                  <a:pt x="11889" y="88813"/>
                </a:cubicBezTo>
                <a:lnTo>
                  <a:pt x="18261" y="82413"/>
                </a:lnTo>
                <a:cubicBezTo>
                  <a:pt x="16387" y="79275"/>
                  <a:pt x="15045" y="75823"/>
                  <a:pt x="14125" y="72200"/>
                </a:cubicBezTo>
                <a:lnTo>
                  <a:pt x="4066" y="72200"/>
                </a:lnTo>
                <a:cubicBezTo>
                  <a:pt x="1820" y="72200"/>
                  <a:pt x="0" y="70379"/>
                  <a:pt x="0" y="68133"/>
                </a:cubicBezTo>
                <a:lnTo>
                  <a:pt x="0" y="51866"/>
                </a:lnTo>
                <a:cubicBezTo>
                  <a:pt x="0" y="49620"/>
                  <a:pt x="1820" y="47799"/>
                  <a:pt x="4066" y="47799"/>
                </a:cubicBezTo>
                <a:lnTo>
                  <a:pt x="14125" y="47799"/>
                </a:lnTo>
                <a:cubicBezTo>
                  <a:pt x="15319" y="43102"/>
                  <a:pt x="17219" y="38692"/>
                  <a:pt x="19870" y="34788"/>
                </a:cubicBezTo>
                <a:lnTo>
                  <a:pt x="11884" y="26837"/>
                </a:lnTo>
                <a:cubicBezTo>
                  <a:pt x="10292" y="25252"/>
                  <a:pt x="10287" y="22677"/>
                  <a:pt x="11872" y="21085"/>
                </a:cubicBezTo>
                <a:lnTo>
                  <a:pt x="23349" y="9558"/>
                </a:lnTo>
                <a:cubicBezTo>
                  <a:pt x="24934" y="7967"/>
                  <a:pt x="27509" y="7961"/>
                  <a:pt x="29101" y="9546"/>
                </a:cubicBezTo>
                <a:lnTo>
                  <a:pt x="37716" y="18124"/>
                </a:lnTo>
                <a:cubicBezTo>
                  <a:pt x="40872" y="16245"/>
                  <a:pt x="44341" y="14895"/>
                  <a:pt x="47981" y="13968"/>
                </a:cubicBezTo>
                <a:lnTo>
                  <a:pt x="47981" y="4066"/>
                </a:lnTo>
                <a:cubicBezTo>
                  <a:pt x="47981" y="1820"/>
                  <a:pt x="49802" y="0"/>
                  <a:pt x="5204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400" u="none" cap="none" strike="noStrike">
              <a:solidFill>
                <a:srgbClr val="FFFFFF"/>
              </a:solidFill>
              <a:latin typeface="Calibri"/>
              <a:ea typeface="Calibri"/>
              <a:cs typeface="Calibri"/>
              <a:sym typeface="Calibri"/>
            </a:endParaRPr>
          </a:p>
        </p:txBody>
      </p:sp>
      <p:pic>
        <p:nvPicPr>
          <p:cNvPr id="157" name="Shape 157"/>
          <p:cNvPicPr preferRelativeResize="0"/>
          <p:nvPr/>
        </p:nvPicPr>
        <p:blipFill rotWithShape="1">
          <a:blip r:embed="rId3">
            <a:alphaModFix/>
          </a:blip>
          <a:srcRect b="0" l="0" r="0" t="0"/>
          <a:stretch/>
        </p:blipFill>
        <p:spPr>
          <a:xfrm>
            <a:off x="3841558" y="1395975"/>
            <a:ext cx="282968" cy="252000"/>
          </a:xfrm>
          <a:prstGeom prst="rect">
            <a:avLst/>
          </a:prstGeom>
          <a:solidFill>
            <a:srgbClr val="502F78"/>
          </a:solidFill>
          <a:ln>
            <a:noFill/>
          </a:ln>
        </p:spPr>
      </p:pic>
      <p:sp>
        <p:nvSpPr>
          <p:cNvPr id="158" name="Shape 158"/>
          <p:cNvSpPr/>
          <p:nvPr/>
        </p:nvSpPr>
        <p:spPr>
          <a:xfrm>
            <a:off x="7096724" y="1411825"/>
            <a:ext cx="250113" cy="220300"/>
          </a:xfrm>
          <a:custGeom>
            <a:pathLst>
              <a:path extrusionOk="0" h="120000" w="120000">
                <a:moveTo>
                  <a:pt x="59999" y="0"/>
                </a:moveTo>
                <a:cubicBezTo>
                  <a:pt x="75062" y="0"/>
                  <a:pt x="87272" y="6013"/>
                  <a:pt x="87272" y="13431"/>
                </a:cubicBezTo>
                <a:lnTo>
                  <a:pt x="88702" y="34520"/>
                </a:lnTo>
                <a:cubicBezTo>
                  <a:pt x="89605" y="33982"/>
                  <a:pt x="90598" y="33834"/>
                  <a:pt x="91498" y="34086"/>
                </a:cubicBezTo>
                <a:cubicBezTo>
                  <a:pt x="93852" y="34745"/>
                  <a:pt x="94675" y="37888"/>
                  <a:pt x="93338" y="41108"/>
                </a:cubicBezTo>
                <a:cubicBezTo>
                  <a:pt x="92000" y="44328"/>
                  <a:pt x="89009" y="46404"/>
                  <a:pt x="86655" y="45745"/>
                </a:cubicBezTo>
                <a:lnTo>
                  <a:pt x="85640" y="44754"/>
                </a:lnTo>
                <a:cubicBezTo>
                  <a:pt x="85021" y="47857"/>
                  <a:pt x="82126" y="50602"/>
                  <a:pt x="77753" y="52552"/>
                </a:cubicBezTo>
                <a:lnTo>
                  <a:pt x="78202" y="63005"/>
                </a:lnTo>
                <a:cubicBezTo>
                  <a:pt x="76820" y="64440"/>
                  <a:pt x="75341" y="66009"/>
                  <a:pt x="74137" y="66771"/>
                </a:cubicBezTo>
                <a:cubicBezTo>
                  <a:pt x="71703" y="68311"/>
                  <a:pt x="68965" y="68394"/>
                  <a:pt x="67140" y="69268"/>
                </a:cubicBezTo>
                <a:cubicBezTo>
                  <a:pt x="65314" y="70142"/>
                  <a:pt x="63033" y="70433"/>
                  <a:pt x="63185" y="72015"/>
                </a:cubicBezTo>
                <a:cubicBezTo>
                  <a:pt x="63337" y="73596"/>
                  <a:pt x="66481" y="76759"/>
                  <a:pt x="68052" y="78757"/>
                </a:cubicBezTo>
                <a:cubicBezTo>
                  <a:pt x="69624" y="80754"/>
                  <a:pt x="71044" y="83959"/>
                  <a:pt x="72615" y="84001"/>
                </a:cubicBezTo>
                <a:cubicBezTo>
                  <a:pt x="74187" y="84042"/>
                  <a:pt x="75911" y="81504"/>
                  <a:pt x="77483" y="79007"/>
                </a:cubicBezTo>
                <a:cubicBezTo>
                  <a:pt x="79055" y="76509"/>
                  <a:pt x="80981" y="71432"/>
                  <a:pt x="82046" y="69018"/>
                </a:cubicBezTo>
                <a:cubicBezTo>
                  <a:pt x="82362" y="68302"/>
                  <a:pt x="82655" y="67754"/>
                  <a:pt x="82911" y="67297"/>
                </a:cubicBezTo>
                <a:cubicBezTo>
                  <a:pt x="90623" y="70635"/>
                  <a:pt x="103377" y="74190"/>
                  <a:pt x="113037" y="80924"/>
                </a:cubicBezTo>
                <a:cubicBezTo>
                  <a:pt x="116685" y="83589"/>
                  <a:pt x="120000" y="86854"/>
                  <a:pt x="120000" y="90151"/>
                </a:cubicBezTo>
                <a:lnTo>
                  <a:pt x="120000" y="114030"/>
                </a:lnTo>
                <a:cubicBezTo>
                  <a:pt x="120000" y="117327"/>
                  <a:pt x="117286" y="120000"/>
                  <a:pt x="113939" y="120000"/>
                </a:cubicBezTo>
                <a:lnTo>
                  <a:pt x="79610" y="120000"/>
                </a:lnTo>
                <a:lnTo>
                  <a:pt x="71515" y="120000"/>
                </a:lnTo>
                <a:lnTo>
                  <a:pt x="70792" y="119856"/>
                </a:lnTo>
                <a:lnTo>
                  <a:pt x="50843" y="119531"/>
                </a:lnTo>
                <a:cubicBezTo>
                  <a:pt x="50118" y="119833"/>
                  <a:pt x="49321" y="120000"/>
                  <a:pt x="48484" y="120000"/>
                </a:cubicBezTo>
                <a:lnTo>
                  <a:pt x="6060" y="120000"/>
                </a:lnTo>
                <a:cubicBezTo>
                  <a:pt x="2713" y="120000"/>
                  <a:pt x="0" y="117327"/>
                  <a:pt x="0" y="114030"/>
                </a:cubicBezTo>
                <a:lnTo>
                  <a:pt x="0" y="90151"/>
                </a:lnTo>
                <a:cubicBezTo>
                  <a:pt x="0" y="86854"/>
                  <a:pt x="3314" y="83589"/>
                  <a:pt x="6962" y="80924"/>
                </a:cubicBezTo>
                <a:cubicBezTo>
                  <a:pt x="16330" y="74393"/>
                  <a:pt x="28608" y="70853"/>
                  <a:pt x="36373" y="67597"/>
                </a:cubicBezTo>
                <a:cubicBezTo>
                  <a:pt x="36588" y="67991"/>
                  <a:pt x="36824" y="68452"/>
                  <a:pt x="37074" y="69018"/>
                </a:cubicBezTo>
                <a:cubicBezTo>
                  <a:pt x="38139" y="71432"/>
                  <a:pt x="40065" y="76509"/>
                  <a:pt x="41637" y="79007"/>
                </a:cubicBezTo>
                <a:cubicBezTo>
                  <a:pt x="43209" y="81504"/>
                  <a:pt x="44933" y="84042"/>
                  <a:pt x="46504" y="84001"/>
                </a:cubicBezTo>
                <a:cubicBezTo>
                  <a:pt x="48076" y="83959"/>
                  <a:pt x="49496" y="80754"/>
                  <a:pt x="51068" y="78757"/>
                </a:cubicBezTo>
                <a:cubicBezTo>
                  <a:pt x="52639" y="76759"/>
                  <a:pt x="55783" y="73596"/>
                  <a:pt x="55935" y="72015"/>
                </a:cubicBezTo>
                <a:cubicBezTo>
                  <a:pt x="56087" y="70433"/>
                  <a:pt x="53805" y="70142"/>
                  <a:pt x="51980" y="69268"/>
                </a:cubicBezTo>
                <a:cubicBezTo>
                  <a:pt x="50155" y="68394"/>
                  <a:pt x="47417" y="68311"/>
                  <a:pt x="44983" y="66771"/>
                </a:cubicBezTo>
                <a:cubicBezTo>
                  <a:pt x="44015" y="66158"/>
                  <a:pt x="42870" y="65025"/>
                  <a:pt x="41750" y="63852"/>
                </a:cubicBezTo>
                <a:lnTo>
                  <a:pt x="42246" y="52428"/>
                </a:lnTo>
                <a:cubicBezTo>
                  <a:pt x="38426" y="50806"/>
                  <a:pt x="35793" y="48489"/>
                  <a:pt x="34808" y="45850"/>
                </a:cubicBezTo>
                <a:cubicBezTo>
                  <a:pt x="34784" y="45957"/>
                  <a:pt x="34721" y="45973"/>
                  <a:pt x="34658" y="45987"/>
                </a:cubicBezTo>
                <a:cubicBezTo>
                  <a:pt x="32254" y="46512"/>
                  <a:pt x="29443" y="44273"/>
                  <a:pt x="28376" y="40986"/>
                </a:cubicBezTo>
                <a:cubicBezTo>
                  <a:pt x="27310" y="37699"/>
                  <a:pt x="28393" y="34608"/>
                  <a:pt x="30796" y="34083"/>
                </a:cubicBezTo>
                <a:lnTo>
                  <a:pt x="31309" y="34110"/>
                </a:lnTo>
                <a:lnTo>
                  <a:pt x="32727" y="13431"/>
                </a:lnTo>
                <a:cubicBezTo>
                  <a:pt x="32727" y="6013"/>
                  <a:pt x="44937" y="0"/>
                  <a:pt x="5999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400" u="none" cap="none" strike="noStrike">
              <a:solidFill>
                <a:schemeClr val="lt1"/>
              </a:solidFill>
              <a:latin typeface="Calibri"/>
              <a:ea typeface="Calibri"/>
              <a:cs typeface="Calibri"/>
              <a:sym typeface="Calibri"/>
            </a:endParaRPr>
          </a:p>
        </p:txBody>
      </p:sp>
      <p:sp>
        <p:nvSpPr>
          <p:cNvPr id="159" name="Shape 159"/>
          <p:cNvSpPr/>
          <p:nvPr/>
        </p:nvSpPr>
        <p:spPr>
          <a:xfrm rot="2247288">
            <a:off x="3896114" y="3181257"/>
            <a:ext cx="287203" cy="239299"/>
          </a:xfrm>
          <a:custGeom>
            <a:pathLst>
              <a:path extrusionOk="0" h="120000" w="120000">
                <a:moveTo>
                  <a:pt x="91797" y="24110"/>
                </a:moveTo>
                <a:cubicBezTo>
                  <a:pt x="101094" y="22338"/>
                  <a:pt x="110664" y="23104"/>
                  <a:pt x="120000" y="25946"/>
                </a:cubicBezTo>
                <a:lnTo>
                  <a:pt x="108245" y="79319"/>
                </a:lnTo>
                <a:cubicBezTo>
                  <a:pt x="105678" y="78538"/>
                  <a:pt x="103066" y="78144"/>
                  <a:pt x="100467" y="78196"/>
                </a:cubicBezTo>
                <a:close/>
                <a:moveTo>
                  <a:pt x="117391" y="0"/>
                </a:moveTo>
                <a:lnTo>
                  <a:pt x="119569" y="252"/>
                </a:lnTo>
                <a:lnTo>
                  <a:pt x="118620" y="11579"/>
                </a:lnTo>
                <a:lnTo>
                  <a:pt x="116441" y="11326"/>
                </a:lnTo>
                <a:close/>
                <a:moveTo>
                  <a:pt x="377" y="104524"/>
                </a:moveTo>
                <a:lnTo>
                  <a:pt x="9912" y="106484"/>
                </a:lnTo>
                <a:lnTo>
                  <a:pt x="9536" y="109019"/>
                </a:lnTo>
                <a:lnTo>
                  <a:pt x="0" y="107059"/>
                </a:lnTo>
                <a:close/>
                <a:moveTo>
                  <a:pt x="52109" y="42350"/>
                </a:moveTo>
                <a:cubicBezTo>
                  <a:pt x="61850" y="33484"/>
                  <a:pt x="73081" y="27553"/>
                  <a:pt x="84862" y="24842"/>
                </a:cubicBezTo>
                <a:lnTo>
                  <a:pt x="88400" y="80995"/>
                </a:lnTo>
                <a:cubicBezTo>
                  <a:pt x="85680" y="82124"/>
                  <a:pt x="83141" y="83828"/>
                  <a:pt x="80812" y="85947"/>
                </a:cubicBezTo>
                <a:cubicBezTo>
                  <a:pt x="73032" y="93028"/>
                  <a:pt x="68478" y="103943"/>
                  <a:pt x="68478" y="115510"/>
                </a:cubicBezTo>
                <a:lnTo>
                  <a:pt x="21585" y="115510"/>
                </a:lnTo>
                <a:cubicBezTo>
                  <a:pt x="21585" y="86885"/>
                  <a:pt x="32855" y="59871"/>
                  <a:pt x="52109" y="42350"/>
                </a:cubicBezTo>
                <a:close/>
                <a:moveTo>
                  <a:pt x="84897" y="2346"/>
                </a:moveTo>
                <a:lnTo>
                  <a:pt x="87042" y="1832"/>
                </a:lnTo>
                <a:lnTo>
                  <a:pt x="88974" y="12985"/>
                </a:lnTo>
                <a:lnTo>
                  <a:pt x="87376" y="13368"/>
                </a:lnTo>
                <a:lnTo>
                  <a:pt x="100602" y="104777"/>
                </a:lnTo>
                <a:cubicBezTo>
                  <a:pt x="101693" y="105182"/>
                  <a:pt x="102646" y="106021"/>
                  <a:pt x="103389" y="107160"/>
                </a:cubicBezTo>
                <a:cubicBezTo>
                  <a:pt x="105669" y="110661"/>
                  <a:pt x="105105" y="115672"/>
                  <a:pt x="102128" y="118353"/>
                </a:cubicBezTo>
                <a:cubicBezTo>
                  <a:pt x="99151" y="121035"/>
                  <a:pt x="94888" y="120371"/>
                  <a:pt x="92608" y="116871"/>
                </a:cubicBezTo>
                <a:cubicBezTo>
                  <a:pt x="90327" y="113370"/>
                  <a:pt x="90892" y="108359"/>
                  <a:pt x="93869" y="105678"/>
                </a:cubicBezTo>
                <a:lnTo>
                  <a:pt x="94397" y="105375"/>
                </a:lnTo>
                <a:lnTo>
                  <a:pt x="87203" y="13409"/>
                </a:lnTo>
                <a:lnTo>
                  <a:pt x="86829" y="13499"/>
                </a:lnTo>
                <a:close/>
                <a:moveTo>
                  <a:pt x="11009" y="68348"/>
                </a:moveTo>
                <a:lnTo>
                  <a:pt x="19630" y="73525"/>
                </a:lnTo>
                <a:lnTo>
                  <a:pt x="18634" y="75817"/>
                </a:lnTo>
                <a:lnTo>
                  <a:pt x="10013" y="70640"/>
                </a:lnTo>
                <a:close/>
                <a:moveTo>
                  <a:pt x="54436" y="15849"/>
                </a:moveTo>
                <a:lnTo>
                  <a:pt x="56356" y="14615"/>
                </a:lnTo>
                <a:lnTo>
                  <a:pt x="60999" y="24602"/>
                </a:lnTo>
                <a:lnTo>
                  <a:pt x="59078" y="25837"/>
                </a:lnTo>
                <a:close/>
                <a:moveTo>
                  <a:pt x="30239" y="37463"/>
                </a:moveTo>
                <a:lnTo>
                  <a:pt x="37178" y="45398"/>
                </a:lnTo>
                <a:lnTo>
                  <a:pt x="35652" y="47243"/>
                </a:lnTo>
                <a:lnTo>
                  <a:pt x="28712" y="3930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400" u="none" cap="none" strike="noStrike">
              <a:solidFill>
                <a:srgbClr val="FFFFFF"/>
              </a:solidFill>
              <a:latin typeface="Calibri"/>
              <a:ea typeface="Calibri"/>
              <a:cs typeface="Calibri"/>
              <a:sym typeface="Calibri"/>
            </a:endParaRPr>
          </a:p>
        </p:txBody>
      </p:sp>
      <p:sp>
        <p:nvSpPr>
          <p:cNvPr id="160" name="Shape 160"/>
          <p:cNvSpPr/>
          <p:nvPr/>
        </p:nvSpPr>
        <p:spPr>
          <a:xfrm>
            <a:off x="7752088" y="5036425"/>
            <a:ext cx="249524" cy="246699"/>
          </a:xfrm>
          <a:custGeom>
            <a:pathLst>
              <a:path extrusionOk="0" h="120000" w="120000">
                <a:moveTo>
                  <a:pt x="76347" y="31456"/>
                </a:moveTo>
                <a:lnTo>
                  <a:pt x="52347" y="65120"/>
                </a:lnTo>
                <a:lnTo>
                  <a:pt x="38762" y="50693"/>
                </a:lnTo>
                <a:lnTo>
                  <a:pt x="29705" y="60082"/>
                </a:lnTo>
                <a:lnTo>
                  <a:pt x="54611" y="85273"/>
                </a:lnTo>
                <a:lnTo>
                  <a:pt x="86762" y="39471"/>
                </a:lnTo>
                <a:close/>
                <a:moveTo>
                  <a:pt x="45735" y="0"/>
                </a:moveTo>
                <a:lnTo>
                  <a:pt x="59547" y="6183"/>
                </a:lnTo>
                <a:lnTo>
                  <a:pt x="73584" y="0"/>
                </a:lnTo>
                <a:lnTo>
                  <a:pt x="84000" y="12366"/>
                </a:lnTo>
                <a:lnTo>
                  <a:pt x="99622" y="13282"/>
                </a:lnTo>
                <a:lnTo>
                  <a:pt x="103471" y="30000"/>
                </a:lnTo>
                <a:lnTo>
                  <a:pt x="116830" y="38015"/>
                </a:lnTo>
                <a:lnTo>
                  <a:pt x="111622" y="52442"/>
                </a:lnTo>
                <a:lnTo>
                  <a:pt x="120000" y="66183"/>
                </a:lnTo>
                <a:lnTo>
                  <a:pt x="109132" y="77633"/>
                </a:lnTo>
                <a:lnTo>
                  <a:pt x="109811" y="93664"/>
                </a:lnTo>
                <a:lnTo>
                  <a:pt x="94867" y="98473"/>
                </a:lnTo>
                <a:lnTo>
                  <a:pt x="87849" y="113816"/>
                </a:lnTo>
                <a:lnTo>
                  <a:pt x="72452" y="109465"/>
                </a:lnTo>
                <a:lnTo>
                  <a:pt x="59320" y="120000"/>
                </a:lnTo>
                <a:lnTo>
                  <a:pt x="46641" y="110152"/>
                </a:lnTo>
                <a:lnTo>
                  <a:pt x="31698" y="112900"/>
                </a:lnTo>
                <a:lnTo>
                  <a:pt x="25132" y="98244"/>
                </a:lnTo>
                <a:lnTo>
                  <a:pt x="10188" y="92977"/>
                </a:lnTo>
                <a:lnTo>
                  <a:pt x="10188" y="77404"/>
                </a:lnTo>
                <a:lnTo>
                  <a:pt x="0" y="66183"/>
                </a:lnTo>
                <a:lnTo>
                  <a:pt x="7471" y="51984"/>
                </a:lnTo>
                <a:lnTo>
                  <a:pt x="3169" y="37099"/>
                </a:lnTo>
                <a:lnTo>
                  <a:pt x="16981" y="28625"/>
                </a:lnTo>
                <a:lnTo>
                  <a:pt x="19471" y="13282"/>
                </a:lnTo>
                <a:lnTo>
                  <a:pt x="35320" y="12595"/>
                </a:lnTo>
                <a:close/>
              </a:path>
            </a:pathLst>
          </a:custGeom>
          <a:solidFill>
            <a:srgbClr val="502F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400" u="none" cap="none" strike="noStrike">
              <a:solidFill>
                <a:srgbClr val="FFFFFF"/>
              </a:solidFill>
              <a:latin typeface="Calibri"/>
              <a:ea typeface="Calibri"/>
              <a:cs typeface="Calibri"/>
              <a:sym typeface="Calibri"/>
            </a:endParaRPr>
          </a:p>
        </p:txBody>
      </p:sp>
      <p:cxnSp>
        <p:nvCxnSpPr>
          <p:cNvPr id="161" name="Shape 161"/>
          <p:cNvCxnSpPr/>
          <p:nvPr/>
        </p:nvCxnSpPr>
        <p:spPr>
          <a:xfrm>
            <a:off x="5855100" y="5491126"/>
            <a:ext cx="0" cy="1152525"/>
          </a:xfrm>
          <a:prstGeom prst="straightConnector1">
            <a:avLst/>
          </a:prstGeom>
          <a:noFill/>
          <a:ln cap="flat" cmpd="sng" w="38100">
            <a:solidFill>
              <a:schemeClr val="lt1"/>
            </a:solidFill>
            <a:prstDash val="solid"/>
            <a:miter lim="800000"/>
            <a:headEnd len="med" w="med" type="none"/>
            <a:tailEnd len="med" w="med" type="none"/>
          </a:ln>
        </p:spPr>
      </p:cxnSp>
      <p:sp>
        <p:nvSpPr>
          <p:cNvPr id="162" name="Shape 162"/>
          <p:cNvSpPr/>
          <p:nvPr/>
        </p:nvSpPr>
        <p:spPr>
          <a:xfrm>
            <a:off x="2447286" y="5045682"/>
            <a:ext cx="310094" cy="228187"/>
          </a:xfrm>
          <a:custGeom>
            <a:pathLst>
              <a:path extrusionOk="0" h="120000" w="120000">
                <a:moveTo>
                  <a:pt x="55000" y="66171"/>
                </a:moveTo>
                <a:lnTo>
                  <a:pt x="64999" y="66171"/>
                </a:lnTo>
                <a:cubicBezTo>
                  <a:pt x="66380" y="66171"/>
                  <a:pt x="67500" y="67692"/>
                  <a:pt x="67500" y="69569"/>
                </a:cubicBezTo>
                <a:lnTo>
                  <a:pt x="67500" y="87029"/>
                </a:lnTo>
                <a:cubicBezTo>
                  <a:pt x="67500" y="88905"/>
                  <a:pt x="66380" y="90426"/>
                  <a:pt x="64999" y="90426"/>
                </a:cubicBezTo>
                <a:lnTo>
                  <a:pt x="55000" y="90426"/>
                </a:lnTo>
                <a:cubicBezTo>
                  <a:pt x="53619" y="90426"/>
                  <a:pt x="52500" y="88905"/>
                  <a:pt x="52500" y="87029"/>
                </a:cubicBezTo>
                <a:lnTo>
                  <a:pt x="52500" y="69569"/>
                </a:lnTo>
                <a:cubicBezTo>
                  <a:pt x="52500" y="67692"/>
                  <a:pt x="53619" y="66171"/>
                  <a:pt x="55000" y="66171"/>
                </a:cubicBezTo>
                <a:close/>
                <a:moveTo>
                  <a:pt x="0" y="56768"/>
                </a:moveTo>
                <a:lnTo>
                  <a:pt x="50017" y="79466"/>
                </a:lnTo>
                <a:lnTo>
                  <a:pt x="50017" y="89417"/>
                </a:lnTo>
                <a:cubicBezTo>
                  <a:pt x="50017" y="91914"/>
                  <a:pt x="51507" y="93939"/>
                  <a:pt x="53345" y="93939"/>
                </a:cubicBezTo>
                <a:lnTo>
                  <a:pt x="66654" y="93939"/>
                </a:lnTo>
                <a:cubicBezTo>
                  <a:pt x="68492" y="93939"/>
                  <a:pt x="69982" y="91914"/>
                  <a:pt x="69982" y="89417"/>
                </a:cubicBezTo>
                <a:lnTo>
                  <a:pt x="69982" y="79466"/>
                </a:lnTo>
                <a:lnTo>
                  <a:pt x="120000" y="56768"/>
                </a:lnTo>
                <a:lnTo>
                  <a:pt x="120000" y="100850"/>
                </a:lnTo>
                <a:cubicBezTo>
                  <a:pt x="120000" y="111426"/>
                  <a:pt x="113691" y="120000"/>
                  <a:pt x="105908" y="120000"/>
                </a:cubicBezTo>
                <a:lnTo>
                  <a:pt x="14091" y="120000"/>
                </a:lnTo>
                <a:cubicBezTo>
                  <a:pt x="6308" y="120000"/>
                  <a:pt x="0" y="111426"/>
                  <a:pt x="0" y="100850"/>
                </a:cubicBezTo>
                <a:close/>
                <a:moveTo>
                  <a:pt x="48867" y="10801"/>
                </a:moveTo>
                <a:lnTo>
                  <a:pt x="48867" y="15891"/>
                </a:lnTo>
                <a:lnTo>
                  <a:pt x="71132" y="15891"/>
                </a:lnTo>
                <a:lnTo>
                  <a:pt x="71132" y="10801"/>
                </a:lnTo>
                <a:close/>
                <a:moveTo>
                  <a:pt x="43095" y="0"/>
                </a:moveTo>
                <a:lnTo>
                  <a:pt x="76904" y="0"/>
                </a:lnTo>
                <a:cubicBezTo>
                  <a:pt x="78460" y="0"/>
                  <a:pt x="79722" y="1714"/>
                  <a:pt x="79722" y="3828"/>
                </a:cubicBezTo>
                <a:lnTo>
                  <a:pt x="79722" y="15891"/>
                </a:lnTo>
                <a:lnTo>
                  <a:pt x="105908" y="15891"/>
                </a:lnTo>
                <a:cubicBezTo>
                  <a:pt x="113691" y="15891"/>
                  <a:pt x="120000" y="24464"/>
                  <a:pt x="120000" y="35040"/>
                </a:cubicBezTo>
                <a:lnTo>
                  <a:pt x="120000" y="49741"/>
                </a:lnTo>
                <a:lnTo>
                  <a:pt x="69982" y="72439"/>
                </a:lnTo>
                <a:lnTo>
                  <a:pt x="69982" y="66178"/>
                </a:lnTo>
                <a:cubicBezTo>
                  <a:pt x="69982" y="63680"/>
                  <a:pt x="68492" y="61656"/>
                  <a:pt x="66654" y="61656"/>
                </a:cubicBezTo>
                <a:lnTo>
                  <a:pt x="53345" y="61656"/>
                </a:lnTo>
                <a:cubicBezTo>
                  <a:pt x="51507" y="61656"/>
                  <a:pt x="50017" y="63680"/>
                  <a:pt x="50017" y="66178"/>
                </a:cubicBezTo>
                <a:lnTo>
                  <a:pt x="50017" y="72439"/>
                </a:lnTo>
                <a:lnTo>
                  <a:pt x="0" y="49741"/>
                </a:lnTo>
                <a:lnTo>
                  <a:pt x="0" y="35040"/>
                </a:lnTo>
                <a:cubicBezTo>
                  <a:pt x="0" y="24464"/>
                  <a:pt x="6308" y="15891"/>
                  <a:pt x="14091" y="15891"/>
                </a:cubicBezTo>
                <a:lnTo>
                  <a:pt x="40278" y="15891"/>
                </a:lnTo>
                <a:lnTo>
                  <a:pt x="40278" y="3828"/>
                </a:lnTo>
                <a:cubicBezTo>
                  <a:pt x="40278" y="1714"/>
                  <a:pt x="41539" y="0"/>
                  <a:pt x="43095" y="0"/>
                </a:cubicBezTo>
                <a:close/>
              </a:path>
            </a:pathLst>
          </a:custGeom>
          <a:solidFill>
            <a:srgbClr val="502F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400" u="none" cap="none" strike="noStrike">
              <a:solidFill>
                <a:srgbClr val="FFFFFF"/>
              </a:solidFill>
              <a:latin typeface="Calibri"/>
              <a:ea typeface="Calibri"/>
              <a:cs typeface="Calibri"/>
              <a:sym typeface="Calibri"/>
            </a:endParaRPr>
          </a:p>
        </p:txBody>
      </p:sp>
      <p:sp>
        <p:nvSpPr>
          <p:cNvPr id="163" name="Shape 163"/>
          <p:cNvSpPr txBox="1"/>
          <p:nvPr/>
        </p:nvSpPr>
        <p:spPr>
          <a:xfrm>
            <a:off x="8001612" y="1"/>
            <a:ext cx="1585690" cy="200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700" u="none" cap="none" strike="noStrike">
                <a:solidFill>
                  <a:schemeClr val="dk1"/>
                </a:solidFill>
                <a:latin typeface="Tahoma"/>
                <a:ea typeface="Tahoma"/>
                <a:cs typeface="Tahoma"/>
                <a:sym typeface="Tahoma"/>
              </a:rPr>
              <a:t>*estimation, for external realization</a:t>
            </a:r>
            <a:endParaRPr/>
          </a:p>
        </p:txBody>
      </p:sp>
      <p:sp>
        <p:nvSpPr>
          <p:cNvPr id="164" name="Shape 164"/>
          <p:cNvSpPr/>
          <p:nvPr/>
        </p:nvSpPr>
        <p:spPr>
          <a:xfrm>
            <a:off x="6965432" y="3142873"/>
            <a:ext cx="2489668" cy="396002"/>
          </a:xfrm>
          <a:prstGeom prst="rect">
            <a:avLst/>
          </a:prstGeom>
          <a:solidFill>
            <a:srgbClr val="502F78"/>
          </a:solidFill>
          <a:ln cap="flat" cmpd="sng" w="38100">
            <a:solidFill>
              <a:schemeClr val="lt1"/>
            </a:solidFill>
            <a:prstDash val="solid"/>
            <a:miter lim="400000"/>
            <a:headEnd len="med" w="med" type="none"/>
            <a:tailEnd len="med" w="med" type="none"/>
          </a:ln>
        </p:spPr>
        <p:txBody>
          <a:bodyPr anchorCtr="0" anchor="ctr" bIns="50800" lIns="50800" spcFirstLastPara="1" rIns="50800" wrap="square" tIns="50800">
            <a:noAutofit/>
          </a:bodyPr>
          <a:lstStyle/>
          <a:p>
            <a:pPr indent="0" lvl="0" marL="0" marR="0" rtl="0" algn="ctr">
              <a:spcBef>
                <a:spcPts val="0"/>
              </a:spcBef>
              <a:spcAft>
                <a:spcPts val="0"/>
              </a:spcAft>
              <a:buNone/>
            </a:pPr>
            <a:r>
              <a:rPr b="1" lang="en-GB" sz="1050">
                <a:solidFill>
                  <a:srgbClr val="FFFFFF"/>
                </a:solidFill>
                <a:latin typeface="Helvetica Neue"/>
                <a:ea typeface="Helvetica Neue"/>
                <a:cs typeface="Helvetica Neue"/>
                <a:sym typeface="Helvetica Neue"/>
              </a:rPr>
              <a:t>      ADDITIONAL DATA</a:t>
            </a:r>
            <a:endParaRPr/>
          </a:p>
        </p:txBody>
      </p:sp>
      <p:sp>
        <p:nvSpPr>
          <p:cNvPr id="165" name="Shape 165"/>
          <p:cNvSpPr/>
          <p:nvPr/>
        </p:nvSpPr>
        <p:spPr>
          <a:xfrm>
            <a:off x="6965432" y="3538875"/>
            <a:ext cx="2489700" cy="1422900"/>
          </a:xfrm>
          <a:prstGeom prst="rect">
            <a:avLst/>
          </a:prstGeom>
          <a:solidFill>
            <a:srgbClr val="ECECEC"/>
          </a:solidFill>
          <a:ln cap="flat" cmpd="sng" w="38100">
            <a:solidFill>
              <a:schemeClr val="lt1"/>
            </a:solidFill>
            <a:prstDash val="solid"/>
            <a:miter lim="800000"/>
            <a:headEnd len="med" w="med" type="none"/>
            <a:tailEnd len="med" w="med" type="none"/>
          </a:ln>
        </p:spPr>
        <p:txBody>
          <a:bodyPr anchorCtr="0" anchor="ctr" bIns="45700" lIns="216000" spcFirstLastPara="1" rIns="216000" wrap="square" tIns="46800">
            <a:noAutofit/>
          </a:bodyPr>
          <a:lstStyle/>
          <a:p>
            <a:pPr indent="0" lvl="0" marL="0" rtl="0">
              <a:spcBef>
                <a:spcPts val="0"/>
              </a:spcBef>
              <a:spcAft>
                <a:spcPts val="0"/>
              </a:spcAft>
              <a:buNone/>
            </a:pPr>
            <a:r>
              <a:t/>
            </a:r>
            <a:endParaRPr sz="1000">
              <a:latin typeface="Calibri"/>
              <a:ea typeface="Calibri"/>
              <a:cs typeface="Calibri"/>
              <a:sym typeface="Calibri"/>
            </a:endParaRPr>
          </a:p>
          <a:p>
            <a:pPr indent="-107999" lvl="0" marL="107999" rtl="0">
              <a:spcBef>
                <a:spcPts val="0"/>
              </a:spcBef>
              <a:spcAft>
                <a:spcPts val="0"/>
              </a:spcAft>
              <a:buClr>
                <a:srgbClr val="3F3F3F"/>
              </a:buClr>
              <a:buSzPts val="1000"/>
              <a:buChar char="•"/>
            </a:pPr>
            <a:r>
              <a:t/>
            </a:r>
            <a:endParaRPr sz="1000">
              <a:latin typeface="Calibri"/>
              <a:ea typeface="Calibri"/>
              <a:cs typeface="Calibri"/>
              <a:sym typeface="Calibri"/>
            </a:endParaRPr>
          </a:p>
          <a:p>
            <a:pPr indent="0" lvl="0" marL="0" rtl="0">
              <a:spcBef>
                <a:spcPts val="0"/>
              </a:spcBef>
              <a:spcAft>
                <a:spcPts val="0"/>
              </a:spcAft>
              <a:buNone/>
            </a:pPr>
            <a:r>
              <a:t/>
            </a:r>
            <a:endParaRPr sz="1000">
              <a:latin typeface="Calibri"/>
              <a:ea typeface="Calibri"/>
              <a:cs typeface="Calibri"/>
              <a:sym typeface="Calibri"/>
            </a:endParaRPr>
          </a:p>
          <a:p>
            <a:pPr indent="-107999" lvl="0" marL="107999" rtl="0">
              <a:spcBef>
                <a:spcPts val="0"/>
              </a:spcBef>
              <a:spcAft>
                <a:spcPts val="0"/>
              </a:spcAft>
              <a:buClr>
                <a:srgbClr val="3F3F3F"/>
              </a:buClr>
              <a:buSzPts val="1000"/>
              <a:buChar char="•"/>
            </a:pPr>
            <a:r>
              <a:rPr lang="en-GB" sz="1000">
                <a:latin typeface="Calibri"/>
                <a:ea typeface="Calibri"/>
                <a:cs typeface="Calibri"/>
                <a:sym typeface="Calibri"/>
              </a:rPr>
              <a:t>Maybe some data about concurrents store</a:t>
            </a:r>
            <a:endParaRPr sz="1000">
              <a:latin typeface="Calibri"/>
              <a:ea typeface="Calibri"/>
              <a:cs typeface="Calibri"/>
              <a:sym typeface="Calibri"/>
            </a:endParaRPr>
          </a:p>
          <a:p>
            <a:pPr indent="-107999" lvl="0" marL="107999" rtl="0">
              <a:spcBef>
                <a:spcPts val="0"/>
              </a:spcBef>
              <a:spcAft>
                <a:spcPts val="0"/>
              </a:spcAft>
              <a:buClr>
                <a:srgbClr val="3F3F3F"/>
              </a:buClr>
              <a:buSzPts val="1000"/>
              <a:buChar char="•"/>
            </a:pPr>
            <a:r>
              <a:rPr lang="en-GB" sz="1000">
                <a:latin typeface="Calibri"/>
                <a:ea typeface="Calibri"/>
                <a:cs typeface="Calibri"/>
                <a:sym typeface="Calibri"/>
              </a:rPr>
              <a:t>Geographical data about stores to highlight any dependencies between the location of the store and the sales.</a:t>
            </a:r>
            <a:endParaRPr sz="1000">
              <a:latin typeface="Calibri"/>
              <a:ea typeface="Calibri"/>
              <a:cs typeface="Calibri"/>
              <a:sym typeface="Calibri"/>
            </a:endParaRPr>
          </a:p>
          <a:p>
            <a:pPr indent="0" lvl="0" marL="0" marR="0" rtl="0" algn="l">
              <a:spcBef>
                <a:spcPts val="0"/>
              </a:spcBef>
              <a:spcAft>
                <a:spcPts val="0"/>
              </a:spcAft>
              <a:buNone/>
            </a:pPr>
            <a:r>
              <a:t/>
            </a:r>
            <a:endParaRPr sz="1000">
              <a:latin typeface="Calibri"/>
              <a:ea typeface="Calibri"/>
              <a:cs typeface="Calibri"/>
              <a:sym typeface="Calibri"/>
            </a:endParaRPr>
          </a:p>
          <a:p>
            <a:pPr indent="0" lvl="0" marL="0" marR="0" rtl="0" algn="l">
              <a:spcBef>
                <a:spcPts val="0"/>
              </a:spcBef>
              <a:spcAft>
                <a:spcPts val="0"/>
              </a:spcAft>
              <a:buNone/>
            </a:pPr>
            <a:r>
              <a:t/>
            </a:r>
            <a:endParaRPr sz="1000">
              <a:latin typeface="Calibri"/>
              <a:ea typeface="Calibri"/>
              <a:cs typeface="Calibri"/>
              <a:sym typeface="Calibri"/>
            </a:endParaRPr>
          </a:p>
          <a:p>
            <a:pPr indent="0" lvl="0" marL="0" marR="0" rtl="0" algn="l">
              <a:spcBef>
                <a:spcPts val="0"/>
              </a:spcBef>
              <a:spcAft>
                <a:spcPts val="0"/>
              </a:spcAft>
              <a:buNone/>
            </a:pPr>
            <a:r>
              <a:t/>
            </a:r>
            <a:endParaRPr sz="1000">
              <a:latin typeface="Calibri"/>
              <a:ea typeface="Calibri"/>
              <a:cs typeface="Calibri"/>
              <a:sym typeface="Calibri"/>
            </a:endParaRPr>
          </a:p>
          <a:p>
            <a:pPr indent="0" lvl="0" marL="0" marR="0" rtl="0" algn="l">
              <a:spcBef>
                <a:spcPts val="0"/>
              </a:spcBef>
              <a:spcAft>
                <a:spcPts val="0"/>
              </a:spcAft>
              <a:buNone/>
            </a:pPr>
            <a:r>
              <a:t/>
            </a:r>
            <a:endParaRPr sz="1000">
              <a:latin typeface="Calibri"/>
              <a:ea typeface="Calibri"/>
              <a:cs typeface="Calibri"/>
              <a:sym typeface="Calibri"/>
            </a:endParaRPr>
          </a:p>
        </p:txBody>
      </p:sp>
      <p:pic>
        <p:nvPicPr>
          <p:cNvPr descr="Réseau" id="166" name="Shape 166"/>
          <p:cNvPicPr preferRelativeResize="0"/>
          <p:nvPr/>
        </p:nvPicPr>
        <p:blipFill rotWithShape="1">
          <a:blip r:embed="rId4">
            <a:alphaModFix/>
          </a:blip>
          <a:srcRect b="0" l="0" r="0" t="0"/>
          <a:stretch/>
        </p:blipFill>
        <p:spPr>
          <a:xfrm>
            <a:off x="7045509" y="3168705"/>
            <a:ext cx="352541" cy="3525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152400" y="397562"/>
            <a:ext cx="9601200" cy="6062875"/>
          </a:xfrm>
          <a:prstGeom prst="rect">
            <a:avLst/>
          </a:prstGeom>
          <a:noFill/>
          <a:ln>
            <a:noFill/>
          </a:ln>
        </p:spPr>
      </p:pic>
      <p:sp>
        <p:nvSpPr>
          <p:cNvPr id="173" name="Shape 173"/>
          <p:cNvSpPr txBox="1"/>
          <p:nvPr/>
        </p:nvSpPr>
        <p:spPr>
          <a:xfrm rot="1199061">
            <a:off x="2688222" y="1471622"/>
            <a:ext cx="4729587" cy="1719258"/>
          </a:xfrm>
          <a:prstGeom prst="rect">
            <a:avLst/>
          </a:prstGeom>
          <a:solidFill>
            <a:srgbClr val="FFF2CC"/>
          </a:solidFill>
          <a:ln>
            <a:noFill/>
          </a:ln>
        </p:spPr>
        <p:txBody>
          <a:bodyPr anchorCtr="0" anchor="ctr" bIns="91425" lIns="91425" spcFirstLastPara="1" rIns="91425" wrap="square" tIns="91425">
            <a:noAutofit/>
          </a:bodyPr>
          <a:lstStyle/>
          <a:p>
            <a:pPr indent="0" lvl="0" marL="0">
              <a:spcBef>
                <a:spcPts val="0"/>
              </a:spcBef>
              <a:spcAft>
                <a:spcPts val="0"/>
              </a:spcAft>
              <a:buNone/>
            </a:pPr>
            <a:r>
              <a:rPr b="1" lang="en-GB">
                <a:solidFill>
                  <a:srgbClr val="FF0000"/>
                </a:solidFill>
              </a:rPr>
              <a:t>You have all the </a:t>
            </a:r>
            <a:r>
              <a:rPr b="1" lang="en-GB" sz="2400">
                <a:solidFill>
                  <a:srgbClr val="FF0000"/>
                </a:solidFill>
              </a:rPr>
              <a:t>informations</a:t>
            </a:r>
            <a:r>
              <a:rPr b="1" lang="en-GB">
                <a:solidFill>
                  <a:srgbClr val="FF0000"/>
                </a:solidFill>
              </a:rPr>
              <a:t> !!!</a:t>
            </a:r>
            <a:endParaRPr b="1">
              <a:solidFill>
                <a:srgbClr val="FF0000"/>
              </a:solidFill>
            </a:endParaRPr>
          </a:p>
          <a:p>
            <a:pPr indent="0" lvl="0" marL="0">
              <a:spcBef>
                <a:spcPts val="0"/>
              </a:spcBef>
              <a:spcAft>
                <a:spcPts val="0"/>
              </a:spcAft>
              <a:buNone/>
            </a:pPr>
            <a:r>
              <a:t/>
            </a:r>
            <a:endParaRPr b="1">
              <a:solidFill>
                <a:srgbClr val="FF0000"/>
              </a:solidFill>
            </a:endParaRPr>
          </a:p>
          <a:p>
            <a:pPr indent="0" lvl="0" marL="0">
              <a:spcBef>
                <a:spcPts val="0"/>
              </a:spcBef>
              <a:spcAft>
                <a:spcPts val="0"/>
              </a:spcAft>
              <a:buNone/>
            </a:pPr>
            <a:r>
              <a:rPr b="1" lang="en-GB">
                <a:solidFill>
                  <a:srgbClr val="FF0000"/>
                </a:solidFill>
              </a:rPr>
              <a:t>But it seems not so </a:t>
            </a:r>
            <a:r>
              <a:rPr b="1" lang="en-GB" sz="2400">
                <a:solidFill>
                  <a:srgbClr val="FF0000"/>
                </a:solidFill>
              </a:rPr>
              <a:t>clear </a:t>
            </a:r>
            <a:r>
              <a:rPr b="1" lang="en-GB">
                <a:solidFill>
                  <a:srgbClr val="FF0000"/>
                </a:solidFill>
              </a:rPr>
              <a:t>for some of you…</a:t>
            </a:r>
            <a:endParaRPr b="1">
              <a:solidFill>
                <a:srgbClr val="FF0000"/>
              </a:solidFill>
            </a:endParaRPr>
          </a:p>
          <a:p>
            <a:pPr indent="0" lvl="0" marL="0">
              <a:spcBef>
                <a:spcPts val="0"/>
              </a:spcBef>
              <a:spcAft>
                <a:spcPts val="0"/>
              </a:spcAft>
              <a:buNone/>
            </a:pPr>
            <a:r>
              <a:t/>
            </a:r>
            <a:endParaRPr b="1">
              <a:solidFill>
                <a:srgbClr val="FF0000"/>
              </a:solidFill>
            </a:endParaRPr>
          </a:p>
          <a:p>
            <a:pPr indent="0" lvl="0" marL="0">
              <a:spcBef>
                <a:spcPts val="0"/>
              </a:spcBef>
              <a:spcAft>
                <a:spcPts val="0"/>
              </a:spcAft>
              <a:buNone/>
            </a:pPr>
            <a:r>
              <a:rPr b="1" lang="en-GB">
                <a:solidFill>
                  <a:srgbClr val="FF0000"/>
                </a:solidFill>
              </a:rPr>
              <a:t>Lets try to highlight some</a:t>
            </a:r>
            <a:r>
              <a:rPr b="1" lang="en-GB" sz="2400">
                <a:solidFill>
                  <a:srgbClr val="FF0000"/>
                </a:solidFill>
              </a:rPr>
              <a:t> insights</a:t>
            </a:r>
            <a:endParaRPr b="1" sz="2400">
              <a:solidFill>
                <a:srgbClr val="FF0000"/>
              </a:solidFill>
            </a:endParaRPr>
          </a:p>
          <a:p>
            <a:pPr indent="0" lvl="0" marL="0">
              <a:spcBef>
                <a:spcPts val="0"/>
              </a:spcBef>
              <a:spcAft>
                <a:spcPts val="0"/>
              </a:spcAft>
              <a:buNone/>
            </a:pPr>
            <a:r>
              <a:t/>
            </a:r>
            <a:endParaRPr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b="0" l="0" r="10466" t="0"/>
          <a:stretch/>
        </p:blipFill>
        <p:spPr>
          <a:xfrm>
            <a:off x="152400" y="4736125"/>
            <a:ext cx="3820550" cy="1969476"/>
          </a:xfrm>
          <a:prstGeom prst="rect">
            <a:avLst/>
          </a:prstGeom>
          <a:noFill/>
          <a:ln>
            <a:noFill/>
          </a:ln>
        </p:spPr>
      </p:pic>
      <p:graphicFrame>
        <p:nvGraphicFramePr>
          <p:cNvPr id="180" name="Shape 180"/>
          <p:cNvGraphicFramePr/>
          <p:nvPr/>
        </p:nvGraphicFramePr>
        <p:xfrm>
          <a:off x="4147600" y="4736125"/>
          <a:ext cx="3000000" cy="3000000"/>
        </p:xfrm>
        <a:graphic>
          <a:graphicData uri="http://schemas.openxmlformats.org/drawingml/2006/table">
            <a:tbl>
              <a:tblPr>
                <a:noFill/>
                <a:tableStyleId>{42525962-2162-4E16-BCC0-DD006670CCA4}</a:tableStyleId>
              </a:tblPr>
              <a:tblGrid>
                <a:gridCol w="1880900"/>
                <a:gridCol w="1862550"/>
                <a:gridCol w="1862550"/>
              </a:tblGrid>
              <a:tr h="502150">
                <a:tc>
                  <a:txBody>
                    <a:bodyPr>
                      <a:noAutofit/>
                    </a:bodyPr>
                    <a:lstStyle/>
                    <a:p>
                      <a:pPr indent="0" lvl="0" marL="0" rtl="0">
                        <a:spcBef>
                          <a:spcPts val="0"/>
                        </a:spcBef>
                        <a:spcAft>
                          <a:spcPts val="0"/>
                        </a:spcAft>
                        <a:buNone/>
                      </a:pPr>
                      <a:r>
                        <a:rPr lang="en-GB" sz="1200"/>
                        <a:t>Facts</a:t>
                      </a:r>
                      <a:endParaRPr sz="1200"/>
                    </a:p>
                  </a:txBody>
                  <a:tcPr marT="91425" marB="91425" marR="91425" marL="91425" anchor="ctr"/>
                </a:tc>
                <a:tc>
                  <a:txBody>
                    <a:bodyPr>
                      <a:noAutofit/>
                    </a:bodyPr>
                    <a:lstStyle/>
                    <a:p>
                      <a:pPr indent="0" lvl="0" marL="0" rtl="0">
                        <a:spcBef>
                          <a:spcPts val="0"/>
                        </a:spcBef>
                        <a:spcAft>
                          <a:spcPts val="0"/>
                        </a:spcAft>
                        <a:buNone/>
                      </a:pPr>
                      <a:r>
                        <a:rPr lang="en-GB" sz="1200"/>
                        <a:t>Analysis</a:t>
                      </a:r>
                      <a:endParaRPr sz="1200"/>
                    </a:p>
                  </a:txBody>
                  <a:tcPr marT="91425" marB="91425" marR="91425" marL="91425" anchor="ctr"/>
                </a:tc>
                <a:tc>
                  <a:txBody>
                    <a:bodyPr>
                      <a:noAutofit/>
                    </a:bodyPr>
                    <a:lstStyle/>
                    <a:p>
                      <a:pPr indent="0" lvl="0" marL="0" rtl="0">
                        <a:spcBef>
                          <a:spcPts val="0"/>
                        </a:spcBef>
                        <a:spcAft>
                          <a:spcPts val="0"/>
                        </a:spcAft>
                        <a:buNone/>
                      </a:pPr>
                      <a:r>
                        <a:rPr lang="en-GB" sz="1200"/>
                        <a:t>Conclusion</a:t>
                      </a:r>
                      <a:endParaRPr sz="1200"/>
                    </a:p>
                  </a:txBody>
                  <a:tcPr marT="91425" marB="91425" marR="91425" marL="91425" anchor="ctr">
                    <a:lnB cap="flat" cmpd="sng" w="9525">
                      <a:solidFill>
                        <a:srgbClr val="0000FF"/>
                      </a:solidFill>
                      <a:prstDash val="solid"/>
                      <a:round/>
                      <a:headEnd len="med" w="med" type="none"/>
                      <a:tailEnd len="med" w="med" type="none"/>
                    </a:lnB>
                  </a:tcPr>
                </a:tc>
              </a:tr>
              <a:tr h="649525">
                <a:tc>
                  <a:txBody>
                    <a:bodyPr>
                      <a:noAutofit/>
                    </a:bodyPr>
                    <a:lstStyle/>
                    <a:p>
                      <a:pPr indent="0" lvl="0" marL="0" rtl="0">
                        <a:spcBef>
                          <a:spcPts val="0"/>
                        </a:spcBef>
                        <a:spcAft>
                          <a:spcPts val="0"/>
                        </a:spcAft>
                        <a:buNone/>
                      </a:pPr>
                      <a:r>
                        <a:rPr lang="en-GB" sz="1200"/>
                        <a:t>Global sum of sales is stable to decreasing</a:t>
                      </a:r>
                      <a:endParaRPr sz="1200"/>
                    </a:p>
                  </a:txBody>
                  <a:tcPr marT="91425" marB="91425" marR="91425" marL="91425" anchor="ctr"/>
                </a:tc>
                <a:tc rowSpan="2">
                  <a:txBody>
                    <a:bodyPr>
                      <a:noAutofit/>
                    </a:bodyPr>
                    <a:lstStyle/>
                    <a:p>
                      <a:pPr indent="0" lvl="0" marL="0" rtl="0">
                        <a:spcBef>
                          <a:spcPts val="0"/>
                        </a:spcBef>
                        <a:spcAft>
                          <a:spcPts val="0"/>
                        </a:spcAft>
                        <a:buNone/>
                      </a:pPr>
                      <a:r>
                        <a:rPr lang="en-GB"/>
                        <a:t>The current strategy leads to stale growth, however there </a:t>
                      </a:r>
                      <a:r>
                        <a:rPr lang="en-GB"/>
                        <a:t>seems</a:t>
                      </a:r>
                      <a:r>
                        <a:rPr lang="en-GB"/>
                        <a:t> to be opportunities regarding stores of type b</a:t>
                      </a:r>
                      <a:endParaRPr/>
                    </a:p>
                  </a:txBody>
                  <a:tcPr marT="91425" marB="91425" marR="91425" marL="91425" anchor="ctr">
                    <a:lnR cap="flat" cmpd="sng" w="9525">
                      <a:solidFill>
                        <a:srgbClr val="0000FF"/>
                      </a:solidFill>
                      <a:prstDash val="solid"/>
                      <a:round/>
                      <a:headEnd len="med" w="med" type="none"/>
                      <a:tailEnd len="med" w="med" type="none"/>
                    </a:lnR>
                  </a:tcPr>
                </a:tc>
                <a:tc rowSpan="2">
                  <a:txBody>
                    <a:bodyPr>
                      <a:noAutofit/>
                    </a:bodyPr>
                    <a:lstStyle/>
                    <a:p>
                      <a:pPr indent="0" lvl="0" marL="0" rtl="0">
                        <a:spcBef>
                          <a:spcPts val="0"/>
                        </a:spcBef>
                        <a:spcAft>
                          <a:spcPts val="0"/>
                        </a:spcAft>
                        <a:buNone/>
                      </a:pPr>
                      <a:r>
                        <a:rPr b="1" lang="en-GB" sz="1800">
                          <a:solidFill>
                            <a:srgbClr val="0000FF"/>
                          </a:solidFill>
                        </a:rPr>
                        <a:t>Sales strategy could be reviewed.</a:t>
                      </a:r>
                      <a:endParaRPr b="1" sz="1800">
                        <a:solidFill>
                          <a:srgbClr val="0000FF"/>
                        </a:solidFill>
                      </a:endParaRPr>
                    </a:p>
                  </a:txBody>
                  <a:tcPr marT="91425" marB="91425" marR="91425" marL="91425" anchor="ctr">
                    <a:lnL cap="flat" cmpd="sng" w="9525">
                      <a:solidFill>
                        <a:srgbClr val="0000FF"/>
                      </a:solidFill>
                      <a:prstDash val="solid"/>
                      <a:round/>
                      <a:headEnd len="med" w="med" type="none"/>
                      <a:tailEnd len="med" w="med" type="none"/>
                    </a:lnL>
                    <a:lnR cap="flat" cmpd="sng" w="9525">
                      <a:solidFill>
                        <a:srgbClr val="0000FF"/>
                      </a:solidFill>
                      <a:prstDash val="solid"/>
                      <a:round/>
                      <a:headEnd len="med" w="med" type="none"/>
                      <a:tailEnd len="med" w="med" type="none"/>
                    </a:lnR>
                    <a:lnT cap="flat" cmpd="sng" w="9525">
                      <a:solidFill>
                        <a:srgbClr val="0000FF"/>
                      </a:solidFill>
                      <a:prstDash val="solid"/>
                      <a:round/>
                      <a:headEnd len="med" w="med" type="none"/>
                      <a:tailEnd len="med" w="med" type="none"/>
                    </a:lnT>
                    <a:lnB cap="flat" cmpd="sng" w="9525">
                      <a:solidFill>
                        <a:srgbClr val="0000FF"/>
                      </a:solidFill>
                      <a:prstDash val="solid"/>
                      <a:round/>
                      <a:headEnd len="med" w="med" type="none"/>
                      <a:tailEnd len="med" w="med" type="none"/>
                    </a:lnB>
                    <a:solidFill>
                      <a:srgbClr val="FFFF00"/>
                    </a:solidFill>
                  </a:tcPr>
                </a:tc>
              </a:tr>
              <a:tr h="649525">
                <a:tc>
                  <a:txBody>
                    <a:bodyPr>
                      <a:noAutofit/>
                    </a:bodyPr>
                    <a:lstStyle/>
                    <a:p>
                      <a:pPr indent="0" lvl="0" marL="0" rtl="0">
                        <a:spcBef>
                          <a:spcPts val="0"/>
                        </a:spcBef>
                        <a:spcAft>
                          <a:spcPts val="0"/>
                        </a:spcAft>
                        <a:buNone/>
                      </a:pPr>
                      <a:r>
                        <a:rPr lang="en-GB" sz="1200"/>
                        <a:t>Type b is more profitable  and seems to progress</a:t>
                      </a:r>
                      <a:endParaRPr sz="1200"/>
                    </a:p>
                  </a:txBody>
                  <a:tcPr marT="91425" marB="91425" marR="91425" marL="91425" anchor="ctr"/>
                </a:tc>
                <a:tc vMerge="1"/>
                <a:tc vMerge="1"/>
              </a:tr>
            </a:tbl>
          </a:graphicData>
        </a:graphic>
      </p:graphicFrame>
      <p:pic>
        <p:nvPicPr>
          <p:cNvPr id="181" name="Shape 181"/>
          <p:cNvPicPr preferRelativeResize="0"/>
          <p:nvPr/>
        </p:nvPicPr>
        <p:blipFill>
          <a:blip r:embed="rId4">
            <a:alphaModFix/>
          </a:blip>
          <a:stretch>
            <a:fillRect/>
          </a:stretch>
        </p:blipFill>
        <p:spPr>
          <a:xfrm>
            <a:off x="0" y="0"/>
            <a:ext cx="9906001" cy="449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a:blip r:embed="rId3">
            <a:alphaModFix/>
          </a:blip>
          <a:stretch>
            <a:fillRect/>
          </a:stretch>
        </p:blipFill>
        <p:spPr>
          <a:xfrm>
            <a:off x="0" y="0"/>
            <a:ext cx="9765399" cy="4474650"/>
          </a:xfrm>
          <a:prstGeom prst="rect">
            <a:avLst/>
          </a:prstGeom>
          <a:noFill/>
          <a:ln>
            <a:noFill/>
          </a:ln>
        </p:spPr>
      </p:pic>
      <p:graphicFrame>
        <p:nvGraphicFramePr>
          <p:cNvPr id="188" name="Shape 188"/>
          <p:cNvGraphicFramePr/>
          <p:nvPr/>
        </p:nvGraphicFramePr>
        <p:xfrm>
          <a:off x="4125550" y="4826763"/>
          <a:ext cx="3000000" cy="3000000"/>
        </p:xfrm>
        <a:graphic>
          <a:graphicData uri="http://schemas.openxmlformats.org/drawingml/2006/table">
            <a:tbl>
              <a:tblPr>
                <a:noFill/>
                <a:tableStyleId>{42525962-2162-4E16-BCC0-DD006670CCA4}</a:tableStyleId>
              </a:tblPr>
              <a:tblGrid>
                <a:gridCol w="1833000"/>
                <a:gridCol w="1644650"/>
                <a:gridCol w="2021350"/>
              </a:tblGrid>
              <a:tr h="452800">
                <a:tc>
                  <a:txBody>
                    <a:bodyPr>
                      <a:noAutofit/>
                    </a:bodyPr>
                    <a:lstStyle/>
                    <a:p>
                      <a:pPr indent="0" lvl="0" marL="0">
                        <a:spcBef>
                          <a:spcPts val="0"/>
                        </a:spcBef>
                        <a:spcAft>
                          <a:spcPts val="0"/>
                        </a:spcAft>
                        <a:buNone/>
                      </a:pPr>
                      <a:r>
                        <a:rPr lang="en-GB" sz="1200"/>
                        <a:t>Facts</a:t>
                      </a:r>
                      <a:endParaRPr sz="1200"/>
                    </a:p>
                  </a:txBody>
                  <a:tcPr marT="91425" marB="91425" marR="91425" marL="91425" anchor="ctr"/>
                </a:tc>
                <a:tc>
                  <a:txBody>
                    <a:bodyPr>
                      <a:noAutofit/>
                    </a:bodyPr>
                    <a:lstStyle/>
                    <a:p>
                      <a:pPr indent="0" lvl="0" marL="0">
                        <a:spcBef>
                          <a:spcPts val="0"/>
                        </a:spcBef>
                        <a:spcAft>
                          <a:spcPts val="0"/>
                        </a:spcAft>
                        <a:buNone/>
                      </a:pPr>
                      <a:r>
                        <a:rPr lang="en-GB" sz="1200"/>
                        <a:t>Analysis</a:t>
                      </a:r>
                      <a:endParaRPr sz="1200"/>
                    </a:p>
                  </a:txBody>
                  <a:tcPr marT="91425" marB="91425" marR="91425" marL="91425" anchor="ctr"/>
                </a:tc>
                <a:tc>
                  <a:txBody>
                    <a:bodyPr>
                      <a:noAutofit/>
                    </a:bodyPr>
                    <a:lstStyle/>
                    <a:p>
                      <a:pPr indent="0" lvl="0" marL="0">
                        <a:spcBef>
                          <a:spcPts val="0"/>
                        </a:spcBef>
                        <a:spcAft>
                          <a:spcPts val="0"/>
                        </a:spcAft>
                        <a:buNone/>
                      </a:pPr>
                      <a:r>
                        <a:rPr lang="en-GB" sz="1200"/>
                        <a:t>Conclusion</a:t>
                      </a:r>
                      <a:endParaRPr sz="1200"/>
                    </a:p>
                  </a:txBody>
                  <a:tcPr marT="91425" marB="91425" marR="91425" marL="91425" anchor="ctr">
                    <a:lnB cap="flat" cmpd="sng" w="9525">
                      <a:solidFill>
                        <a:srgbClr val="0000FF"/>
                      </a:solidFill>
                      <a:prstDash val="solid"/>
                      <a:round/>
                      <a:headEnd len="med" w="med" type="none"/>
                      <a:tailEnd len="med" w="med" type="none"/>
                    </a:lnB>
                  </a:tcPr>
                </a:tc>
              </a:tr>
              <a:tr h="452800">
                <a:tc>
                  <a:txBody>
                    <a:bodyPr>
                      <a:noAutofit/>
                    </a:bodyPr>
                    <a:lstStyle/>
                    <a:p>
                      <a:pPr indent="0" lvl="0" marL="0">
                        <a:spcBef>
                          <a:spcPts val="0"/>
                        </a:spcBef>
                        <a:spcAft>
                          <a:spcPts val="0"/>
                        </a:spcAft>
                        <a:buNone/>
                      </a:pPr>
                      <a:r>
                        <a:rPr lang="en-GB" sz="1200"/>
                        <a:t>Distance has a limited influence </a:t>
                      </a:r>
                      <a:endParaRPr sz="1200"/>
                    </a:p>
                  </a:txBody>
                  <a:tcPr marT="91425" marB="91425" marR="91425" marL="91425" anchor="ctr"/>
                </a:tc>
                <a:tc rowSpan="2">
                  <a:txBody>
                    <a:bodyPr>
                      <a:noAutofit/>
                    </a:bodyPr>
                    <a:lstStyle/>
                    <a:p>
                      <a:pPr indent="0" lvl="0" marL="0" rtl="0">
                        <a:spcBef>
                          <a:spcPts val="0"/>
                        </a:spcBef>
                        <a:spcAft>
                          <a:spcPts val="0"/>
                        </a:spcAft>
                        <a:buNone/>
                      </a:pPr>
                      <a:r>
                        <a:rPr lang="en-GB" sz="1200"/>
                        <a:t>No need to create new stores. </a:t>
                      </a:r>
                      <a:endParaRPr sz="1200"/>
                    </a:p>
                  </a:txBody>
                  <a:tcPr marT="91425" marB="91425" marR="91425" marL="91425" anchor="ctr">
                    <a:lnR cap="flat" cmpd="sng" w="9525">
                      <a:solidFill>
                        <a:srgbClr val="0000FF"/>
                      </a:solidFill>
                      <a:prstDash val="solid"/>
                      <a:round/>
                      <a:headEnd len="med" w="med" type="none"/>
                      <a:tailEnd len="med" w="med" type="none"/>
                    </a:lnR>
                  </a:tcPr>
                </a:tc>
                <a:tc rowSpan="2">
                  <a:txBody>
                    <a:bodyPr>
                      <a:noAutofit/>
                    </a:bodyPr>
                    <a:lstStyle/>
                    <a:p>
                      <a:pPr indent="0" lvl="0" marL="0" rtl="0">
                        <a:spcBef>
                          <a:spcPts val="0"/>
                        </a:spcBef>
                        <a:spcAft>
                          <a:spcPts val="0"/>
                        </a:spcAft>
                        <a:buNone/>
                      </a:pPr>
                      <a:r>
                        <a:rPr b="1" lang="en-GB" sz="1800">
                          <a:solidFill>
                            <a:srgbClr val="0000FF"/>
                          </a:solidFill>
                        </a:rPr>
                        <a:t>Rather than creating new shops, better to improve the existing ones</a:t>
                      </a:r>
                      <a:endParaRPr b="1" sz="1800">
                        <a:solidFill>
                          <a:srgbClr val="0000FF"/>
                        </a:solidFill>
                      </a:endParaRPr>
                    </a:p>
                  </a:txBody>
                  <a:tcPr marT="91425" marB="91425" marR="91425" marL="91425" anchor="ctr">
                    <a:lnL cap="flat" cmpd="sng" w="9525">
                      <a:solidFill>
                        <a:srgbClr val="0000FF"/>
                      </a:solidFill>
                      <a:prstDash val="solid"/>
                      <a:round/>
                      <a:headEnd len="med" w="med" type="none"/>
                      <a:tailEnd len="med" w="med" type="none"/>
                    </a:lnL>
                    <a:lnR cap="flat" cmpd="sng" w="9525">
                      <a:solidFill>
                        <a:srgbClr val="0000FF"/>
                      </a:solidFill>
                      <a:prstDash val="solid"/>
                      <a:round/>
                      <a:headEnd len="med" w="med" type="none"/>
                      <a:tailEnd len="med" w="med" type="none"/>
                    </a:lnR>
                    <a:lnT cap="flat" cmpd="sng" w="9525">
                      <a:solidFill>
                        <a:srgbClr val="0000FF"/>
                      </a:solidFill>
                      <a:prstDash val="solid"/>
                      <a:round/>
                      <a:headEnd len="med" w="med" type="none"/>
                      <a:tailEnd len="med" w="med" type="none"/>
                    </a:lnT>
                    <a:lnB cap="flat" cmpd="sng" w="9525">
                      <a:solidFill>
                        <a:srgbClr val="0000FF"/>
                      </a:solidFill>
                      <a:prstDash val="solid"/>
                      <a:round/>
                      <a:headEnd len="med" w="med" type="none"/>
                      <a:tailEnd len="med" w="med" type="none"/>
                    </a:lnB>
                    <a:solidFill>
                      <a:srgbClr val="FFFF00"/>
                    </a:solidFill>
                  </a:tcPr>
                </a:tc>
              </a:tr>
              <a:tr h="452800">
                <a:tc>
                  <a:txBody>
                    <a:bodyPr>
                      <a:noAutofit/>
                    </a:bodyPr>
                    <a:lstStyle/>
                    <a:p>
                      <a:pPr indent="0" lvl="0" marL="0">
                        <a:spcBef>
                          <a:spcPts val="0"/>
                        </a:spcBef>
                        <a:spcAft>
                          <a:spcPts val="0"/>
                        </a:spcAft>
                        <a:buNone/>
                      </a:pPr>
                      <a:r>
                        <a:rPr lang="en-GB" sz="1200"/>
                        <a:t>Distance has a similar influence with all store types</a:t>
                      </a:r>
                      <a:endParaRPr sz="1200"/>
                    </a:p>
                  </a:txBody>
                  <a:tcPr marT="91425" marB="91425" marR="91425" marL="91425" anchor="ctr"/>
                </a:tc>
                <a:tc vMerge="1"/>
                <a:tc vMerge="1"/>
              </a:tr>
            </a:tbl>
          </a:graphicData>
        </a:graphic>
      </p:graphicFrame>
      <p:pic>
        <p:nvPicPr>
          <p:cNvPr id="189" name="Shape 189"/>
          <p:cNvPicPr preferRelativeResize="0"/>
          <p:nvPr/>
        </p:nvPicPr>
        <p:blipFill>
          <a:blip r:embed="rId4">
            <a:alphaModFix/>
          </a:blip>
          <a:stretch>
            <a:fillRect/>
          </a:stretch>
        </p:blipFill>
        <p:spPr>
          <a:xfrm>
            <a:off x="65200" y="0"/>
            <a:ext cx="9765400" cy="4730550"/>
          </a:xfrm>
          <a:prstGeom prst="rect">
            <a:avLst/>
          </a:prstGeom>
          <a:noFill/>
          <a:ln>
            <a:noFill/>
          </a:ln>
        </p:spPr>
      </p:pic>
      <p:pic>
        <p:nvPicPr>
          <p:cNvPr id="190" name="Shape 190"/>
          <p:cNvPicPr preferRelativeResize="0"/>
          <p:nvPr/>
        </p:nvPicPr>
        <p:blipFill>
          <a:blip r:embed="rId5">
            <a:alphaModFix/>
          </a:blip>
          <a:stretch>
            <a:fillRect/>
          </a:stretch>
        </p:blipFill>
        <p:spPr>
          <a:xfrm>
            <a:off x="152400" y="4882950"/>
            <a:ext cx="3905552" cy="18025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graphicFrame>
        <p:nvGraphicFramePr>
          <p:cNvPr id="196" name="Shape 196"/>
          <p:cNvGraphicFramePr/>
          <p:nvPr/>
        </p:nvGraphicFramePr>
        <p:xfrm>
          <a:off x="4314963" y="4161097"/>
          <a:ext cx="3000000" cy="3000000"/>
        </p:xfrm>
        <a:graphic>
          <a:graphicData uri="http://schemas.openxmlformats.org/drawingml/2006/table">
            <a:tbl>
              <a:tblPr>
                <a:noFill/>
                <a:tableStyleId>{42525962-2162-4E16-BCC0-DD006670CCA4}</a:tableStyleId>
              </a:tblPr>
              <a:tblGrid>
                <a:gridCol w="1907625"/>
                <a:gridCol w="1841700"/>
                <a:gridCol w="1841700"/>
              </a:tblGrid>
              <a:tr h="580475">
                <a:tc>
                  <a:txBody>
                    <a:bodyPr>
                      <a:noAutofit/>
                    </a:bodyPr>
                    <a:lstStyle/>
                    <a:p>
                      <a:pPr indent="0" lvl="0" marL="0" rtl="0">
                        <a:spcBef>
                          <a:spcPts val="0"/>
                        </a:spcBef>
                        <a:spcAft>
                          <a:spcPts val="0"/>
                        </a:spcAft>
                        <a:buNone/>
                      </a:pPr>
                      <a:r>
                        <a:rPr lang="en-GB" sz="1200"/>
                        <a:t>Facts</a:t>
                      </a:r>
                      <a:endParaRPr sz="1200"/>
                    </a:p>
                  </a:txBody>
                  <a:tcPr marT="91425" marB="91425" marR="91425" marL="91425" anchor="ctr">
                    <a:solidFill>
                      <a:srgbClr val="FFFFFF"/>
                    </a:solidFill>
                  </a:tcPr>
                </a:tc>
                <a:tc>
                  <a:txBody>
                    <a:bodyPr>
                      <a:noAutofit/>
                    </a:bodyPr>
                    <a:lstStyle/>
                    <a:p>
                      <a:pPr indent="0" lvl="0" marL="0" rtl="0">
                        <a:spcBef>
                          <a:spcPts val="0"/>
                        </a:spcBef>
                        <a:spcAft>
                          <a:spcPts val="0"/>
                        </a:spcAft>
                        <a:buNone/>
                      </a:pPr>
                      <a:r>
                        <a:rPr lang="en-GB" sz="1200"/>
                        <a:t>Analysis</a:t>
                      </a:r>
                      <a:endParaRPr sz="1200"/>
                    </a:p>
                  </a:txBody>
                  <a:tcPr marT="91425" marB="91425" marR="91425" marL="91425" anchor="ctr">
                    <a:solidFill>
                      <a:srgbClr val="FFFFFF"/>
                    </a:solidFill>
                  </a:tcPr>
                </a:tc>
                <a:tc>
                  <a:txBody>
                    <a:bodyPr>
                      <a:noAutofit/>
                    </a:bodyPr>
                    <a:lstStyle/>
                    <a:p>
                      <a:pPr indent="0" lvl="0" marL="0" rtl="0">
                        <a:spcBef>
                          <a:spcPts val="0"/>
                        </a:spcBef>
                        <a:spcAft>
                          <a:spcPts val="0"/>
                        </a:spcAft>
                        <a:buNone/>
                      </a:pPr>
                      <a:r>
                        <a:rPr lang="en-GB" sz="1200"/>
                        <a:t>Conclusion</a:t>
                      </a:r>
                      <a:endParaRPr sz="1200"/>
                    </a:p>
                  </a:txBody>
                  <a:tcPr marT="91425" marB="91425" marR="91425" marL="91425" anchor="ctr">
                    <a:lnB cap="flat" cmpd="sng" w="9525">
                      <a:solidFill>
                        <a:srgbClr val="0000FF"/>
                      </a:solidFill>
                      <a:prstDash val="solid"/>
                      <a:round/>
                      <a:headEnd len="med" w="med" type="none"/>
                      <a:tailEnd len="med" w="med" type="none"/>
                    </a:lnB>
                    <a:solidFill>
                      <a:srgbClr val="FFFFFF"/>
                    </a:solidFill>
                  </a:tcPr>
                </a:tc>
              </a:tr>
              <a:tr h="890425">
                <a:tc>
                  <a:txBody>
                    <a:bodyPr>
                      <a:noAutofit/>
                    </a:bodyPr>
                    <a:lstStyle/>
                    <a:p>
                      <a:pPr indent="0" lvl="0" marL="0" rtl="0">
                        <a:spcBef>
                          <a:spcPts val="0"/>
                        </a:spcBef>
                        <a:spcAft>
                          <a:spcPts val="0"/>
                        </a:spcAft>
                        <a:buNone/>
                      </a:pPr>
                      <a:r>
                        <a:rPr lang="en-GB" sz="1200"/>
                        <a:t>Only type b stores have type b assortments</a:t>
                      </a:r>
                      <a:endParaRPr sz="1200"/>
                    </a:p>
                  </a:txBody>
                  <a:tcPr marT="91425" marB="91425" marR="91425" marL="91425" anchor="ctr">
                    <a:solidFill>
                      <a:srgbClr val="FFFFFF"/>
                    </a:solidFill>
                  </a:tcPr>
                </a:tc>
                <a:tc>
                  <a:txBody>
                    <a:bodyPr>
                      <a:noAutofit/>
                    </a:bodyPr>
                    <a:lstStyle/>
                    <a:p>
                      <a:pPr indent="0" lvl="0" marL="0" rtl="0">
                        <a:spcBef>
                          <a:spcPts val="0"/>
                        </a:spcBef>
                        <a:spcAft>
                          <a:spcPts val="0"/>
                        </a:spcAft>
                        <a:buNone/>
                      </a:pPr>
                      <a:r>
                        <a:rPr lang="en-GB" sz="1200"/>
                        <a:t>Assortment b could deprecate type c (this assumption should be confirmed)</a:t>
                      </a:r>
                      <a:endParaRPr sz="1200"/>
                    </a:p>
                  </a:txBody>
                  <a:tcPr marT="91425" marB="91425" marR="91425" marL="91425" anchor="ctr">
                    <a:lnR cap="flat" cmpd="sng" w="9525">
                      <a:solidFill>
                        <a:srgbClr val="0000FF"/>
                      </a:solidFill>
                      <a:prstDash val="solid"/>
                      <a:round/>
                      <a:headEnd len="med" w="med" type="none"/>
                      <a:tailEnd len="med" w="med" type="none"/>
                    </a:lnR>
                    <a:solidFill>
                      <a:srgbClr val="FFFFFF"/>
                    </a:solidFill>
                  </a:tcPr>
                </a:tc>
                <a:tc rowSpan="2">
                  <a:txBody>
                    <a:bodyPr>
                      <a:noAutofit/>
                    </a:bodyPr>
                    <a:lstStyle/>
                    <a:p>
                      <a:pPr indent="0" lvl="0" marL="0" rtl="0">
                        <a:spcBef>
                          <a:spcPts val="0"/>
                        </a:spcBef>
                        <a:spcAft>
                          <a:spcPts val="0"/>
                        </a:spcAft>
                        <a:buNone/>
                      </a:pPr>
                      <a:r>
                        <a:rPr b="1" lang="en-GB" sz="1800">
                          <a:solidFill>
                            <a:srgbClr val="0000FF"/>
                          </a:solidFill>
                        </a:rPr>
                        <a:t>Assortment b could be tried in store type a and c but result on type d are more incertain</a:t>
                      </a:r>
                      <a:endParaRPr b="1" sz="1800">
                        <a:solidFill>
                          <a:srgbClr val="0000FF"/>
                        </a:solidFill>
                      </a:endParaRPr>
                    </a:p>
                  </a:txBody>
                  <a:tcPr marT="91425" marB="91425" marR="91425" marL="91425" anchor="ctr">
                    <a:lnL cap="flat" cmpd="sng" w="9525">
                      <a:solidFill>
                        <a:srgbClr val="0000FF"/>
                      </a:solidFill>
                      <a:prstDash val="solid"/>
                      <a:round/>
                      <a:headEnd len="med" w="med" type="none"/>
                      <a:tailEnd len="med" w="med" type="none"/>
                    </a:lnL>
                    <a:lnR cap="flat" cmpd="sng" w="9525">
                      <a:solidFill>
                        <a:srgbClr val="0000FF"/>
                      </a:solidFill>
                      <a:prstDash val="solid"/>
                      <a:round/>
                      <a:headEnd len="med" w="med" type="none"/>
                      <a:tailEnd len="med" w="med" type="none"/>
                    </a:lnR>
                    <a:lnT cap="flat" cmpd="sng" w="9525">
                      <a:solidFill>
                        <a:srgbClr val="0000FF"/>
                      </a:solidFill>
                      <a:prstDash val="solid"/>
                      <a:round/>
                      <a:headEnd len="med" w="med" type="none"/>
                      <a:tailEnd len="med" w="med" type="none"/>
                    </a:lnT>
                    <a:lnB cap="flat" cmpd="sng" w="9525">
                      <a:solidFill>
                        <a:srgbClr val="0000FF"/>
                      </a:solidFill>
                      <a:prstDash val="solid"/>
                      <a:round/>
                      <a:headEnd len="med" w="med" type="none"/>
                      <a:tailEnd len="med" w="med" type="none"/>
                    </a:lnB>
                    <a:solidFill>
                      <a:srgbClr val="FFFF00"/>
                    </a:solidFill>
                  </a:tcPr>
                </a:tc>
              </a:tr>
              <a:tr h="890425">
                <a:tc>
                  <a:txBody>
                    <a:bodyPr>
                      <a:noAutofit/>
                    </a:bodyPr>
                    <a:lstStyle/>
                    <a:p>
                      <a:pPr indent="0" lvl="0" marL="0" rtl="0">
                        <a:spcBef>
                          <a:spcPts val="0"/>
                        </a:spcBef>
                        <a:spcAft>
                          <a:spcPts val="0"/>
                        </a:spcAft>
                        <a:buNone/>
                      </a:pPr>
                      <a:r>
                        <a:rPr lang="en-GB" sz="1200"/>
                        <a:t>Stores d have different product ratio than the rest</a:t>
                      </a:r>
                      <a:endParaRPr sz="1200"/>
                    </a:p>
                  </a:txBody>
                  <a:tcPr marT="91425" marB="91425" marR="91425" marL="91425" anchor="ctr">
                    <a:solidFill>
                      <a:srgbClr val="FFFFFF"/>
                    </a:solidFill>
                  </a:tcPr>
                </a:tc>
                <a:tc>
                  <a:txBody>
                    <a:bodyPr>
                      <a:noAutofit/>
                    </a:bodyPr>
                    <a:lstStyle/>
                    <a:p>
                      <a:pPr indent="0" lvl="0" marL="0" rtl="0">
                        <a:spcBef>
                          <a:spcPts val="0"/>
                        </a:spcBef>
                        <a:spcAft>
                          <a:spcPts val="0"/>
                        </a:spcAft>
                        <a:buNone/>
                      </a:pPr>
                      <a:r>
                        <a:rPr lang="en-GB" sz="1200"/>
                        <a:t>Stores d seem to have a different assortment logic than others</a:t>
                      </a:r>
                      <a:endParaRPr sz="1200"/>
                    </a:p>
                  </a:txBody>
                  <a:tcPr marT="91425" marB="91425" marR="91425" marL="91425" anchor="ctr">
                    <a:lnR cap="flat" cmpd="sng" w="9525">
                      <a:solidFill>
                        <a:srgbClr val="0000FF"/>
                      </a:solidFill>
                      <a:prstDash val="solid"/>
                      <a:round/>
                      <a:headEnd len="med" w="med" type="none"/>
                      <a:tailEnd len="med" w="med" type="none"/>
                    </a:lnR>
                    <a:solidFill>
                      <a:srgbClr val="FFFFFF"/>
                    </a:solidFill>
                  </a:tcPr>
                </a:tc>
                <a:tc vMerge="1"/>
              </a:tr>
            </a:tbl>
          </a:graphicData>
        </a:graphic>
      </p:graphicFrame>
      <p:pic>
        <p:nvPicPr>
          <p:cNvPr id="197" name="Shape 197"/>
          <p:cNvPicPr preferRelativeResize="0"/>
          <p:nvPr/>
        </p:nvPicPr>
        <p:blipFill rotWithShape="1">
          <a:blip r:embed="rId3">
            <a:alphaModFix/>
          </a:blip>
          <a:srcRect b="0" l="0" r="23141" t="0"/>
          <a:stretch/>
        </p:blipFill>
        <p:spPr>
          <a:xfrm>
            <a:off x="0" y="4352275"/>
            <a:ext cx="4172601" cy="2505726"/>
          </a:xfrm>
          <a:prstGeom prst="rect">
            <a:avLst/>
          </a:prstGeom>
          <a:noFill/>
          <a:ln>
            <a:noFill/>
          </a:ln>
        </p:spPr>
      </p:pic>
      <p:pic>
        <p:nvPicPr>
          <p:cNvPr id="198" name="Shape 198"/>
          <p:cNvPicPr preferRelativeResize="0"/>
          <p:nvPr/>
        </p:nvPicPr>
        <p:blipFill>
          <a:blip r:embed="rId4">
            <a:alphaModFix/>
          </a:blip>
          <a:stretch>
            <a:fillRect/>
          </a:stretch>
        </p:blipFill>
        <p:spPr>
          <a:xfrm>
            <a:off x="333750" y="88350"/>
            <a:ext cx="9238501" cy="426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Shape 204"/>
          <p:cNvPicPr preferRelativeResize="0"/>
          <p:nvPr/>
        </p:nvPicPr>
        <p:blipFill>
          <a:blip r:embed="rId3">
            <a:alphaModFix/>
          </a:blip>
          <a:stretch>
            <a:fillRect/>
          </a:stretch>
        </p:blipFill>
        <p:spPr>
          <a:xfrm>
            <a:off x="0" y="0"/>
            <a:ext cx="9624875" cy="4442250"/>
          </a:xfrm>
          <a:prstGeom prst="rect">
            <a:avLst/>
          </a:prstGeom>
          <a:noFill/>
          <a:ln>
            <a:noFill/>
          </a:ln>
        </p:spPr>
      </p:pic>
      <p:graphicFrame>
        <p:nvGraphicFramePr>
          <p:cNvPr id="205" name="Shape 205"/>
          <p:cNvGraphicFramePr/>
          <p:nvPr/>
        </p:nvGraphicFramePr>
        <p:xfrm>
          <a:off x="3808800" y="4514885"/>
          <a:ext cx="3000000" cy="3000000"/>
        </p:xfrm>
        <a:graphic>
          <a:graphicData uri="http://schemas.openxmlformats.org/drawingml/2006/table">
            <a:tbl>
              <a:tblPr>
                <a:noFill/>
                <a:tableStyleId>{42525962-2162-4E16-BCC0-DD006670CCA4}</a:tableStyleId>
              </a:tblPr>
              <a:tblGrid>
                <a:gridCol w="2032400"/>
                <a:gridCol w="2032400"/>
                <a:gridCol w="2032400"/>
              </a:tblGrid>
              <a:tr h="559625">
                <a:tc>
                  <a:txBody>
                    <a:bodyPr>
                      <a:noAutofit/>
                    </a:bodyPr>
                    <a:lstStyle/>
                    <a:p>
                      <a:pPr indent="0" lvl="0" marL="0" rtl="0">
                        <a:spcBef>
                          <a:spcPts val="0"/>
                        </a:spcBef>
                        <a:spcAft>
                          <a:spcPts val="0"/>
                        </a:spcAft>
                        <a:buNone/>
                      </a:pPr>
                      <a:r>
                        <a:rPr lang="en-GB" sz="1200"/>
                        <a:t>Facts</a:t>
                      </a:r>
                      <a:endParaRPr sz="1200"/>
                    </a:p>
                  </a:txBody>
                  <a:tcPr marT="91425" marB="91425" marR="91425" marL="91425" anchor="ctr"/>
                </a:tc>
                <a:tc>
                  <a:txBody>
                    <a:bodyPr>
                      <a:noAutofit/>
                    </a:bodyPr>
                    <a:lstStyle/>
                    <a:p>
                      <a:pPr indent="0" lvl="0" marL="0" rtl="0">
                        <a:spcBef>
                          <a:spcPts val="0"/>
                        </a:spcBef>
                        <a:spcAft>
                          <a:spcPts val="0"/>
                        </a:spcAft>
                        <a:buNone/>
                      </a:pPr>
                      <a:r>
                        <a:rPr lang="en-GB" sz="1200"/>
                        <a:t>Analysis</a:t>
                      </a:r>
                      <a:endParaRPr sz="1200"/>
                    </a:p>
                  </a:txBody>
                  <a:tcPr marT="91425" marB="91425" marR="91425" marL="91425" anchor="ctr"/>
                </a:tc>
                <a:tc>
                  <a:txBody>
                    <a:bodyPr>
                      <a:noAutofit/>
                    </a:bodyPr>
                    <a:lstStyle/>
                    <a:p>
                      <a:pPr indent="0" lvl="0" marL="0" rtl="0">
                        <a:spcBef>
                          <a:spcPts val="0"/>
                        </a:spcBef>
                        <a:spcAft>
                          <a:spcPts val="0"/>
                        </a:spcAft>
                        <a:buNone/>
                      </a:pPr>
                      <a:r>
                        <a:rPr lang="en-GB" sz="1200"/>
                        <a:t>Conclusion</a:t>
                      </a:r>
                      <a:endParaRPr sz="1200"/>
                    </a:p>
                  </a:txBody>
                  <a:tcPr marT="91425" marB="91425" marR="91425" marL="91425" anchor="ctr">
                    <a:lnB cap="flat" cmpd="sng" w="9525">
                      <a:solidFill>
                        <a:srgbClr val="0000FF"/>
                      </a:solidFill>
                      <a:prstDash val="solid"/>
                      <a:round/>
                      <a:headEnd len="med" w="med" type="none"/>
                      <a:tailEnd len="med" w="med" type="none"/>
                    </a:lnB>
                  </a:tcPr>
                </a:tc>
              </a:tr>
              <a:tr h="858525">
                <a:tc>
                  <a:txBody>
                    <a:bodyPr>
                      <a:noAutofit/>
                    </a:bodyPr>
                    <a:lstStyle/>
                    <a:p>
                      <a:pPr indent="0" lvl="0" marL="0" rtl="0">
                        <a:spcBef>
                          <a:spcPts val="0"/>
                        </a:spcBef>
                        <a:spcAft>
                          <a:spcPts val="0"/>
                        </a:spcAft>
                        <a:buNone/>
                      </a:pPr>
                      <a:r>
                        <a:rPr lang="en-GB" sz="1200"/>
                        <a:t>Presence of type b increases sales of type c (invalidate last assumption)</a:t>
                      </a:r>
                      <a:endParaRPr sz="1200"/>
                    </a:p>
                  </a:txBody>
                  <a:tcPr marT="91425" marB="91425" marR="91425" marL="91425" anchor="ctr"/>
                </a:tc>
                <a:tc rowSpan="2">
                  <a:txBody>
                    <a:bodyPr>
                      <a:noAutofit/>
                    </a:bodyPr>
                    <a:lstStyle/>
                    <a:p>
                      <a:pPr indent="0" lvl="0" marL="0">
                        <a:spcBef>
                          <a:spcPts val="0"/>
                        </a:spcBef>
                        <a:spcAft>
                          <a:spcPts val="0"/>
                        </a:spcAft>
                        <a:buNone/>
                      </a:pPr>
                      <a:r>
                        <a:rPr lang="en-GB" sz="1200"/>
                        <a:t>Assortment b could improve the whole sales</a:t>
                      </a:r>
                      <a:endParaRPr sz="1200"/>
                    </a:p>
                    <a:p>
                      <a:pPr indent="0" lvl="0" marL="0">
                        <a:spcBef>
                          <a:spcPts val="0"/>
                        </a:spcBef>
                        <a:spcAft>
                          <a:spcPts val="0"/>
                        </a:spcAft>
                        <a:buNone/>
                      </a:pPr>
                      <a:r>
                        <a:t/>
                      </a:r>
                      <a:endParaRPr sz="1200"/>
                    </a:p>
                    <a:p>
                      <a:pPr indent="0" lvl="0" marL="0">
                        <a:spcBef>
                          <a:spcPts val="0"/>
                        </a:spcBef>
                        <a:spcAft>
                          <a:spcPts val="0"/>
                        </a:spcAft>
                        <a:buNone/>
                      </a:pPr>
                      <a:r>
                        <a:rPr lang="en-GB" sz="1200"/>
                        <a:t>Success of store type b could be linked to the assortment type b</a:t>
                      </a:r>
                      <a:endParaRPr sz="1200"/>
                    </a:p>
                    <a:p>
                      <a:pPr indent="0" lvl="0" marL="0">
                        <a:spcBef>
                          <a:spcPts val="0"/>
                        </a:spcBef>
                        <a:spcAft>
                          <a:spcPts val="0"/>
                        </a:spcAft>
                        <a:buNone/>
                      </a:pPr>
                      <a:r>
                        <a:t/>
                      </a:r>
                      <a:endParaRPr sz="1200"/>
                    </a:p>
                    <a:p>
                      <a:pPr indent="0" lvl="0" marL="0" rtl="0">
                        <a:spcBef>
                          <a:spcPts val="0"/>
                        </a:spcBef>
                        <a:spcAft>
                          <a:spcPts val="0"/>
                        </a:spcAft>
                        <a:buNone/>
                      </a:pPr>
                      <a:r>
                        <a:rPr lang="en-GB" sz="1200"/>
                        <a:t>Type b attracts more customers </a:t>
                      </a:r>
                      <a:endParaRPr sz="1200"/>
                    </a:p>
                  </a:txBody>
                  <a:tcPr marT="91425" marB="91425" marR="91425" marL="91425" anchor="ctr">
                    <a:lnR cap="flat" cmpd="sng" w="9525">
                      <a:solidFill>
                        <a:srgbClr val="0000FF"/>
                      </a:solidFill>
                      <a:prstDash val="solid"/>
                      <a:round/>
                      <a:headEnd len="med" w="med" type="none"/>
                      <a:tailEnd len="med" w="med" type="none"/>
                    </a:lnR>
                  </a:tcPr>
                </a:tc>
                <a:tc rowSpan="2">
                  <a:txBody>
                    <a:bodyPr>
                      <a:noAutofit/>
                    </a:bodyPr>
                    <a:lstStyle/>
                    <a:p>
                      <a:pPr indent="0" lvl="0" marL="0" rtl="0">
                        <a:spcBef>
                          <a:spcPts val="0"/>
                        </a:spcBef>
                        <a:spcAft>
                          <a:spcPts val="0"/>
                        </a:spcAft>
                        <a:buNone/>
                      </a:pPr>
                      <a:r>
                        <a:rPr b="1" lang="en-GB" sz="1800">
                          <a:solidFill>
                            <a:srgbClr val="0000FF"/>
                          </a:solidFill>
                        </a:rPr>
                        <a:t>Deploy type b assortment in every store could improve sales</a:t>
                      </a:r>
                      <a:endParaRPr b="1" sz="1800">
                        <a:solidFill>
                          <a:srgbClr val="0000FF"/>
                        </a:solidFill>
                      </a:endParaRPr>
                    </a:p>
                  </a:txBody>
                  <a:tcPr marT="91425" marB="91425" marR="91425" marL="91425" anchor="ctr">
                    <a:lnL cap="flat" cmpd="sng" w="9525">
                      <a:solidFill>
                        <a:srgbClr val="0000FF"/>
                      </a:solidFill>
                      <a:prstDash val="solid"/>
                      <a:round/>
                      <a:headEnd len="med" w="med" type="none"/>
                      <a:tailEnd len="med" w="med" type="none"/>
                    </a:lnL>
                    <a:lnR cap="flat" cmpd="sng" w="9525">
                      <a:solidFill>
                        <a:srgbClr val="0000FF"/>
                      </a:solidFill>
                      <a:prstDash val="solid"/>
                      <a:round/>
                      <a:headEnd len="med" w="med" type="none"/>
                      <a:tailEnd len="med" w="med" type="none"/>
                    </a:lnR>
                    <a:lnT cap="flat" cmpd="sng" w="9525">
                      <a:solidFill>
                        <a:srgbClr val="0000FF"/>
                      </a:solidFill>
                      <a:prstDash val="solid"/>
                      <a:round/>
                      <a:headEnd len="med" w="med" type="none"/>
                      <a:tailEnd len="med" w="med" type="none"/>
                    </a:lnT>
                    <a:lnB cap="flat" cmpd="sng" w="9525">
                      <a:solidFill>
                        <a:srgbClr val="0000FF"/>
                      </a:solidFill>
                      <a:prstDash val="solid"/>
                      <a:round/>
                      <a:headEnd len="med" w="med" type="none"/>
                      <a:tailEnd len="med" w="med" type="none"/>
                    </a:lnB>
                    <a:solidFill>
                      <a:srgbClr val="FFFF00"/>
                    </a:solidFill>
                  </a:tcPr>
                </a:tc>
              </a:tr>
              <a:tr h="756050">
                <a:tc>
                  <a:txBody>
                    <a:bodyPr>
                      <a:noAutofit/>
                    </a:bodyPr>
                    <a:lstStyle/>
                    <a:p>
                      <a:pPr indent="0" lvl="0" marL="0" rtl="0">
                        <a:spcBef>
                          <a:spcPts val="0"/>
                        </a:spcBef>
                        <a:spcAft>
                          <a:spcPts val="0"/>
                        </a:spcAft>
                        <a:buNone/>
                      </a:pPr>
                      <a:r>
                        <a:rPr lang="en-GB" sz="1200"/>
                        <a:t>Sales by customer is highest in type d</a:t>
                      </a:r>
                      <a:endParaRPr sz="1200"/>
                    </a:p>
                  </a:txBody>
                  <a:tcPr marT="91425" marB="91425" marR="91425" marL="91425" anchor="ctr"/>
                </a:tc>
                <a:tc vMerge="1"/>
                <a:tc vMerge="1"/>
              </a:tr>
            </a:tbl>
          </a:graphicData>
        </a:graphic>
      </p:graphicFrame>
      <p:pic>
        <p:nvPicPr>
          <p:cNvPr id="206" name="Shape 206"/>
          <p:cNvPicPr preferRelativeResize="0"/>
          <p:nvPr/>
        </p:nvPicPr>
        <p:blipFill>
          <a:blip r:embed="rId4">
            <a:alphaModFix/>
          </a:blip>
          <a:stretch>
            <a:fillRect/>
          </a:stretch>
        </p:blipFill>
        <p:spPr>
          <a:xfrm>
            <a:off x="0" y="4442250"/>
            <a:ext cx="3711526" cy="2310100"/>
          </a:xfrm>
          <a:prstGeom prst="rect">
            <a:avLst/>
          </a:prstGeom>
          <a:noFill/>
          <a:ln>
            <a:noFill/>
          </a:ln>
        </p:spPr>
      </p:pic>
      <p:pic>
        <p:nvPicPr>
          <p:cNvPr id="207" name="Shape 207"/>
          <p:cNvPicPr preferRelativeResize="0"/>
          <p:nvPr/>
        </p:nvPicPr>
        <p:blipFill>
          <a:blip r:embed="rId5">
            <a:alphaModFix/>
          </a:blip>
          <a:stretch>
            <a:fillRect/>
          </a:stretch>
        </p:blipFill>
        <p:spPr>
          <a:xfrm>
            <a:off x="-3854650" y="1643551"/>
            <a:ext cx="3226199" cy="150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Shape 213"/>
          <p:cNvPicPr preferRelativeResize="0"/>
          <p:nvPr/>
        </p:nvPicPr>
        <p:blipFill>
          <a:blip r:embed="rId3">
            <a:alphaModFix/>
          </a:blip>
          <a:stretch>
            <a:fillRect/>
          </a:stretch>
        </p:blipFill>
        <p:spPr>
          <a:xfrm>
            <a:off x="152400" y="152400"/>
            <a:ext cx="9601201" cy="4431324"/>
          </a:xfrm>
          <a:prstGeom prst="rect">
            <a:avLst/>
          </a:prstGeom>
          <a:noFill/>
          <a:ln>
            <a:noFill/>
          </a:ln>
        </p:spPr>
      </p:pic>
      <p:pic>
        <p:nvPicPr>
          <p:cNvPr id="214" name="Shape 214"/>
          <p:cNvPicPr preferRelativeResize="0"/>
          <p:nvPr/>
        </p:nvPicPr>
        <p:blipFill>
          <a:blip r:embed="rId4">
            <a:alphaModFix/>
          </a:blip>
          <a:stretch>
            <a:fillRect/>
          </a:stretch>
        </p:blipFill>
        <p:spPr>
          <a:xfrm>
            <a:off x="84150" y="4626150"/>
            <a:ext cx="3719463" cy="2171175"/>
          </a:xfrm>
          <a:prstGeom prst="rect">
            <a:avLst/>
          </a:prstGeom>
          <a:noFill/>
          <a:ln>
            <a:noFill/>
          </a:ln>
        </p:spPr>
      </p:pic>
      <p:graphicFrame>
        <p:nvGraphicFramePr>
          <p:cNvPr id="215" name="Shape 215"/>
          <p:cNvGraphicFramePr/>
          <p:nvPr/>
        </p:nvGraphicFramePr>
        <p:xfrm>
          <a:off x="2904300" y="4587185"/>
          <a:ext cx="3000000" cy="3000000"/>
        </p:xfrm>
        <a:graphic>
          <a:graphicData uri="http://schemas.openxmlformats.org/drawingml/2006/table">
            <a:tbl>
              <a:tblPr>
                <a:noFill/>
                <a:tableStyleId>{42525962-2162-4E16-BCC0-DD006670CCA4}</a:tableStyleId>
              </a:tblPr>
              <a:tblGrid>
                <a:gridCol w="1393925"/>
                <a:gridCol w="1769600"/>
                <a:gridCol w="3755400"/>
              </a:tblGrid>
              <a:tr h="405900">
                <a:tc>
                  <a:txBody>
                    <a:bodyPr>
                      <a:noAutofit/>
                    </a:bodyPr>
                    <a:lstStyle/>
                    <a:p>
                      <a:pPr indent="0" lvl="0" marL="0" rtl="0">
                        <a:spcBef>
                          <a:spcPts val="0"/>
                        </a:spcBef>
                        <a:spcAft>
                          <a:spcPts val="0"/>
                        </a:spcAft>
                        <a:buNone/>
                      </a:pPr>
                      <a:r>
                        <a:rPr lang="en-GB" sz="1200"/>
                        <a:t>Facts</a:t>
                      </a:r>
                      <a:endParaRPr sz="1200"/>
                    </a:p>
                  </a:txBody>
                  <a:tcPr marT="91425" marB="91425" marR="91425" marL="91425" anchor="ctr">
                    <a:solidFill>
                      <a:srgbClr val="FFFFFF"/>
                    </a:solidFill>
                  </a:tcPr>
                </a:tc>
                <a:tc>
                  <a:txBody>
                    <a:bodyPr>
                      <a:noAutofit/>
                    </a:bodyPr>
                    <a:lstStyle/>
                    <a:p>
                      <a:pPr indent="0" lvl="0" marL="0" rtl="0">
                        <a:spcBef>
                          <a:spcPts val="0"/>
                        </a:spcBef>
                        <a:spcAft>
                          <a:spcPts val="0"/>
                        </a:spcAft>
                        <a:buNone/>
                      </a:pPr>
                      <a:r>
                        <a:rPr lang="en-GB" sz="1200"/>
                        <a:t>Analysis</a:t>
                      </a:r>
                      <a:endParaRPr sz="1200"/>
                    </a:p>
                  </a:txBody>
                  <a:tcPr marT="91425" marB="91425" marR="91425" marL="91425" anchor="ctr">
                    <a:solidFill>
                      <a:srgbClr val="FFFFFF"/>
                    </a:solidFill>
                  </a:tcPr>
                </a:tc>
                <a:tc>
                  <a:txBody>
                    <a:bodyPr>
                      <a:noAutofit/>
                    </a:bodyPr>
                    <a:lstStyle/>
                    <a:p>
                      <a:pPr indent="0" lvl="0" marL="0" rtl="0">
                        <a:spcBef>
                          <a:spcPts val="0"/>
                        </a:spcBef>
                        <a:spcAft>
                          <a:spcPts val="0"/>
                        </a:spcAft>
                        <a:buNone/>
                      </a:pPr>
                      <a:r>
                        <a:rPr lang="en-GB" sz="1200"/>
                        <a:t>Conclusion</a:t>
                      </a:r>
                      <a:endParaRPr sz="1200"/>
                    </a:p>
                  </a:txBody>
                  <a:tcPr marT="91425" marB="91425" marR="91425" marL="91425" anchor="ctr">
                    <a:solidFill>
                      <a:srgbClr val="FFFFFF"/>
                    </a:solidFill>
                  </a:tcPr>
                </a:tc>
              </a:tr>
              <a:tr h="858525">
                <a:tc>
                  <a:txBody>
                    <a:bodyPr>
                      <a:noAutofit/>
                    </a:bodyPr>
                    <a:lstStyle/>
                    <a:p>
                      <a:pPr indent="0" lvl="0" marL="0" rtl="0">
                        <a:spcBef>
                          <a:spcPts val="0"/>
                        </a:spcBef>
                        <a:spcAft>
                          <a:spcPts val="0"/>
                        </a:spcAft>
                        <a:buNone/>
                      </a:pPr>
                      <a:r>
                        <a:rPr lang="en-GB" sz="1200"/>
                        <a:t>Promotions double sales </a:t>
                      </a:r>
                      <a:endParaRPr sz="1200"/>
                    </a:p>
                  </a:txBody>
                  <a:tcPr marT="91425" marB="91425" marR="91425" marL="91425" anchor="ctr">
                    <a:solidFill>
                      <a:srgbClr val="FFFFFF"/>
                    </a:solidFill>
                  </a:tcPr>
                </a:tc>
                <a:tc rowSpan="2">
                  <a:txBody>
                    <a:bodyPr>
                      <a:noAutofit/>
                    </a:bodyPr>
                    <a:lstStyle/>
                    <a:p>
                      <a:pPr indent="0" lvl="0" marL="0" rtl="0">
                        <a:spcBef>
                          <a:spcPts val="0"/>
                        </a:spcBef>
                        <a:spcAft>
                          <a:spcPts val="0"/>
                        </a:spcAft>
                        <a:buNone/>
                      </a:pPr>
                      <a:r>
                        <a:rPr lang="en-GB" sz="1200"/>
                        <a:t>Promotions increase consumer affluence and consumer spending</a:t>
                      </a:r>
                      <a:endParaRPr sz="1200"/>
                    </a:p>
                  </a:txBody>
                  <a:tcPr marT="91425" marB="91425" marR="91425" marL="91425" anchor="ctr">
                    <a:solidFill>
                      <a:srgbClr val="FFFFFF"/>
                    </a:solidFill>
                  </a:tcPr>
                </a:tc>
                <a:tc rowSpan="2">
                  <a:txBody>
                    <a:bodyPr>
                      <a:noAutofit/>
                    </a:bodyPr>
                    <a:lstStyle/>
                    <a:p>
                      <a:pPr indent="0" lvl="0" marL="0">
                        <a:spcBef>
                          <a:spcPts val="0"/>
                        </a:spcBef>
                        <a:spcAft>
                          <a:spcPts val="0"/>
                        </a:spcAft>
                        <a:buNone/>
                      </a:pPr>
                      <a:r>
                        <a:rPr b="1" lang="en-GB" sz="1800">
                          <a:solidFill>
                            <a:srgbClr val="0000FF"/>
                          </a:solidFill>
                        </a:rPr>
                        <a:t>Promotions always increase sales</a:t>
                      </a:r>
                      <a:endParaRPr b="1" sz="1800">
                        <a:solidFill>
                          <a:srgbClr val="0000FF"/>
                        </a:solidFill>
                      </a:endParaRPr>
                    </a:p>
                    <a:p>
                      <a:pPr indent="0" lvl="0" marL="0" rtl="0">
                        <a:spcBef>
                          <a:spcPts val="0"/>
                        </a:spcBef>
                        <a:spcAft>
                          <a:spcPts val="0"/>
                        </a:spcAft>
                        <a:buNone/>
                      </a:pPr>
                      <a:r>
                        <a:rPr b="1" lang="en-GB" sz="1800">
                          <a:solidFill>
                            <a:srgbClr val="0000FF"/>
                          </a:solidFill>
                        </a:rPr>
                        <a:t>Deployment of type b assortments should be supported by large promotions.</a:t>
                      </a:r>
                      <a:endParaRPr b="1" sz="1800">
                        <a:solidFill>
                          <a:srgbClr val="0000FF"/>
                        </a:solidFill>
                      </a:endParaRPr>
                    </a:p>
                  </a:txBody>
                  <a:tcPr marT="91425" marB="91425" marR="91425" marL="91425" anchor="ctr">
                    <a:solidFill>
                      <a:srgbClr val="FFFF00"/>
                    </a:solidFill>
                  </a:tcPr>
                </a:tc>
              </a:tr>
              <a:tr h="756050">
                <a:tc>
                  <a:txBody>
                    <a:bodyPr>
                      <a:noAutofit/>
                    </a:bodyPr>
                    <a:lstStyle/>
                    <a:p>
                      <a:pPr indent="0" lvl="0" marL="0" rtl="0">
                        <a:spcBef>
                          <a:spcPts val="0"/>
                        </a:spcBef>
                        <a:spcAft>
                          <a:spcPts val="0"/>
                        </a:spcAft>
                        <a:buNone/>
                      </a:pPr>
                      <a:r>
                        <a:rPr lang="en-GB" sz="1200"/>
                        <a:t>Average of sale by customer is higher during promotion</a:t>
                      </a:r>
                      <a:endParaRPr sz="1200"/>
                    </a:p>
                  </a:txBody>
                  <a:tcPr marT="91425" marB="91425" marR="91425" marL="91425" anchor="ctr">
                    <a:solidFill>
                      <a:srgbClr val="FFFFFF"/>
                    </a:solidFill>
                  </a:tcPr>
                </a:tc>
                <a:tc vMerge="1"/>
                <a:tc vMerge="1"/>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p:nvPr/>
        </p:nvSpPr>
        <p:spPr>
          <a:xfrm rot="5400000">
            <a:off x="753475" y="1751300"/>
            <a:ext cx="1218600" cy="986100"/>
          </a:xfrm>
          <a:prstGeom prst="stripedRightArrow">
            <a:avLst>
              <a:gd fmla="val 50000" name="adj1"/>
              <a:gd fmla="val 50000" name="adj2"/>
            </a:avLst>
          </a:prstGeom>
          <a:solidFill>
            <a:srgbClr val="B7B7B7"/>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a:off x="144025" y="150425"/>
            <a:ext cx="2437500" cy="1240800"/>
          </a:xfrm>
          <a:prstGeom prst="roundRect">
            <a:avLst>
              <a:gd fmla="val 16667" name="adj"/>
            </a:avLst>
          </a:prstGeom>
          <a:solidFill>
            <a:srgbClr val="0C343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lang="en-GB">
                <a:solidFill>
                  <a:srgbClr val="FF0000"/>
                </a:solidFill>
              </a:rPr>
              <a:t>Stale</a:t>
            </a:r>
            <a:r>
              <a:rPr lang="en-GB">
                <a:solidFill>
                  <a:srgbClr val="FF0000"/>
                </a:solidFill>
              </a:rPr>
              <a:t> growth</a:t>
            </a:r>
            <a:endParaRPr>
              <a:solidFill>
                <a:srgbClr val="FF0000"/>
              </a:solidFill>
            </a:endParaRPr>
          </a:p>
        </p:txBody>
      </p:sp>
      <p:sp>
        <p:nvSpPr>
          <p:cNvPr id="223" name="Shape 223"/>
          <p:cNvSpPr/>
          <p:nvPr/>
        </p:nvSpPr>
        <p:spPr>
          <a:xfrm>
            <a:off x="144025" y="3324600"/>
            <a:ext cx="2437500" cy="1240800"/>
          </a:xfrm>
          <a:prstGeom prst="roundRect">
            <a:avLst>
              <a:gd fmla="val 16667" name="adj"/>
            </a:avLst>
          </a:prstGeom>
          <a:solidFill>
            <a:srgbClr val="45818E"/>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One store type is atypical and efficient:</a:t>
            </a:r>
            <a:endParaRPr>
              <a:solidFill>
                <a:srgbClr val="FFFFFF"/>
              </a:solidFill>
            </a:endParaRPr>
          </a:p>
          <a:p>
            <a:pPr indent="0" lvl="0" marL="0" rtl="0" algn="ctr">
              <a:spcBef>
                <a:spcPts val="0"/>
              </a:spcBef>
              <a:spcAft>
                <a:spcPts val="0"/>
              </a:spcAft>
              <a:buNone/>
            </a:pPr>
            <a:r>
              <a:rPr lang="en-GB">
                <a:solidFill>
                  <a:srgbClr val="FFFFFF"/>
                </a:solidFill>
              </a:rPr>
              <a:t>Store type b</a:t>
            </a:r>
            <a:endParaRPr>
              <a:solidFill>
                <a:srgbClr val="FFFFFF"/>
              </a:solidFill>
            </a:endParaRPr>
          </a:p>
        </p:txBody>
      </p:sp>
      <p:sp>
        <p:nvSpPr>
          <p:cNvPr id="224" name="Shape 224"/>
          <p:cNvSpPr/>
          <p:nvPr/>
        </p:nvSpPr>
        <p:spPr>
          <a:xfrm flipH="1" rot="10800000">
            <a:off x="869725" y="5187900"/>
            <a:ext cx="1628700" cy="1670100"/>
          </a:xfrm>
          <a:prstGeom prst="bentArrow">
            <a:avLst>
              <a:gd fmla="val 42127" name="adj1"/>
              <a:gd fmla="val 32872" name="adj2"/>
              <a:gd fmla="val 25000" name="adj3"/>
              <a:gd fmla="val 43750" name="adj4"/>
            </a:avLst>
          </a:prstGeom>
          <a:solidFill>
            <a:srgbClr val="B7B7B7"/>
          </a:solidFill>
          <a:ln cap="flat" cmpd="sng" w="9525">
            <a:solidFill>
              <a:srgbClr val="EFEFE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a:off x="4135350" y="5402550"/>
            <a:ext cx="2437500" cy="1240800"/>
          </a:xfrm>
          <a:prstGeom prst="roundRect">
            <a:avLst>
              <a:gd fmla="val 16667" name="adj"/>
            </a:avLst>
          </a:prstGeom>
          <a:solidFill>
            <a:srgbClr val="D0E0E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CC4125"/>
                </a:solidFill>
              </a:rPr>
              <a:t>Success could come from assortment b</a:t>
            </a:r>
            <a:endParaRPr>
              <a:solidFill>
                <a:srgbClr val="CC4125"/>
              </a:solidFill>
            </a:endParaRPr>
          </a:p>
        </p:txBody>
      </p:sp>
      <p:sp>
        <p:nvSpPr>
          <p:cNvPr id="226" name="Shape 226"/>
          <p:cNvSpPr/>
          <p:nvPr/>
        </p:nvSpPr>
        <p:spPr>
          <a:xfrm flipH="1" rot="5400000">
            <a:off x="7468725" y="4993950"/>
            <a:ext cx="1628700" cy="1670100"/>
          </a:xfrm>
          <a:prstGeom prst="bentArrow">
            <a:avLst>
              <a:gd fmla="val 42127" name="adj1"/>
              <a:gd fmla="val 32872" name="adj2"/>
              <a:gd fmla="val 25000" name="adj3"/>
              <a:gd fmla="val 43750" name="adj4"/>
            </a:avLst>
          </a:prstGeom>
          <a:solidFill>
            <a:srgbClr val="B7B7B7"/>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a:off x="7448025" y="3324600"/>
            <a:ext cx="2437500" cy="1240800"/>
          </a:xfrm>
          <a:prstGeom prst="roundRect">
            <a:avLst>
              <a:gd fmla="val 16667" name="adj"/>
            </a:avLst>
          </a:prstGeom>
          <a:solidFill>
            <a:srgbClr val="C9DAF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B45F06"/>
                </a:solidFill>
              </a:rPr>
              <a:t>A</a:t>
            </a:r>
            <a:r>
              <a:rPr lang="en-GB">
                <a:solidFill>
                  <a:srgbClr val="B45F06"/>
                </a:solidFill>
              </a:rPr>
              <a:t>ssortment b has a positive effect on whole sales</a:t>
            </a:r>
            <a:endParaRPr>
              <a:solidFill>
                <a:srgbClr val="B45F06"/>
              </a:solidFill>
            </a:endParaRPr>
          </a:p>
        </p:txBody>
      </p:sp>
      <p:sp>
        <p:nvSpPr>
          <p:cNvPr id="228" name="Shape 228"/>
          <p:cNvSpPr/>
          <p:nvPr/>
        </p:nvSpPr>
        <p:spPr>
          <a:xfrm flipH="1">
            <a:off x="7448025" y="998050"/>
            <a:ext cx="1628700" cy="1670100"/>
          </a:xfrm>
          <a:prstGeom prst="bentArrow">
            <a:avLst>
              <a:gd fmla="val 42127" name="adj1"/>
              <a:gd fmla="val 32872" name="adj2"/>
              <a:gd fmla="val 25000" name="adj3"/>
              <a:gd fmla="val 43750" name="adj4"/>
            </a:avLst>
          </a:prstGeom>
          <a:solidFill>
            <a:srgbClr val="B7B7B7"/>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4016200" y="998050"/>
            <a:ext cx="2437500" cy="1240800"/>
          </a:xfrm>
          <a:prstGeom prst="roundRect">
            <a:avLst>
              <a:gd fmla="val 16667" name="adj"/>
            </a:avLst>
          </a:prstGeom>
          <a:solidFill>
            <a:srgbClr val="6D9EEB"/>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E599"/>
                </a:solidFill>
              </a:rPr>
              <a:t>Promotions are always efficient</a:t>
            </a:r>
            <a:endParaRPr>
              <a:solidFill>
                <a:srgbClr val="FFE599"/>
              </a:solidFill>
            </a:endParaRPr>
          </a:p>
        </p:txBody>
      </p:sp>
      <p:sp>
        <p:nvSpPr>
          <p:cNvPr id="230" name="Shape 230"/>
          <p:cNvSpPr/>
          <p:nvPr/>
        </p:nvSpPr>
        <p:spPr>
          <a:xfrm rot="5400000">
            <a:off x="4836250" y="1370438"/>
            <a:ext cx="797400" cy="2678400"/>
          </a:xfrm>
          <a:prstGeom prst="stripedRightArrow">
            <a:avLst>
              <a:gd fmla="val 50000" name="adj1"/>
              <a:gd fmla="val 50000" name="adj2"/>
            </a:avLst>
          </a:prstGeom>
          <a:solidFill>
            <a:srgbClr val="B7B7B7"/>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a:off x="2935975" y="3180425"/>
            <a:ext cx="4254300" cy="1983600"/>
          </a:xfrm>
          <a:prstGeom prst="roundRect">
            <a:avLst>
              <a:gd fmla="val 16667" name="adj"/>
            </a:avLst>
          </a:prstGeom>
          <a:solidFill>
            <a:srgbClr val="1155CC"/>
          </a:solidFill>
          <a:ln cap="flat" cmpd="sng" w="76200">
            <a:solidFill>
              <a:srgbClr val="FFFF00"/>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FFFF00"/>
                </a:solidFill>
              </a:rPr>
              <a:t>A </a:t>
            </a:r>
            <a:r>
              <a:rPr b="1" lang="en-GB" sz="1800">
                <a:solidFill>
                  <a:srgbClr val="FF0000"/>
                </a:solidFill>
              </a:rPr>
              <a:t>new strategy </a:t>
            </a:r>
            <a:r>
              <a:rPr lang="en-GB" sz="1800">
                <a:solidFill>
                  <a:srgbClr val="FFFF00"/>
                </a:solidFill>
              </a:rPr>
              <a:t>of sale to reinforce sales growing could be based on the deployment of </a:t>
            </a:r>
            <a:r>
              <a:rPr b="1" lang="en-GB" sz="1800">
                <a:solidFill>
                  <a:srgbClr val="FF0000"/>
                </a:solidFill>
              </a:rPr>
              <a:t>assortment of type b</a:t>
            </a:r>
            <a:r>
              <a:rPr lang="en-GB" sz="1800">
                <a:solidFill>
                  <a:srgbClr val="FFFF00"/>
                </a:solidFill>
              </a:rPr>
              <a:t> in every store supported by </a:t>
            </a:r>
            <a:r>
              <a:rPr b="1" lang="en-GB" sz="1800">
                <a:solidFill>
                  <a:srgbClr val="FF0000"/>
                </a:solidFill>
              </a:rPr>
              <a:t>large promotions</a:t>
            </a:r>
            <a:endParaRPr b="1" sz="18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p:nvPr/>
        </p:nvSpPr>
        <p:spPr>
          <a:xfrm>
            <a:off x="2935975" y="3180425"/>
            <a:ext cx="4254300" cy="1983600"/>
          </a:xfrm>
          <a:prstGeom prst="roundRect">
            <a:avLst>
              <a:gd fmla="val 16667" name="adj"/>
            </a:avLst>
          </a:prstGeom>
          <a:solidFill>
            <a:srgbClr val="1155CC"/>
          </a:solidFill>
          <a:ln cap="flat" cmpd="sng" w="76200">
            <a:solidFill>
              <a:srgbClr val="FFFF00"/>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FFFF00"/>
                </a:solidFill>
              </a:rPr>
              <a:t>A </a:t>
            </a:r>
            <a:r>
              <a:rPr b="1" lang="en-GB" sz="1800">
                <a:solidFill>
                  <a:srgbClr val="FF0000"/>
                </a:solidFill>
              </a:rPr>
              <a:t>new strategy </a:t>
            </a:r>
            <a:r>
              <a:rPr lang="en-GB" sz="1800">
                <a:solidFill>
                  <a:srgbClr val="FFFF00"/>
                </a:solidFill>
              </a:rPr>
              <a:t>of sale to reinforce sales growing could be based on the deployment of </a:t>
            </a:r>
            <a:r>
              <a:rPr b="1" lang="en-GB" sz="1800">
                <a:solidFill>
                  <a:srgbClr val="FF0000"/>
                </a:solidFill>
              </a:rPr>
              <a:t>assortment of type b</a:t>
            </a:r>
            <a:r>
              <a:rPr lang="en-GB" sz="1800">
                <a:solidFill>
                  <a:srgbClr val="FFFF00"/>
                </a:solidFill>
              </a:rPr>
              <a:t> in every store supported by </a:t>
            </a:r>
            <a:r>
              <a:rPr b="1" lang="en-GB" sz="1800">
                <a:solidFill>
                  <a:srgbClr val="FF0000"/>
                </a:solidFill>
              </a:rPr>
              <a:t>large promotions</a:t>
            </a:r>
            <a:endParaRPr b="1" sz="1800">
              <a:solidFill>
                <a:srgbClr val="FF0000"/>
              </a:solidFill>
            </a:endParaRPr>
          </a:p>
        </p:txBody>
      </p:sp>
      <p:sp>
        <p:nvSpPr>
          <p:cNvPr id="238" name="Shape 238"/>
          <p:cNvSpPr txBox="1"/>
          <p:nvPr/>
        </p:nvSpPr>
        <p:spPr>
          <a:xfrm>
            <a:off x="1019275" y="360925"/>
            <a:ext cx="7600200" cy="744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i="1" lang="en-GB" sz="3600"/>
              <a:t>What about machine learning?</a:t>
            </a:r>
            <a:endParaRPr i="1" sz="3600"/>
          </a:p>
        </p:txBody>
      </p:sp>
      <p:sp>
        <p:nvSpPr>
          <p:cNvPr id="239" name="Shape 239"/>
          <p:cNvSpPr/>
          <p:nvPr/>
        </p:nvSpPr>
        <p:spPr>
          <a:xfrm rot="-7779358">
            <a:off x="2149215" y="2332970"/>
            <a:ext cx="897401" cy="1063798"/>
          </a:xfrm>
          <a:prstGeom prst="rightArrow">
            <a:avLst>
              <a:gd fmla="val 50000" name="adj1"/>
              <a:gd fmla="val 50000" name="adj2"/>
            </a:avLst>
          </a:prstGeom>
          <a:solidFill>
            <a:srgbClr val="A4C2F4"/>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p:nvPr/>
        </p:nvSpPr>
        <p:spPr>
          <a:xfrm>
            <a:off x="354525" y="1346975"/>
            <a:ext cx="2581450" cy="1152225"/>
          </a:xfrm>
          <a:prstGeom prst="flowChartPunchedTape">
            <a:avLst/>
          </a:prstGeom>
          <a:solidFill>
            <a:srgbClr val="A4C2F4"/>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lang="en-GB"/>
              <a:t>Estimate the benefits to convince COMEX</a:t>
            </a:r>
            <a:endParaRPr/>
          </a:p>
        </p:txBody>
      </p:sp>
      <p:sp>
        <p:nvSpPr>
          <p:cNvPr id="241" name="Shape 241"/>
          <p:cNvSpPr/>
          <p:nvPr/>
        </p:nvSpPr>
        <p:spPr>
          <a:xfrm>
            <a:off x="6301325" y="1399675"/>
            <a:ext cx="2581450" cy="1152225"/>
          </a:xfrm>
          <a:prstGeom prst="flowChartPunchedTape">
            <a:avLst/>
          </a:prstGeom>
          <a:solidFill>
            <a:srgbClr val="A4C2F4"/>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Estimate the most influential shops which should be targeted first</a:t>
            </a:r>
            <a:endParaRPr/>
          </a:p>
        </p:txBody>
      </p:sp>
      <p:sp>
        <p:nvSpPr>
          <p:cNvPr id="242" name="Shape 242"/>
          <p:cNvSpPr/>
          <p:nvPr/>
        </p:nvSpPr>
        <p:spPr>
          <a:xfrm rot="-3147356">
            <a:off x="7143311" y="2443710"/>
            <a:ext cx="897482" cy="1063933"/>
          </a:xfrm>
          <a:prstGeom prst="rightArrow">
            <a:avLst>
              <a:gd fmla="val 50000" name="adj1"/>
              <a:gd fmla="val 50000" name="adj2"/>
            </a:avLst>
          </a:prstGeom>
          <a:solidFill>
            <a:srgbClr val="A4C2F4"/>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a:off x="495850" y="5565425"/>
            <a:ext cx="2581450" cy="1152225"/>
          </a:xfrm>
          <a:prstGeom prst="flowChartPunchedTape">
            <a:avLst/>
          </a:prstGeom>
          <a:solidFill>
            <a:srgbClr val="A4C2F4"/>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Define the best model: tempo of changes</a:t>
            </a:r>
            <a:endParaRPr/>
          </a:p>
        </p:txBody>
      </p:sp>
      <p:sp>
        <p:nvSpPr>
          <p:cNvPr id="244" name="Shape 244"/>
          <p:cNvSpPr/>
          <p:nvPr/>
        </p:nvSpPr>
        <p:spPr>
          <a:xfrm rot="8100000">
            <a:off x="2002598" y="4590838"/>
            <a:ext cx="897319" cy="1063630"/>
          </a:xfrm>
          <a:prstGeom prst="rightArrow">
            <a:avLst>
              <a:gd fmla="val 50000" name="adj1"/>
              <a:gd fmla="val 50000" name="adj2"/>
            </a:avLst>
          </a:prstGeom>
          <a:solidFill>
            <a:srgbClr val="A4C2F4"/>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rot="3011666">
            <a:off x="7376695" y="4821932"/>
            <a:ext cx="897398" cy="1063948"/>
          </a:xfrm>
          <a:prstGeom prst="rightArrow">
            <a:avLst>
              <a:gd fmla="val 50000" name="adj1"/>
              <a:gd fmla="val 50000" name="adj2"/>
            </a:avLst>
          </a:prstGeom>
          <a:solidFill>
            <a:srgbClr val="A4C2F4"/>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a:off x="7129550" y="5565425"/>
            <a:ext cx="2581450" cy="1152225"/>
          </a:xfrm>
          <a:prstGeom prst="flowChartPunchedTape">
            <a:avLst/>
          </a:prstGeom>
          <a:solidFill>
            <a:srgbClr val="A4C2F4"/>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Select the best promotion (slot and product)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RAFT-FR-A4-Deliverable-201619">
  <a:themeElements>
    <a:clrScheme name="Wavestone 2">
      <a:dk1>
        <a:srgbClr val="5F5F5F"/>
      </a:dk1>
      <a:lt1>
        <a:srgbClr val="FFFFFF"/>
      </a:lt1>
      <a:dk2>
        <a:srgbClr val="F4F3F0"/>
      </a:dk2>
      <a:lt2>
        <a:srgbClr val="503078"/>
      </a:lt2>
      <a:accent1>
        <a:srgbClr val="8C9B9C"/>
      </a:accent1>
      <a:accent2>
        <a:srgbClr val="CAC5B8"/>
      </a:accent2>
      <a:accent3>
        <a:srgbClr val="667E76"/>
      </a:accent3>
      <a:accent4>
        <a:srgbClr val="938481"/>
      </a:accent4>
      <a:accent5>
        <a:srgbClr val="048B9A"/>
      </a:accent5>
      <a:accent6>
        <a:srgbClr val="D1B4A6"/>
      </a:accent6>
      <a:hlink>
        <a:srgbClr val="048B9A"/>
      </a:hlink>
      <a:folHlink>
        <a:srgbClr val="048B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