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.\20211215_data\ble_20211215_162945_Manage_50cm_rec_front_filtered.png</a:t>
            </a:r>
          </a:p>
        </p:txBody>
      </p:sp>
      <p:pic>
        <p:nvPicPr>
          <p:cNvPr id="3" name="Picture 2" descr="ble_20211215_162945_Manage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.\20211215_data\ble_20211215_174310_Manabe_0cm_rec_front_filtered.png</a:t>
            </a:r>
          </a:p>
        </p:txBody>
      </p:sp>
      <p:pic>
        <p:nvPicPr>
          <p:cNvPr id="3" name="Picture 2" descr="ble_20211215_174310_Manabe_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.\20211215_data\ble_20211215_174310_Manabe_0cm_rec_front_sma5.png</a:t>
            </a:r>
          </a:p>
        </p:txBody>
      </p:sp>
      <p:pic>
        <p:nvPicPr>
          <p:cNvPr id="3" name="Picture 2" descr="ble_20211215_174310_Manabe_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.\20211215_data\ble_20211215_174310_Manabe_0cm_rec_front_split.png</a:t>
            </a:r>
          </a:p>
        </p:txBody>
      </p:sp>
      <p:pic>
        <p:nvPicPr>
          <p:cNvPr id="3" name="Picture 2" descr="ble_20211215_174310_Manabe_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.\20211215_data\ble_20211216_134550_Manabe_0cm_rec_front_filtered.png</a:t>
            </a:r>
          </a:p>
        </p:txBody>
      </p:sp>
      <p:pic>
        <p:nvPicPr>
          <p:cNvPr id="3" name="Picture 2" descr="ble_20211216_134550_Manabe_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.\20211215_data\ble_20211216_134550_Manabe_0cm_rec_front_sma5.png</a:t>
            </a:r>
          </a:p>
        </p:txBody>
      </p:sp>
      <p:pic>
        <p:nvPicPr>
          <p:cNvPr id="3" name="Picture 2" descr="ble_20211216_134550_Manabe_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.\20211215_data\ble_20211216_134550_Manabe_0cm_rec_front_split.png</a:t>
            </a:r>
          </a:p>
        </p:txBody>
      </p:sp>
      <p:pic>
        <p:nvPicPr>
          <p:cNvPr id="3" name="Picture 2" descr="ble_20211216_134550_Manabe_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.\20211215_data\ble_20211216_135312_Manabe_50cm_rec_front_filtered.png</a:t>
            </a:r>
          </a:p>
        </p:txBody>
      </p:sp>
      <p:pic>
        <p:nvPicPr>
          <p:cNvPr id="3" name="Picture 2" descr="ble_20211216_135312_Manabe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.\20211215_data\ble_20211216_135312_Manabe_50cm_rec_front_sma5.png</a:t>
            </a:r>
          </a:p>
        </p:txBody>
      </p:sp>
      <p:pic>
        <p:nvPicPr>
          <p:cNvPr id="3" name="Picture 2" descr="ble_20211216_135312_Manabe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.\20211215_data\ble_20211216_135312_Manabe_50cm_rec_front_split.png</a:t>
            </a:r>
          </a:p>
        </p:txBody>
      </p:sp>
      <p:pic>
        <p:nvPicPr>
          <p:cNvPr id="3" name="Picture 2" descr="ble_20211216_135312_Manabe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.\20211215_data\ble_20211216_135703_Manabe_50cm_rec_front_filtered.png</a:t>
            </a:r>
          </a:p>
        </p:txBody>
      </p:sp>
      <p:pic>
        <p:nvPicPr>
          <p:cNvPr id="3" name="Picture 2" descr="ble_20211216_135703_Manabe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.\20211215_data\ble_20211215_162945_Manage_50cm_rec_front_sma5.png</a:t>
            </a:r>
          </a:p>
        </p:txBody>
      </p:sp>
      <p:pic>
        <p:nvPicPr>
          <p:cNvPr id="3" name="Picture 2" descr="ble_20211215_162945_Manage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.\20211215_data\ble_20211216_135703_Manabe_50cm_rec_front_sma5.png</a:t>
            </a:r>
          </a:p>
        </p:txBody>
      </p:sp>
      <p:pic>
        <p:nvPicPr>
          <p:cNvPr id="3" name="Picture 2" descr="ble_20211216_135703_Manabe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.\20211215_data\ble_20211216_135703_Manabe_50cm_rec_front_split.png</a:t>
            </a:r>
          </a:p>
        </p:txBody>
      </p:sp>
      <p:pic>
        <p:nvPicPr>
          <p:cNvPr id="3" name="Picture 2" descr="ble_20211216_135703_Manabe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.\20211215_data\ble_20211216_140125_Manabe_75cm_rec_front_filtered.png</a:t>
            </a:r>
          </a:p>
        </p:txBody>
      </p:sp>
      <p:pic>
        <p:nvPicPr>
          <p:cNvPr id="3" name="Picture 2" descr="ble_20211216_140125_Manabe_75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.\20211215_data\ble_20211216_140125_Manabe_75cm_rec_front_sma5.png</a:t>
            </a:r>
          </a:p>
        </p:txBody>
      </p:sp>
      <p:pic>
        <p:nvPicPr>
          <p:cNvPr id="3" name="Picture 2" descr="ble_20211216_140125_Manabe_75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.\20211215_data\ble_20211216_140125_Manabe_75cm_rec_front_split.png</a:t>
            </a:r>
          </a:p>
        </p:txBody>
      </p:sp>
      <p:pic>
        <p:nvPicPr>
          <p:cNvPr id="3" name="Picture 2" descr="ble_20211216_140125_Manabe_75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.\20211215_data\ble_20211216_140534_Manabe_1m_rec_front_filtered.png</a:t>
            </a:r>
          </a:p>
        </p:txBody>
      </p:sp>
      <p:pic>
        <p:nvPicPr>
          <p:cNvPr id="3" name="Picture 2" descr="ble_20211216_140534_Manabe_1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.\20211215_data\ble_20211216_140534_Manabe_1m_rec_front_sma5.png</a:t>
            </a:r>
          </a:p>
        </p:txBody>
      </p:sp>
      <p:pic>
        <p:nvPicPr>
          <p:cNvPr id="3" name="Picture 2" descr="ble_20211216_140534_Manabe_1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.\20211215_data\ble_20211216_140534_Manabe_1m_rec_front_split.png</a:t>
            </a:r>
          </a:p>
        </p:txBody>
      </p:sp>
      <p:pic>
        <p:nvPicPr>
          <p:cNvPr id="3" name="Picture 2" descr="ble_20211216_140534_Manabe_1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.\20211215_data\ble_20211215_162945_Manage_50cm_rec_front_split.png</a:t>
            </a:r>
          </a:p>
        </p:txBody>
      </p:sp>
      <p:pic>
        <p:nvPicPr>
          <p:cNvPr id="3" name="Picture 2" descr="ble_20211215_162945_Manage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.\20211215_data\ble_20211215_163604_Manabe_75cm_rec_front_filtered.png</a:t>
            </a:r>
          </a:p>
        </p:txBody>
      </p:sp>
      <p:pic>
        <p:nvPicPr>
          <p:cNvPr id="3" name="Picture 2" descr="ble_20211215_163604_Manabe_75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.\20211215_data\ble_20211215_163604_Manabe_75cm_rec_front_sma5.png</a:t>
            </a:r>
          </a:p>
        </p:txBody>
      </p:sp>
      <p:pic>
        <p:nvPicPr>
          <p:cNvPr id="3" name="Picture 2" descr="ble_20211215_163604_Manabe_75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.\20211215_data\ble_20211215_163604_Manabe_75cm_rec_front_split.png</a:t>
            </a:r>
          </a:p>
        </p:txBody>
      </p:sp>
      <p:pic>
        <p:nvPicPr>
          <p:cNvPr id="3" name="Picture 2" descr="ble_20211215_163604_Manabe_75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.\20211215_data\ble_20211215_163952_Manabe_1m_rec_front_filtered.png</a:t>
            </a:r>
          </a:p>
        </p:txBody>
      </p:sp>
      <p:pic>
        <p:nvPicPr>
          <p:cNvPr id="3" name="Picture 2" descr="ble_20211215_163952_Manabe_1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.\20211215_data\ble_20211215_163952_Manabe_1m_rec_front_sma5.png</a:t>
            </a:r>
          </a:p>
        </p:txBody>
      </p:sp>
      <p:pic>
        <p:nvPicPr>
          <p:cNvPr id="3" name="Picture 2" descr="ble_20211215_163952_Manabe_1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.\20211215_data\ble_20211215_163952_Manabe_1m_rec_front_split.png</a:t>
            </a:r>
          </a:p>
        </p:txBody>
      </p:sp>
      <p:pic>
        <p:nvPicPr>
          <p:cNvPr id="3" name="Picture 2" descr="ble_20211215_163952_Manabe_1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