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.\20220113_data\ble_20220111_214142_Manabe_50cm_rec_front_sayuu_filtered.png</a:t>
            </a:r>
          </a:p>
        </p:txBody>
      </p:sp>
      <p:pic>
        <p:nvPicPr>
          <p:cNvPr id="3" name="Picture 2" descr="ble_20220111_214142_Manabe_50cm_rec_front_sayuu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.\20220113_data\ble_20220112_174154_Manabe_50cm_rec_front_jouge_filtered.png</a:t>
            </a:r>
          </a:p>
        </p:txBody>
      </p:sp>
      <p:pic>
        <p:nvPicPr>
          <p:cNvPr id="3" name="Picture 2" descr="ble_20220112_174154_Manabe_50cm_rec_front_jouge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.\20220113_data\ble_20220112_174154_Manabe_50cm_rec_front_jouge_sma5.png</a:t>
            </a:r>
          </a:p>
        </p:txBody>
      </p:sp>
      <p:pic>
        <p:nvPicPr>
          <p:cNvPr id="3" name="Picture 2" descr="ble_20220112_174154_Manabe_50cm_rec_front_jouge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.\20220113_data\ble_20220112_174154_Manabe_50cm_rec_front_jouge_split.png</a:t>
            </a:r>
          </a:p>
        </p:txBody>
      </p:sp>
      <p:pic>
        <p:nvPicPr>
          <p:cNvPr id="3" name="Picture 2" descr="ble_20220112_174154_Manabe_50cm_rec_front_jouge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.\20220113_data\ble_20220112_174406_Manabe_50cm_rec_front_sayuu_filtered.png</a:t>
            </a:r>
          </a:p>
        </p:txBody>
      </p:sp>
      <p:pic>
        <p:nvPicPr>
          <p:cNvPr id="3" name="Picture 2" descr="ble_20220112_174406_Manabe_50cm_rec_front_sayuu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.\20220113_data\ble_20220112_174406_Manabe_50cm_rec_front_sayuu_sma5.png</a:t>
            </a:r>
          </a:p>
        </p:txBody>
      </p:sp>
      <p:pic>
        <p:nvPicPr>
          <p:cNvPr id="3" name="Picture 2" descr="ble_20220112_174406_Manabe_50cm_rec_front_sayuu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.\20220113_data\ble_20220112_174406_Manabe_50cm_rec_front_sayuu_split.png</a:t>
            </a:r>
          </a:p>
        </p:txBody>
      </p:sp>
      <p:pic>
        <p:nvPicPr>
          <p:cNvPr id="3" name="Picture 2" descr="ble_20220112_174406_Manabe_50cm_rec_front_sayuu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.\20220113_data\ble_20220112_174619_Manabe_50cm_rec_front_jouge_filtered.png</a:t>
            </a:r>
          </a:p>
        </p:txBody>
      </p:sp>
      <p:pic>
        <p:nvPicPr>
          <p:cNvPr id="3" name="Picture 2" descr="ble_20220112_174619_Manabe_50cm_rec_front_jouge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.\20220113_data\ble_20220112_174619_Manabe_50cm_rec_front_jouge_sma5.png</a:t>
            </a:r>
          </a:p>
        </p:txBody>
      </p:sp>
      <p:pic>
        <p:nvPicPr>
          <p:cNvPr id="3" name="Picture 2" descr="ble_20220112_174619_Manabe_50cm_rec_front_jouge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.\20220113_data\ble_20220112_174619_Manabe_50cm_rec_front_jouge_split.png</a:t>
            </a:r>
          </a:p>
        </p:txBody>
      </p:sp>
      <p:pic>
        <p:nvPicPr>
          <p:cNvPr id="3" name="Picture 2" descr="ble_20220112_174619_Manabe_50cm_rec_front_jouge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.\20220113_data\ble_20220111_214142_Manabe_50cm_rec_front_sayuu_sma5.png</a:t>
            </a:r>
          </a:p>
        </p:txBody>
      </p:sp>
      <p:pic>
        <p:nvPicPr>
          <p:cNvPr id="3" name="Picture 2" descr="ble_20220111_214142_Manabe_50cm_rec_front_sayuu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.\20220113_data\ble_20220111_214142_Manabe_50cm_rec_front_sayuu_split.png</a:t>
            </a:r>
          </a:p>
        </p:txBody>
      </p:sp>
      <p:pic>
        <p:nvPicPr>
          <p:cNvPr id="3" name="Picture 2" descr="ble_20220111_214142_Manabe_50cm_rec_front_sayuu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.\20220113_data\ble_20220111_214400_Manabe_50cm_rec_front_jouge_filtered.png</a:t>
            </a:r>
          </a:p>
        </p:txBody>
      </p:sp>
      <p:pic>
        <p:nvPicPr>
          <p:cNvPr id="3" name="Picture 2" descr="ble_20220111_214400_Manabe_50cm_rec_front_jouge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.\20220113_data\ble_20220111_214400_Manabe_50cm_rec_front_jouge_sma5.png</a:t>
            </a:r>
          </a:p>
        </p:txBody>
      </p:sp>
      <p:pic>
        <p:nvPicPr>
          <p:cNvPr id="3" name="Picture 2" descr="ble_20220111_214400_Manabe_50cm_rec_front_jouge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.\20220113_data\ble_20220111_214400_Manabe_50cm_rec_front_jouge_split.png</a:t>
            </a:r>
          </a:p>
        </p:txBody>
      </p:sp>
      <p:pic>
        <p:nvPicPr>
          <p:cNvPr id="3" name="Picture 2" descr="ble_20220111_214400_Manabe_50cm_rec_front_jouge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.\20220113_data\ble_20220112_173927_Manabe_50cm_rec_front_sayuu_filtered.png</a:t>
            </a:r>
          </a:p>
        </p:txBody>
      </p:sp>
      <p:pic>
        <p:nvPicPr>
          <p:cNvPr id="3" name="Picture 2" descr="ble_20220112_173927_Manabe_50cm_rec_front_sayuu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.\20220113_data\ble_20220112_173927_Manabe_50cm_rec_front_sayuu_sma5.png</a:t>
            </a:r>
          </a:p>
        </p:txBody>
      </p:sp>
      <p:pic>
        <p:nvPicPr>
          <p:cNvPr id="3" name="Picture 2" descr="ble_20220112_173927_Manabe_50cm_rec_front_sayuu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.\20220113_data\ble_20220112_173927_Manabe_50cm_rec_front_sayuu_split.png</a:t>
            </a:r>
          </a:p>
        </p:txBody>
      </p:sp>
      <p:pic>
        <p:nvPicPr>
          <p:cNvPr id="3" name="Picture 2" descr="ble_20220112_173927_Manabe_50cm_rec_front_sayuu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