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301" r:id="rId6"/>
    <p:sldId id="336" r:id="rId7"/>
    <p:sldId id="298" r:id="rId8"/>
    <p:sldId id="302" r:id="rId9"/>
    <p:sldId id="263" r:id="rId10"/>
    <p:sldId id="264" r:id="rId11"/>
    <p:sldId id="265" r:id="rId12"/>
    <p:sldId id="266" r:id="rId13"/>
    <p:sldId id="267" r:id="rId14"/>
    <p:sldId id="299" r:id="rId15"/>
    <p:sldId id="300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337" r:id="rId37"/>
    <p:sldId id="288" r:id="rId38"/>
    <p:sldId id="290" r:id="rId39"/>
    <p:sldId id="289" r:id="rId40"/>
    <p:sldId id="291" r:id="rId41"/>
    <p:sldId id="293" r:id="rId42"/>
    <p:sldId id="292" r:id="rId43"/>
    <p:sldId id="297" r:id="rId44"/>
    <p:sldId id="295" r:id="rId45"/>
    <p:sldId id="338" r:id="rId46"/>
    <p:sldId id="303" r:id="rId47"/>
    <p:sldId id="339" r:id="rId48"/>
    <p:sldId id="340" r:id="rId49"/>
    <p:sldId id="304" r:id="rId50"/>
    <p:sldId id="341" r:id="rId51"/>
    <p:sldId id="330" r:id="rId52"/>
    <p:sldId id="329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67CD-B889-4DA4-97EB-4263FE58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C338-F997-4C5A-8C7E-06B660C7B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8A72-EA6C-4E61-BDF8-76D88F0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5428E-7193-44FD-9F05-FC60B015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B05C-7C23-45B2-98DB-AE672A3B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8A15-FD2C-4451-9451-29C7EC4C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60125-D435-48D5-86E7-30889622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216-8E74-4386-8DB9-8D289953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D476-39F8-4709-9C64-7860D809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D9D4-2567-4A72-A6F0-1B794794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CA8A2-82FC-48C0-A235-C3C72A7C1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124A4-D6BB-4E2F-B6BA-B3B0752F0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E8B7-B16C-46E9-A866-5930EC7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5E0F-6C9B-4D55-AE04-46992E58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3D58-7BC2-41DD-B95C-20922DFE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99CF-350B-4665-8AD4-C2A89385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6239-7B24-43DE-A093-642EA0CA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C0A9-1E78-4267-981C-FB6DE0E1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3BB4-A239-4554-B127-D69D69A9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8311-AE31-45F2-9FE6-A5D0F0B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A9C0-3DDF-4AF5-BE92-99B58356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E00D-381C-4F09-BED7-F09682005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59E2-DC7B-40CF-B04D-00A740F3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8EB6-2E2A-4203-9B22-7EE8849F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9570-8B7B-4DBA-A4B5-76AF855E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3703-0091-421E-902D-D0E4A236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10D6-2F57-42F4-BB9A-9ECBD6A70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2CA6A-99E0-4D1F-8E67-1DEEDFC1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A623-0B89-41D1-9B31-EB7C81B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10F5-AD04-4B7C-8068-2243AAA8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4C34-4044-4133-86A7-D359758D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94D1-9E72-444A-B3C9-07E99872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CA79-9A1A-4CF1-B285-1A7178FA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FC6A-1249-4587-8B38-852418D5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00211-6972-4E02-9436-141EB29D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38DFE-8EFC-4F7F-BF9A-1D1233CE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8D40B-AF18-494C-96B7-B2B6F4A7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83347-8077-42A1-9BCE-47343C5A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F912A-6ED5-4E35-A33F-AE12498F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2A69-751B-4E9D-9ABC-33254390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65EBF-BEA4-4E72-81D8-D50DB697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8DAF-1EC5-4954-9E0D-C7FE2753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AA480-14AE-4DD7-A62A-744FC986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A9727-1939-4F82-9A9C-B64512C9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D12DC-22F0-4E9E-BE2C-C1CF073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A81-B1FD-4A01-B66B-662BDD2D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6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482A-347D-4B52-906E-F7E80FF3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F41E-9F95-4908-888C-37A57F7D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9A99A-D415-49FC-BB97-805AB514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D129-63F2-42AB-836D-BF7D8DD1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1E9D-E99C-462E-90DF-ACCD9BCF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90A5-141D-4D71-84C8-F2660926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030-DF10-4829-A287-0C4732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072B1-6049-49D9-B23A-DEE69827E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B78DA-AC8A-49B4-849B-CAC33AF6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812F6-E404-452F-9347-4D294B76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675C-EDC8-4FE8-A1B9-4AB190B1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357F-8AB3-462B-AC0A-73E6D18D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8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34C00-4696-4859-BC81-6B6E2E80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AEA7-C04D-452D-9B0D-2E92D19A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1A9-DA85-45DF-9AAC-C4E77293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0E8A-6697-4C83-AD5A-D74B12D4E585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8D66-2E67-4E0B-80ED-CCE91F770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0E10-6F22-4492-A439-E169B25F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0610-FAD0-4049-A8D7-30B22CF83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1.jpe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.pn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sv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.svg"/><Relationship Id="rId5" Type="http://schemas.openxmlformats.org/officeDocument/2006/relationships/image" Target="../media/image9.jpe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svg"/><Relationship Id="rId14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svg"/><Relationship Id="rId18" Type="http://schemas.openxmlformats.org/officeDocument/2006/relationships/image" Target="../media/image14.sv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.svg"/><Relationship Id="rId5" Type="http://schemas.openxmlformats.org/officeDocument/2006/relationships/image" Target="../media/image9.jpe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svg"/><Relationship Id="rId14" Type="http://schemas.openxmlformats.org/officeDocument/2006/relationships/image" Target="../media/image1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svg"/><Relationship Id="rId18" Type="http://schemas.openxmlformats.org/officeDocument/2006/relationships/image" Target="../media/image14.sv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12.jpeg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3.svg"/><Relationship Id="rId5" Type="http://schemas.openxmlformats.org/officeDocument/2006/relationships/image" Target="../media/image9.jpe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svg"/><Relationship Id="rId1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e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5" Type="http://schemas.openxmlformats.org/officeDocument/2006/relationships/image" Target="../media/image14.svg"/><Relationship Id="rId10" Type="http://schemas.openxmlformats.org/officeDocument/2006/relationships/image" Target="../media/image3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6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28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25.svg"/><Relationship Id="rId5" Type="http://schemas.openxmlformats.org/officeDocument/2006/relationships/image" Target="../media/image10.jpeg"/><Relationship Id="rId10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7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/new_mcq/select_cod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localhost/new_mcq/select_code.php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CD2-AF30-473E-97DF-0279D8187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340" y="383058"/>
            <a:ext cx="8501449" cy="2421925"/>
          </a:xfrm>
        </p:spPr>
        <p:txBody>
          <a:bodyPr>
            <a:normAutofit/>
          </a:bodyPr>
          <a:lstStyle/>
          <a:p>
            <a:r>
              <a:rPr lang="en-IN" sz="1600" dirty="0"/>
              <a:t>                     </a:t>
            </a:r>
            <a:br>
              <a:rPr lang="en-IN" sz="1600" dirty="0"/>
            </a:br>
            <a:r>
              <a:rPr lang="en-IN" sz="1600" dirty="0"/>
              <a:t>                                                                                </a:t>
            </a:r>
            <a:r>
              <a:rPr lang="en-IN" dirty="0"/>
              <a:t>Teacher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D44A3-9419-44FF-9E13-B3F880293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498" y="2804984"/>
            <a:ext cx="1989437" cy="1445740"/>
          </a:xfrm>
        </p:spPr>
        <p:txBody>
          <a:bodyPr>
            <a:normAutofit fontScale="92500"/>
          </a:bodyPr>
          <a:lstStyle/>
          <a:p>
            <a:r>
              <a:rPr lang="en-IN" dirty="0"/>
              <a:t>      Username: : </a:t>
            </a:r>
          </a:p>
          <a:p>
            <a:endParaRPr lang="en-IN" dirty="0"/>
          </a:p>
          <a:p>
            <a:r>
              <a:rPr lang="en-IN" dirty="0"/>
              <a:t>     Password: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755ED-3401-4AB0-A0FA-BDC5EAABBBA5}"/>
              </a:ext>
            </a:extLst>
          </p:cNvPr>
          <p:cNvSpPr/>
          <p:nvPr/>
        </p:nvSpPr>
        <p:spPr>
          <a:xfrm>
            <a:off x="4127157" y="2804984"/>
            <a:ext cx="4819135" cy="407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Saranya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76F99-994B-43ED-AAEE-D64E8751BA30}"/>
              </a:ext>
            </a:extLst>
          </p:cNvPr>
          <p:cNvSpPr/>
          <p:nvPr/>
        </p:nvSpPr>
        <p:spPr>
          <a:xfrm>
            <a:off x="4127156" y="3663778"/>
            <a:ext cx="4819135" cy="407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root</a:t>
            </a:r>
          </a:p>
        </p:txBody>
      </p:sp>
      <p:pic>
        <p:nvPicPr>
          <p:cNvPr id="1028" name="Picture 4" descr="Avatar">
            <a:extLst>
              <a:ext uri="{FF2B5EF4-FFF2-40B4-BE49-F238E27FC236}">
                <a16:creationId xmlns:a16="http://schemas.microsoft.com/office/drawing/2014/main" id="{B6B6EF3C-2169-4D24-9585-D67E8E9E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" y="383057"/>
            <a:ext cx="9464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73360F-9AE3-40DB-B2F4-21CEB1F55ECD}"/>
              </a:ext>
            </a:extLst>
          </p:cNvPr>
          <p:cNvSpPr txBox="1"/>
          <p:nvPr/>
        </p:nvSpPr>
        <p:spPr>
          <a:xfrm>
            <a:off x="1136823" y="593124"/>
            <a:ext cx="12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Online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F307B-3230-4D0E-8D31-B99877B68151}"/>
              </a:ext>
            </a:extLst>
          </p:cNvPr>
          <p:cNvSpPr/>
          <p:nvPr/>
        </p:nvSpPr>
        <p:spPr>
          <a:xfrm>
            <a:off x="5498757" y="4856205"/>
            <a:ext cx="1767016" cy="40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14388-38CE-4238-ADED-41BFA9C22C55}"/>
              </a:ext>
            </a:extLst>
          </p:cNvPr>
          <p:cNvSpPr/>
          <p:nvPr/>
        </p:nvSpPr>
        <p:spPr>
          <a:xfrm>
            <a:off x="9737124" y="383057"/>
            <a:ext cx="1594022" cy="35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login</a:t>
            </a:r>
          </a:p>
        </p:txBody>
      </p:sp>
    </p:spTree>
    <p:extLst>
      <p:ext uri="{BB962C8B-B14F-4D97-AF65-F5344CB8AC3E}">
        <p14:creationId xmlns:p14="http://schemas.microsoft.com/office/powerpoint/2010/main" val="271593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</p:spTree>
    <p:extLst>
      <p:ext uri="{BB962C8B-B14F-4D97-AF65-F5344CB8AC3E}">
        <p14:creationId xmlns:p14="http://schemas.microsoft.com/office/powerpoint/2010/main" val="381617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</p:spTree>
    <p:extLst>
      <p:ext uri="{BB962C8B-B14F-4D97-AF65-F5344CB8AC3E}">
        <p14:creationId xmlns:p14="http://schemas.microsoft.com/office/powerpoint/2010/main" val="224528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</p:spTree>
    <p:extLst>
      <p:ext uri="{BB962C8B-B14F-4D97-AF65-F5344CB8AC3E}">
        <p14:creationId xmlns:p14="http://schemas.microsoft.com/office/powerpoint/2010/main" val="59897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</p:spTree>
    <p:extLst>
      <p:ext uri="{BB962C8B-B14F-4D97-AF65-F5344CB8AC3E}">
        <p14:creationId xmlns:p14="http://schemas.microsoft.com/office/powerpoint/2010/main" val="64352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0F634F9-7881-4C79-82F9-E6F6008882A7}"/>
              </a:ext>
            </a:extLst>
          </p:cNvPr>
          <p:cNvSpPr/>
          <p:nvPr/>
        </p:nvSpPr>
        <p:spPr>
          <a:xfrm>
            <a:off x="7711566" y="84337"/>
            <a:ext cx="2173839" cy="19770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</p:spTree>
    <p:extLst>
      <p:ext uri="{BB962C8B-B14F-4D97-AF65-F5344CB8AC3E}">
        <p14:creationId xmlns:p14="http://schemas.microsoft.com/office/powerpoint/2010/main" val="14005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0F634F9-7881-4C79-82F9-E6F6008882A7}"/>
              </a:ext>
            </a:extLst>
          </p:cNvPr>
          <p:cNvSpPr/>
          <p:nvPr/>
        </p:nvSpPr>
        <p:spPr>
          <a:xfrm>
            <a:off x="7711566" y="84337"/>
            <a:ext cx="2173839" cy="19770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1F4C79CA-3BF1-4DE1-98B8-5614C7B38821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375491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658CD6-6338-425E-BB09-62832729B905}"/>
              </a:ext>
            </a:extLst>
          </p:cNvPr>
          <p:cNvSpPr/>
          <p:nvPr/>
        </p:nvSpPr>
        <p:spPr>
          <a:xfrm>
            <a:off x="7059232" y="1564439"/>
            <a:ext cx="1754659" cy="105412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delete the chapter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6863449-4939-4BF5-B188-1992F1F54E74}"/>
              </a:ext>
            </a:extLst>
          </p:cNvPr>
          <p:cNvSpPr/>
          <p:nvPr/>
        </p:nvSpPr>
        <p:spPr>
          <a:xfrm rot="198936">
            <a:off x="6430338" y="4650696"/>
            <a:ext cx="2047663" cy="8863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modify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the chapter name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71F726E6-3822-4640-B58F-07345061BA57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chapter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DE66B08-5DCA-4C6E-857B-7DC4518FB856}"/>
              </a:ext>
            </a:extLst>
          </p:cNvPr>
          <p:cNvSpPr/>
          <p:nvPr/>
        </p:nvSpPr>
        <p:spPr>
          <a:xfrm>
            <a:off x="2339630" y="1193183"/>
            <a:ext cx="1754659" cy="10143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denotes the number of questions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5FFE2C90-586E-41A5-9F4E-A5F67FDE1BC4}"/>
              </a:ext>
            </a:extLst>
          </p:cNvPr>
          <p:cNvSpPr/>
          <p:nvPr/>
        </p:nvSpPr>
        <p:spPr>
          <a:xfrm rot="19385064">
            <a:off x="5511071" y="926250"/>
            <a:ext cx="1655803" cy="125960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Suppose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 click on this card</a:t>
            </a:r>
            <a:endParaRPr lang="en-IN" sz="1400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0A8EF124-A61F-41A2-82CC-26BADDCC7A7F}"/>
              </a:ext>
            </a:extLst>
          </p:cNvPr>
          <p:cNvSpPr/>
          <p:nvPr/>
        </p:nvSpPr>
        <p:spPr>
          <a:xfrm>
            <a:off x="7711566" y="84337"/>
            <a:ext cx="2173839" cy="19770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36723B97-6FC4-4FE6-8748-6AE6D547259B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20680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2054" name="Graphic 2053">
            <a:extLst>
              <a:ext uri="{FF2B5EF4-FFF2-40B4-BE49-F238E27FC236}">
                <a16:creationId xmlns:a16="http://schemas.microsoft.com/office/drawing/2014/main" id="{990D08E1-8884-4505-A99F-6C9A651CC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sp>
        <p:nvSpPr>
          <p:cNvPr id="2055" name="TextBox 2054">
            <a:extLst>
              <a:ext uri="{FF2B5EF4-FFF2-40B4-BE49-F238E27FC236}">
                <a16:creationId xmlns:a16="http://schemas.microsoft.com/office/drawing/2014/main" id="{691D5DBB-9926-4ACF-B8E4-224DB79BB904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0996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51B28-69C0-47B5-B1A6-4760EDA5DC9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D21CC2D-7AB5-44B5-9B69-8FAC7D2EBB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9BCE6-C4D4-4CAB-B907-1F80AD3FE6E3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12D472A-FE4E-453C-ABFD-3D4D0CBFC2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</p:spTree>
    <p:extLst>
      <p:ext uri="{BB962C8B-B14F-4D97-AF65-F5344CB8AC3E}">
        <p14:creationId xmlns:p14="http://schemas.microsoft.com/office/powerpoint/2010/main" val="309370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BCBBF1-C28A-4C76-982B-59874355FADA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CE23334-AD2E-4919-BC07-B093493344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6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185AF7EE-BAD1-4CCA-A9D7-3ED57A94E50D}"/>
              </a:ext>
            </a:extLst>
          </p:cNvPr>
          <p:cNvSpPr/>
          <p:nvPr/>
        </p:nvSpPr>
        <p:spPr>
          <a:xfrm rot="816037">
            <a:off x="9340786" y="397848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deletes the question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DD281-6703-4909-861A-7FB6AA3B703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48BDEE2-160D-4D26-93BD-267AD7F7FA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185AF7EE-BAD1-4CCA-A9D7-3ED57A94E50D}"/>
              </a:ext>
            </a:extLst>
          </p:cNvPr>
          <p:cNvSpPr/>
          <p:nvPr/>
        </p:nvSpPr>
        <p:spPr>
          <a:xfrm rot="816037">
            <a:off x="9340786" y="397848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deletes the question</a:t>
            </a:r>
          </a:p>
        </p:txBody>
      </p: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108D178B-DA61-4329-B8FE-EFBACDBC77F8}"/>
              </a:ext>
            </a:extLst>
          </p:cNvPr>
          <p:cNvSpPr/>
          <p:nvPr/>
        </p:nvSpPr>
        <p:spPr>
          <a:xfrm>
            <a:off x="4858653" y="266684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option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394C0-3E02-4638-87C7-B169BA4B93D9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CCAAE4B1-DF41-4226-ADE1-AC806864E4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E3D2847-C1BB-4724-883B-7479D0BFE438}"/>
              </a:ext>
            </a:extLst>
          </p:cNvPr>
          <p:cNvSpPr/>
          <p:nvPr/>
        </p:nvSpPr>
        <p:spPr>
          <a:xfrm rot="1603549">
            <a:off x="847304" y="3352387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add a question 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AC0D1135-3D50-4EB5-9CA2-C9BEA752D566}"/>
              </a:ext>
            </a:extLst>
          </p:cNvPr>
          <p:cNvSpPr/>
          <p:nvPr/>
        </p:nvSpPr>
        <p:spPr>
          <a:xfrm>
            <a:off x="132165" y="180271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denotes number of questions 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08EC090-BFC2-4C95-BF66-50F9A7E00FE0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question</a:t>
            </a:r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185AF7EE-BAD1-4CCA-A9D7-3ED57A94E50D}"/>
              </a:ext>
            </a:extLst>
          </p:cNvPr>
          <p:cNvSpPr/>
          <p:nvPr/>
        </p:nvSpPr>
        <p:spPr>
          <a:xfrm rot="816037">
            <a:off x="9340786" y="397848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deletes the question</a:t>
            </a:r>
          </a:p>
        </p:txBody>
      </p: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108D178B-DA61-4329-B8FE-EFBACDBC77F8}"/>
              </a:ext>
            </a:extLst>
          </p:cNvPr>
          <p:cNvSpPr/>
          <p:nvPr/>
        </p:nvSpPr>
        <p:spPr>
          <a:xfrm>
            <a:off x="4858653" y="266684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modifies the option</a:t>
            </a:r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60054B3E-3041-45E1-AF51-903E59EA172E}"/>
              </a:ext>
            </a:extLst>
          </p:cNvPr>
          <p:cNvSpPr/>
          <p:nvPr/>
        </p:nvSpPr>
        <p:spPr>
          <a:xfrm>
            <a:off x="9378365" y="71236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previews the question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D1CACE-F61C-46C8-B1F8-A8176E6586AD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CC8BEF3F-6DED-48A2-AC3D-6E730D10DB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A948218C-B406-43F1-B682-651A04A61C86}"/>
              </a:ext>
            </a:extLst>
          </p:cNvPr>
          <p:cNvSpPr/>
          <p:nvPr/>
        </p:nvSpPr>
        <p:spPr>
          <a:xfrm rot="21194521">
            <a:off x="81903" y="2123877"/>
            <a:ext cx="1816866" cy="1682673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choose to add a question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9AE4F-F6AB-41AA-9B2A-9CE427483AAA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2DB9112-986E-4386-9605-2E0734957D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Question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90462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Question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DEAAFA2-99FF-405A-B82B-22318E78E2D1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244190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Correct Option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Correct Option</a:t>
            </a:r>
          </a:p>
        </p:txBody>
      </p:sp>
    </p:spTree>
    <p:extLst>
      <p:ext uri="{BB962C8B-B14F-4D97-AF65-F5344CB8AC3E}">
        <p14:creationId xmlns:p14="http://schemas.microsoft.com/office/powerpoint/2010/main" val="152707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Correct Option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Correct Option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DEAAFA2-99FF-405A-B82B-22318E78E2D1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251568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1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Option1</a:t>
            </a:r>
          </a:p>
        </p:txBody>
      </p:sp>
    </p:spTree>
    <p:extLst>
      <p:ext uri="{BB962C8B-B14F-4D97-AF65-F5344CB8AC3E}">
        <p14:creationId xmlns:p14="http://schemas.microsoft.com/office/powerpoint/2010/main" val="192059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</p:spTree>
    <p:extLst>
      <p:ext uri="{BB962C8B-B14F-4D97-AF65-F5344CB8AC3E}">
        <p14:creationId xmlns:p14="http://schemas.microsoft.com/office/powerpoint/2010/main" val="1999025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1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Option1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A4E75B2-A422-4F63-9B2A-31A6EEF0C3D4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113291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2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Option2</a:t>
            </a:r>
          </a:p>
        </p:txBody>
      </p:sp>
    </p:spTree>
    <p:extLst>
      <p:ext uri="{BB962C8B-B14F-4D97-AF65-F5344CB8AC3E}">
        <p14:creationId xmlns:p14="http://schemas.microsoft.com/office/powerpoint/2010/main" val="893478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2 Here. You can use equations and images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26E67-599E-4EC3-B34D-073769BF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096" y="6019111"/>
            <a:ext cx="682196" cy="70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Option2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6D2E462-09E1-45EB-9709-0FFAC5BFFE33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66655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3 Here. You can use equations and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58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Incorrect Option 3 Here. You can use equations and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CDF1F-69B7-4573-8376-834C2BBCE646}"/>
              </a:ext>
            </a:extLst>
          </p:cNvPr>
          <p:cNvSpPr txBox="1"/>
          <p:nvPr/>
        </p:nvSpPr>
        <p:spPr>
          <a:xfrm>
            <a:off x="8452022" y="321276"/>
            <a:ext cx="20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Incorrect Option3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C984215-C650-41AB-8DBD-269FEAC855FD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355146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96901C-F578-4C28-992C-CD595177F177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A92CB98-92D5-4F0D-9EE8-85C63FB9E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5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D0DCF041-579E-44B0-93C0-7AE369C372F1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act similarly as add button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96901C-F578-4C28-992C-CD595177F177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A92CB98-92D5-4F0D-9EE8-85C63FB9E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5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6322D0A-7466-444A-9F10-C4D4528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5030203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D0DCF041-579E-44B0-93C0-7AE369C372F1}"/>
              </a:ext>
            </a:extLst>
          </p:cNvPr>
          <p:cNvSpPr/>
          <p:nvPr/>
        </p:nvSpPr>
        <p:spPr>
          <a:xfrm>
            <a:off x="8981663" y="2602554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will act similarly as add button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1D2F1266-511D-411F-BD21-9FEB7A1C1DDC}"/>
              </a:ext>
            </a:extLst>
          </p:cNvPr>
          <p:cNvSpPr/>
          <p:nvPr/>
        </p:nvSpPr>
        <p:spPr>
          <a:xfrm>
            <a:off x="4969186" y="3780315"/>
            <a:ext cx="1480391" cy="125796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Suppose I click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0B6773-C0C0-47AD-8419-EF5DFE7F19F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E3181BD-469F-4988-AAA8-81F8334A96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48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 Option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 Option  Here. You can use equations and images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6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9A08-F266-49F7-B2C7-AADAEF3E9D29}"/>
              </a:ext>
            </a:extLst>
          </p:cNvPr>
          <p:cNvSpPr txBox="1"/>
          <p:nvPr/>
        </p:nvSpPr>
        <p:spPr>
          <a:xfrm>
            <a:off x="580768" y="321276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 Option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FC751-9676-414D-90FE-36699DEF7694}"/>
              </a:ext>
            </a:extLst>
          </p:cNvPr>
          <p:cNvSpPr/>
          <p:nvPr/>
        </p:nvSpPr>
        <p:spPr>
          <a:xfrm>
            <a:off x="704335" y="864973"/>
            <a:ext cx="10392033" cy="49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Write Your  Option  Here. You can use equations and images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0EDEFE-78F1-4C18-A499-60B0BDC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6529" y="5955957"/>
            <a:ext cx="669839" cy="83729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C984215-C650-41AB-8DBD-269FEAC855FD}"/>
              </a:ext>
            </a:extLst>
          </p:cNvPr>
          <p:cNvSpPr/>
          <p:nvPr/>
        </p:nvSpPr>
        <p:spPr>
          <a:xfrm>
            <a:off x="10293178" y="4572001"/>
            <a:ext cx="1643449" cy="127274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87303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627FEDD7-916E-44F4-9C64-E26D72BAA51A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subject </a:t>
            </a:r>
          </a:p>
        </p:txBody>
      </p:sp>
    </p:spTree>
    <p:extLst>
      <p:ext uri="{BB962C8B-B14F-4D97-AF65-F5344CB8AC3E}">
        <p14:creationId xmlns:p14="http://schemas.microsoft.com/office/powerpoint/2010/main" val="562567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3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3E2C47F-51D9-470A-8CFD-C58777EF98AF}"/>
              </a:ext>
            </a:extLst>
          </p:cNvPr>
          <p:cNvSpPr/>
          <p:nvPr/>
        </p:nvSpPr>
        <p:spPr>
          <a:xfrm>
            <a:off x="3443114" y="2455536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select this option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250E76D3-2B1F-4601-A1E8-A52CD2713C10}"/>
              </a:ext>
            </a:extLst>
          </p:cNvPr>
          <p:cNvSpPr/>
          <p:nvPr/>
        </p:nvSpPr>
        <p:spPr>
          <a:xfrm>
            <a:off x="7839866" y="3582252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And I select this option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B1B7FF-4039-486A-9979-D71746711C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0682" y="4683867"/>
            <a:ext cx="228600" cy="2857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A50FB5-20BC-443D-8756-1F6DEB211A9A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FD98DC7-13A5-4B66-B4D4-92ACCA4116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3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938455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5002409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250E76D3-2B1F-4601-A1E8-A52CD2713C10}"/>
              </a:ext>
            </a:extLst>
          </p:cNvPr>
          <p:cNvSpPr/>
          <p:nvPr/>
        </p:nvSpPr>
        <p:spPr>
          <a:xfrm>
            <a:off x="7839866" y="3582252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And I select this option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B1B7FF-4039-486A-9979-D71746711C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0682" y="4683867"/>
            <a:ext cx="228600" cy="285750"/>
          </a:xfrm>
          <a:prstGeom prst="rect">
            <a:avLst/>
          </a:prstGeom>
        </p:spPr>
      </p:pic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C66D67C5-46A9-40C3-BF66-F8076095766E}"/>
              </a:ext>
            </a:extLst>
          </p:cNvPr>
          <p:cNvSpPr/>
          <p:nvPr/>
        </p:nvSpPr>
        <p:spPr>
          <a:xfrm>
            <a:off x="5557813" y="3311652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swap two options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7757F-D0ED-42AC-B793-162B0138B068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E666EE90-71AF-490E-8D17-D54EE3FC30A4}"/>
              </a:ext>
            </a:extLst>
          </p:cNvPr>
          <p:cNvSpPr/>
          <p:nvPr/>
        </p:nvSpPr>
        <p:spPr>
          <a:xfrm>
            <a:off x="3443114" y="2455536"/>
            <a:ext cx="1541360" cy="11430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select this option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EE88DE1D-B4F1-4759-A55B-FACB22CAA6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</p:spTree>
    <p:extLst>
      <p:ext uri="{BB962C8B-B14F-4D97-AF65-F5344CB8AC3E}">
        <p14:creationId xmlns:p14="http://schemas.microsoft.com/office/powerpoint/2010/main" val="221465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6D901A83-ED06-498A-B0D0-D8F468E60101}"/>
              </a:ext>
            </a:extLst>
          </p:cNvPr>
          <p:cNvSpPr/>
          <p:nvPr/>
        </p:nvSpPr>
        <p:spPr>
          <a:xfrm>
            <a:off x="979415" y="2147612"/>
            <a:ext cx="1706817" cy="33271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chapter page</a:t>
            </a:r>
          </a:p>
        </p:txBody>
      </p:sp>
    </p:spTree>
    <p:extLst>
      <p:ext uri="{BB962C8B-B14F-4D97-AF65-F5344CB8AC3E}">
        <p14:creationId xmlns:p14="http://schemas.microsoft.com/office/powerpoint/2010/main" val="3311799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6D901A83-ED06-498A-B0D0-D8F468E60101}"/>
              </a:ext>
            </a:extLst>
          </p:cNvPr>
          <p:cNvSpPr/>
          <p:nvPr/>
        </p:nvSpPr>
        <p:spPr>
          <a:xfrm>
            <a:off x="979415" y="2147612"/>
            <a:ext cx="1706817" cy="33271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chapter page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1218276-6069-4CC5-ACA9-61176C23EE13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2288237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B075BB-973C-42E2-A54F-A788477C1930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0DE1A-DF44-4924-A02A-38EBF4DF16A7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5DB75-5785-444D-9013-F4555503CC57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Chapter</a:t>
            </a:r>
          </a:p>
          <a:p>
            <a:r>
              <a:rPr lang="en-IN" sz="1400" dirty="0"/>
              <a:t>Integration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F9187-8780-48E3-9C97-E3CCAA8B4665}"/>
              </a:ext>
            </a:extLst>
          </p:cNvPr>
          <p:cNvSpPr/>
          <p:nvPr/>
        </p:nvSpPr>
        <p:spPr>
          <a:xfrm>
            <a:off x="1612556" y="1987555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B540C-6132-46DC-9DE5-BB8B805E3ED1}"/>
              </a:ext>
            </a:extLst>
          </p:cNvPr>
          <p:cNvSpPr/>
          <p:nvPr/>
        </p:nvSpPr>
        <p:spPr>
          <a:xfrm>
            <a:off x="5241333" y="2008800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83D80-6257-43E6-95AE-82118C84537E}"/>
              </a:ext>
            </a:extLst>
          </p:cNvPr>
          <p:cNvSpPr/>
          <p:nvPr/>
        </p:nvSpPr>
        <p:spPr>
          <a:xfrm>
            <a:off x="2710249" y="1177845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0B85794-75BA-4C91-8AC8-AC8B39FD6E93}"/>
              </a:ext>
            </a:extLst>
          </p:cNvPr>
          <p:cNvSpPr txBox="1"/>
          <p:nvPr/>
        </p:nvSpPr>
        <p:spPr>
          <a:xfrm>
            <a:off x="3188043" y="1433384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3078" name="Picture 6" descr="Image result for image">
            <a:extLst>
              <a:ext uri="{FF2B5EF4-FFF2-40B4-BE49-F238E27FC236}">
                <a16:creationId xmlns:a16="http://schemas.microsoft.com/office/drawing/2014/main" id="{82185A3F-29BD-4960-9051-73814BA3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2108173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049">
            <a:extLst>
              <a:ext uri="{FF2B5EF4-FFF2-40B4-BE49-F238E27FC236}">
                <a16:creationId xmlns:a16="http://schemas.microsoft.com/office/drawing/2014/main" id="{8C0988A8-E2C3-481F-86FF-431D5CB2BFD3}"/>
              </a:ext>
            </a:extLst>
          </p:cNvPr>
          <p:cNvSpPr/>
          <p:nvPr/>
        </p:nvSpPr>
        <p:spPr>
          <a:xfrm>
            <a:off x="3119181" y="3804048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3A5237DF-650D-4CAF-B66D-36ED76D7AC9A}"/>
              </a:ext>
            </a:extLst>
          </p:cNvPr>
          <p:cNvSpPr txBox="1"/>
          <p:nvPr/>
        </p:nvSpPr>
        <p:spPr>
          <a:xfrm>
            <a:off x="3114047" y="388992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1DDBA-5198-4826-B633-CEAF971A70A0}"/>
              </a:ext>
            </a:extLst>
          </p:cNvPr>
          <p:cNvSpPr/>
          <p:nvPr/>
        </p:nvSpPr>
        <p:spPr>
          <a:xfrm>
            <a:off x="6423293" y="3822064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AC5B4-F7C1-43BF-9789-3677FF5D1496}"/>
              </a:ext>
            </a:extLst>
          </p:cNvPr>
          <p:cNvSpPr txBox="1"/>
          <p:nvPr/>
        </p:nvSpPr>
        <p:spPr>
          <a:xfrm>
            <a:off x="6384885" y="3907605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308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4CAD43F6-641B-43B5-B7E4-6F4EAB2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996006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51EBC8-11A1-4E07-85CA-D67BF013727A}"/>
              </a:ext>
            </a:extLst>
          </p:cNvPr>
          <p:cNvSpPr/>
          <p:nvPr/>
        </p:nvSpPr>
        <p:spPr>
          <a:xfrm>
            <a:off x="3119181" y="4905339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0491F-03B7-4304-B405-59EE157416EC}"/>
              </a:ext>
            </a:extLst>
          </p:cNvPr>
          <p:cNvSpPr txBox="1"/>
          <p:nvPr/>
        </p:nvSpPr>
        <p:spPr>
          <a:xfrm>
            <a:off x="3109562" y="498063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548C45-B20D-4E48-8093-B2708FD3C425}"/>
              </a:ext>
            </a:extLst>
          </p:cNvPr>
          <p:cNvSpPr/>
          <p:nvPr/>
        </p:nvSpPr>
        <p:spPr>
          <a:xfrm>
            <a:off x="6442052" y="4897620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3991BD-099F-4CFC-ACBD-0BC3C85EEE85}"/>
              </a:ext>
            </a:extLst>
          </p:cNvPr>
          <p:cNvSpPr txBox="1"/>
          <p:nvPr/>
        </p:nvSpPr>
        <p:spPr>
          <a:xfrm>
            <a:off x="6439012" y="492141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3088" name="Picture 16" descr="Stickers from @StickersChat – Telegram">
            <a:extLst>
              <a:ext uri="{FF2B5EF4-FFF2-40B4-BE49-F238E27FC236}">
                <a16:creationId xmlns:a16="http://schemas.microsoft.com/office/drawing/2014/main" id="{C98F92CF-AF5D-4B59-A9CE-3B50A225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8" y="3932293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BC8E675-A276-4134-B942-BB6D4D4FE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4124308"/>
            <a:ext cx="3048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BAD0530-C9DB-49D7-93CA-8A9A6C345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812" y="5187728"/>
            <a:ext cx="304800" cy="381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895C6D9-3E93-4EE2-8CE0-3EFC173CB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8945" y="4079379"/>
            <a:ext cx="3048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097304D-0C1B-4C0F-9601-779E8B4DE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8074" y="5196202"/>
            <a:ext cx="3048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B9929BB-090D-4A1C-B746-3A95D4E82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578" y="4108192"/>
            <a:ext cx="304800" cy="381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C49A0FE-BC06-4D6B-92E9-CD7838A6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3728" y="4961311"/>
            <a:ext cx="652334" cy="78189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B71C0CE-CD8A-487E-85FF-250D49CC2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3314" name="Picture 2" descr="rae lil black on JumPic.com">
            <a:extLst>
              <a:ext uri="{FF2B5EF4-FFF2-40B4-BE49-F238E27FC236}">
                <a16:creationId xmlns:a16="http://schemas.microsoft.com/office/drawing/2014/main" id="{D7960D0D-5EE6-4745-8302-DC78C982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5017169"/>
            <a:ext cx="834983" cy="71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0E59E3-2D31-4353-9B62-A37096348D42}"/>
              </a:ext>
            </a:extLst>
          </p:cNvPr>
          <p:cNvSpPr txBox="1"/>
          <p:nvPr/>
        </p:nvSpPr>
        <p:spPr>
          <a:xfrm>
            <a:off x="3119181" y="3429000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AA898DC-D752-4AC9-AE60-51F9C57EA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03015" y="1194740"/>
            <a:ext cx="454446" cy="527387"/>
          </a:xfrm>
          <a:prstGeom prst="rect">
            <a:avLst/>
          </a:prstGeom>
        </p:spPr>
      </p:pic>
      <p:pic>
        <p:nvPicPr>
          <p:cNvPr id="3080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66744B27-DBEE-43B5-8063-005F1166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9" y="5039084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0955F4-0570-4440-B832-9BA11DFD9D72}"/>
              </a:ext>
            </a:extLst>
          </p:cNvPr>
          <p:cNvSpPr/>
          <p:nvPr/>
        </p:nvSpPr>
        <p:spPr>
          <a:xfrm>
            <a:off x="8123101" y="56159"/>
            <a:ext cx="1901253" cy="227651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subject page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6D901A83-ED06-498A-B0D0-D8F468E60101}"/>
              </a:ext>
            </a:extLst>
          </p:cNvPr>
          <p:cNvSpPr/>
          <p:nvPr/>
        </p:nvSpPr>
        <p:spPr>
          <a:xfrm>
            <a:off x="979415" y="2147612"/>
            <a:ext cx="1706817" cy="33271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chapter page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1218276-6069-4CC5-ACA9-61176C23EE13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CB1BE89-E958-48B3-89C3-B0F34B266C72}"/>
              </a:ext>
            </a:extLst>
          </p:cNvPr>
          <p:cNvCxnSpPr/>
          <p:nvPr/>
        </p:nvCxnSpPr>
        <p:spPr>
          <a:xfrm>
            <a:off x="2879124" y="770367"/>
            <a:ext cx="457200" cy="255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FF75C6-B17E-4810-87E7-310A65424AD9}"/>
              </a:ext>
            </a:extLst>
          </p:cNvPr>
          <p:cNvSpPr txBox="1"/>
          <p:nvPr/>
        </p:nvSpPr>
        <p:spPr>
          <a:xfrm>
            <a:off x="3336324" y="822579"/>
            <a:ext cx="110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2388789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</p:spTree>
    <p:extLst>
      <p:ext uri="{BB962C8B-B14F-4D97-AF65-F5344CB8AC3E}">
        <p14:creationId xmlns:p14="http://schemas.microsoft.com/office/powerpoint/2010/main" val="1192556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A4BA4776-4C0A-41EE-AFEB-ECFB4A5B7BBA}"/>
              </a:ext>
            </a:extLst>
          </p:cNvPr>
          <p:cNvSpPr/>
          <p:nvPr/>
        </p:nvSpPr>
        <p:spPr>
          <a:xfrm rot="21284504">
            <a:off x="2768356" y="313197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 </a:t>
            </a:r>
          </a:p>
        </p:txBody>
      </p:sp>
    </p:spTree>
    <p:extLst>
      <p:ext uri="{BB962C8B-B14F-4D97-AF65-F5344CB8AC3E}">
        <p14:creationId xmlns:p14="http://schemas.microsoft.com/office/powerpoint/2010/main" val="477699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D2BAF-4871-47D1-A9F8-3B2EBECB9D03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30314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627FEDD7-916E-44F4-9C64-E26D72BAA51A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subject 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3887EE53-976C-4CB0-917B-486B9F7B59FB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</p:spTree>
    <p:extLst>
      <p:ext uri="{BB962C8B-B14F-4D97-AF65-F5344CB8AC3E}">
        <p14:creationId xmlns:p14="http://schemas.microsoft.com/office/powerpoint/2010/main" val="3146866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A4EAD1A-FE1C-4CFB-9B73-0BBD24B697EE}"/>
              </a:ext>
            </a:extLst>
          </p:cNvPr>
          <p:cNvSpPr/>
          <p:nvPr/>
        </p:nvSpPr>
        <p:spPr>
          <a:xfrm>
            <a:off x="7088660" y="2778210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D2BAF-4871-47D1-A9F8-3B2EBECB9D03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1746761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2C52B-F655-40DE-90FE-ED3AC754EC71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3434701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Result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A4EAD1A-FE1C-4CFB-9B73-0BBD24B697EE}"/>
              </a:ext>
            </a:extLst>
          </p:cNvPr>
          <p:cNvSpPr/>
          <p:nvPr/>
        </p:nvSpPr>
        <p:spPr>
          <a:xfrm>
            <a:off x="7088660" y="1308494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2C52B-F655-40DE-90FE-ED3AC754EC71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2159347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83EE4-0095-473A-8E13-3A00A273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A8820FB-3BFE-4446-AB18-F20E480AD0DA}"/>
              </a:ext>
            </a:extLst>
          </p:cNvPr>
          <p:cNvSpPr/>
          <p:nvPr/>
        </p:nvSpPr>
        <p:spPr>
          <a:xfrm>
            <a:off x="2384854" y="2162432"/>
            <a:ext cx="1680519" cy="101325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3883743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B9364D98-CA97-4F89-BFEF-131CEE04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E5659-2269-45E9-B82D-09DFCB394A84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F6251-2BE6-4CE2-956E-34BFBCE7B8D5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984F2-16D0-4FA0-BF0F-F4226A65AB2B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C3280-E742-4466-8334-7AC49224EAC9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9532F-ADF6-4069-916F-31D249417967}"/>
              </a:ext>
            </a:extLst>
          </p:cNvPr>
          <p:cNvSpPr txBox="1"/>
          <p:nvPr/>
        </p:nvSpPr>
        <p:spPr>
          <a:xfrm>
            <a:off x="3126258" y="2224216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BFD98-3B00-44D3-8556-162953453A9C}"/>
              </a:ext>
            </a:extLst>
          </p:cNvPr>
          <p:cNvSpPr/>
          <p:nvPr/>
        </p:nvSpPr>
        <p:spPr>
          <a:xfrm>
            <a:off x="4213654" y="2210489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75675-E32F-43F6-B6EA-1735A89504EC}"/>
              </a:ext>
            </a:extLst>
          </p:cNvPr>
          <p:cNvSpPr txBox="1"/>
          <p:nvPr/>
        </p:nvSpPr>
        <p:spPr>
          <a:xfrm>
            <a:off x="2804984" y="2898348"/>
            <a:ext cx="124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A5565-62D7-4E62-9EC2-881681C15976}"/>
              </a:ext>
            </a:extLst>
          </p:cNvPr>
          <p:cNvSpPr/>
          <p:nvPr/>
        </p:nvSpPr>
        <p:spPr>
          <a:xfrm>
            <a:off x="4213653" y="2898348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4D11A-8C58-4C76-A1AA-D26022549604}"/>
              </a:ext>
            </a:extLst>
          </p:cNvPr>
          <p:cNvSpPr txBox="1"/>
          <p:nvPr/>
        </p:nvSpPr>
        <p:spPr>
          <a:xfrm>
            <a:off x="2323070" y="3792202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Description: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4E18B-49C5-4DF5-84CA-FE5E2635948C}"/>
              </a:ext>
            </a:extLst>
          </p:cNvPr>
          <p:cNvSpPr/>
          <p:nvPr/>
        </p:nvSpPr>
        <p:spPr>
          <a:xfrm>
            <a:off x="4213652" y="3815544"/>
            <a:ext cx="3447535" cy="178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AD1A6-AF12-487A-A777-95E89B135613}"/>
              </a:ext>
            </a:extLst>
          </p:cNvPr>
          <p:cNvSpPr txBox="1"/>
          <p:nvPr/>
        </p:nvSpPr>
        <p:spPr>
          <a:xfrm>
            <a:off x="10062517" y="2039550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72B2A-897B-472C-8955-47EAF3864946}"/>
              </a:ext>
            </a:extLst>
          </p:cNvPr>
          <p:cNvSpPr/>
          <p:nvPr/>
        </p:nvSpPr>
        <p:spPr>
          <a:xfrm>
            <a:off x="9860692" y="2579821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09663-65BD-4C0E-A12A-0DD5BD387607}"/>
              </a:ext>
            </a:extLst>
          </p:cNvPr>
          <p:cNvSpPr/>
          <p:nvPr/>
        </p:nvSpPr>
        <p:spPr>
          <a:xfrm>
            <a:off x="4213652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99FF6-4DCA-401F-8337-40DAE64E79D2}"/>
              </a:ext>
            </a:extLst>
          </p:cNvPr>
          <p:cNvSpPr/>
          <p:nvPr/>
        </p:nvSpPr>
        <p:spPr>
          <a:xfrm>
            <a:off x="6783855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426A65B8-DAB2-4A2D-AC43-FA7145E94FC4}"/>
              </a:ext>
            </a:extLst>
          </p:cNvPr>
          <p:cNvSpPr/>
          <p:nvPr/>
        </p:nvSpPr>
        <p:spPr>
          <a:xfrm>
            <a:off x="6096000" y="1047577"/>
            <a:ext cx="1400433" cy="117663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Auto Generated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DC65A-8F0F-4543-8BAB-7A60D244D729}"/>
              </a:ext>
            </a:extLst>
          </p:cNvPr>
          <p:cNvSpPr txBox="1"/>
          <p:nvPr/>
        </p:nvSpPr>
        <p:spPr>
          <a:xfrm>
            <a:off x="10062516" y="3658629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5EB67B-4989-49EE-96F7-FB4CF6E34480}"/>
              </a:ext>
            </a:extLst>
          </p:cNvPr>
          <p:cNvSpPr/>
          <p:nvPr/>
        </p:nvSpPr>
        <p:spPr>
          <a:xfrm>
            <a:off x="9926592" y="4060915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1342453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B9364D98-CA97-4F89-BFEF-131CEE04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E5659-2269-45E9-B82D-09DFCB394A84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F6251-2BE6-4CE2-956E-34BFBCE7B8D5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984F2-16D0-4FA0-BF0F-F4226A65AB2B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C3280-E742-4466-8334-7AC49224EAC9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9532F-ADF6-4069-916F-31D249417967}"/>
              </a:ext>
            </a:extLst>
          </p:cNvPr>
          <p:cNvSpPr txBox="1"/>
          <p:nvPr/>
        </p:nvSpPr>
        <p:spPr>
          <a:xfrm>
            <a:off x="3126258" y="2224216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BFD98-3B00-44D3-8556-162953453A9C}"/>
              </a:ext>
            </a:extLst>
          </p:cNvPr>
          <p:cNvSpPr/>
          <p:nvPr/>
        </p:nvSpPr>
        <p:spPr>
          <a:xfrm>
            <a:off x="4213654" y="2210489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75675-E32F-43F6-B6EA-1735A89504EC}"/>
              </a:ext>
            </a:extLst>
          </p:cNvPr>
          <p:cNvSpPr txBox="1"/>
          <p:nvPr/>
        </p:nvSpPr>
        <p:spPr>
          <a:xfrm>
            <a:off x="2804984" y="2898348"/>
            <a:ext cx="124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A5565-62D7-4E62-9EC2-881681C15976}"/>
              </a:ext>
            </a:extLst>
          </p:cNvPr>
          <p:cNvSpPr/>
          <p:nvPr/>
        </p:nvSpPr>
        <p:spPr>
          <a:xfrm>
            <a:off x="4213653" y="2898348"/>
            <a:ext cx="34475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4D11A-8C58-4C76-A1AA-D26022549604}"/>
              </a:ext>
            </a:extLst>
          </p:cNvPr>
          <p:cNvSpPr txBox="1"/>
          <p:nvPr/>
        </p:nvSpPr>
        <p:spPr>
          <a:xfrm>
            <a:off x="2323070" y="3792202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Description: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4E18B-49C5-4DF5-84CA-FE5E2635948C}"/>
              </a:ext>
            </a:extLst>
          </p:cNvPr>
          <p:cNvSpPr/>
          <p:nvPr/>
        </p:nvSpPr>
        <p:spPr>
          <a:xfrm>
            <a:off x="4213652" y="3815544"/>
            <a:ext cx="3447535" cy="178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 By Teacher.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AD1A6-AF12-487A-A777-95E89B135613}"/>
              </a:ext>
            </a:extLst>
          </p:cNvPr>
          <p:cNvSpPr txBox="1"/>
          <p:nvPr/>
        </p:nvSpPr>
        <p:spPr>
          <a:xfrm>
            <a:off x="10062517" y="2039550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72B2A-897B-472C-8955-47EAF3864946}"/>
              </a:ext>
            </a:extLst>
          </p:cNvPr>
          <p:cNvSpPr/>
          <p:nvPr/>
        </p:nvSpPr>
        <p:spPr>
          <a:xfrm>
            <a:off x="9860692" y="2579821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09663-65BD-4C0E-A12A-0DD5BD387607}"/>
              </a:ext>
            </a:extLst>
          </p:cNvPr>
          <p:cNvSpPr/>
          <p:nvPr/>
        </p:nvSpPr>
        <p:spPr>
          <a:xfrm>
            <a:off x="4213652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99FF6-4DCA-401F-8337-40DAE64E79D2}"/>
              </a:ext>
            </a:extLst>
          </p:cNvPr>
          <p:cNvSpPr/>
          <p:nvPr/>
        </p:nvSpPr>
        <p:spPr>
          <a:xfrm>
            <a:off x="6783855" y="6079524"/>
            <a:ext cx="877332" cy="2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426A65B8-DAB2-4A2D-AC43-FA7145E94FC4}"/>
              </a:ext>
            </a:extLst>
          </p:cNvPr>
          <p:cNvSpPr/>
          <p:nvPr/>
        </p:nvSpPr>
        <p:spPr>
          <a:xfrm>
            <a:off x="6096000" y="1047577"/>
            <a:ext cx="1400433" cy="117663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Auto Generated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0E2B417-232B-4A5B-BD4E-CA3F78DED86A}"/>
              </a:ext>
            </a:extLst>
          </p:cNvPr>
          <p:cNvSpPr/>
          <p:nvPr/>
        </p:nvSpPr>
        <p:spPr>
          <a:xfrm>
            <a:off x="7222521" y="4636532"/>
            <a:ext cx="1581407" cy="129745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64EDD6-4C0D-451A-9274-4E7B6EB09496}"/>
              </a:ext>
            </a:extLst>
          </p:cNvPr>
          <p:cNvSpPr txBox="1"/>
          <p:nvPr/>
        </p:nvSpPr>
        <p:spPr>
          <a:xfrm>
            <a:off x="10062516" y="3658629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4568B6-EDC7-4B54-B4BC-F1B518FC89A2}"/>
              </a:ext>
            </a:extLst>
          </p:cNvPr>
          <p:cNvSpPr/>
          <p:nvPr/>
        </p:nvSpPr>
        <p:spPr>
          <a:xfrm>
            <a:off x="9926592" y="4060915"/>
            <a:ext cx="1248031" cy="31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364494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5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432FBA-8199-4C9B-A9A2-389BE826D86D}"/>
              </a:ext>
            </a:extLst>
          </p:cNvPr>
          <p:cNvSpPr/>
          <p:nvPr/>
        </p:nvSpPr>
        <p:spPr>
          <a:xfrm>
            <a:off x="532718" y="3350459"/>
            <a:ext cx="1385320" cy="7817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This is to add questions</a:t>
            </a:r>
          </a:p>
        </p:txBody>
      </p:sp>
    </p:spTree>
    <p:extLst>
      <p:ext uri="{BB962C8B-B14F-4D97-AF65-F5344CB8AC3E}">
        <p14:creationId xmlns:p14="http://schemas.microsoft.com/office/powerpoint/2010/main" val="1837367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432FBA-8199-4C9B-A9A2-389BE826D86D}"/>
              </a:ext>
            </a:extLst>
          </p:cNvPr>
          <p:cNvSpPr/>
          <p:nvPr/>
        </p:nvSpPr>
        <p:spPr>
          <a:xfrm>
            <a:off x="532718" y="3350459"/>
            <a:ext cx="1385320" cy="7817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1377833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CD52D8-4B13-4C02-B816-27FAB387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                                                                </a:t>
            </a:r>
            <a:r>
              <a:rPr lang="en-IN" sz="1400" dirty="0"/>
              <a:t>This will remove the</a:t>
            </a:r>
          </a:p>
          <a:p>
            <a:pPr marL="914400" lvl="2" indent="0">
              <a:buNone/>
            </a:pPr>
            <a:r>
              <a:rPr lang="en-IN" sz="1400" dirty="0"/>
              <a:t>                                                                                                                                            subject from teacher</a:t>
            </a: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ES204        Physics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CS850        Maths   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ABB09A-8B4A-404F-AC9C-0E58A9C27D7B}"/>
              </a:ext>
            </a:extLst>
          </p:cNvPr>
          <p:cNvSpPr/>
          <p:nvPr/>
        </p:nvSpPr>
        <p:spPr>
          <a:xfrm>
            <a:off x="6869327" y="1572585"/>
            <a:ext cx="2570205" cy="1144849"/>
          </a:xfrm>
          <a:prstGeom prst="wedgeEllipse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1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</a:t>
            </a:r>
          </a:p>
        </p:txBody>
      </p:sp>
      <p:sp>
        <p:nvSpPr>
          <p:cNvPr id="27" name="Thought Bubble: Cloud 26">
            <a:extLst>
              <a:ext uri="{FF2B5EF4-FFF2-40B4-BE49-F238E27FC236}">
                <a16:creationId xmlns:a16="http://schemas.microsoft.com/office/drawing/2014/main" id="{627FEDD7-916E-44F4-9C64-E26D72BAA51A}"/>
              </a:ext>
            </a:extLst>
          </p:cNvPr>
          <p:cNvSpPr/>
          <p:nvPr/>
        </p:nvSpPr>
        <p:spPr>
          <a:xfrm>
            <a:off x="10960443" y="453230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will add a subject 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3887EE53-976C-4CB0-917B-486B9F7B59FB}"/>
              </a:ext>
            </a:extLst>
          </p:cNvPr>
          <p:cNvSpPr/>
          <p:nvPr/>
        </p:nvSpPr>
        <p:spPr>
          <a:xfrm>
            <a:off x="2001795" y="56159"/>
            <a:ext cx="1117386" cy="58634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Lead to home</a:t>
            </a: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A4BA4776-4C0A-41EE-AFEB-ECFB4A5B7BBA}"/>
              </a:ext>
            </a:extLst>
          </p:cNvPr>
          <p:cNvSpPr/>
          <p:nvPr/>
        </p:nvSpPr>
        <p:spPr>
          <a:xfrm rot="21284504">
            <a:off x="2768356" y="3131979"/>
            <a:ext cx="1229413" cy="114484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 click here </a:t>
            </a:r>
          </a:p>
        </p:txBody>
      </p:sp>
    </p:spTree>
    <p:extLst>
      <p:ext uri="{BB962C8B-B14F-4D97-AF65-F5344CB8AC3E}">
        <p14:creationId xmlns:p14="http://schemas.microsoft.com/office/powerpoint/2010/main" val="3028525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3BF344-9E24-4371-905D-4FA0744FBCB9}"/>
              </a:ext>
            </a:extLst>
          </p:cNvPr>
          <p:cNvSpPr/>
          <p:nvPr/>
        </p:nvSpPr>
        <p:spPr>
          <a:xfrm>
            <a:off x="5196154" y="4296802"/>
            <a:ext cx="2336535" cy="164126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56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19B255C-A287-4764-B6EE-60EE23A5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4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83BF344-9E24-4371-905D-4FA0744FBCB9}"/>
              </a:ext>
            </a:extLst>
          </p:cNvPr>
          <p:cNvSpPr/>
          <p:nvPr/>
        </p:nvSpPr>
        <p:spPr>
          <a:xfrm>
            <a:off x="5196154" y="4296802"/>
            <a:ext cx="2336535" cy="164126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56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19B255C-A287-4764-B6EE-60EE23A5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9D42D42-6A51-4388-AD60-4280AE2D6D83}"/>
              </a:ext>
            </a:extLst>
          </p:cNvPr>
          <p:cNvSpPr/>
          <p:nvPr/>
        </p:nvSpPr>
        <p:spPr>
          <a:xfrm>
            <a:off x="7191632" y="321276"/>
            <a:ext cx="2141838" cy="12207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1725681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AE9AF42-ABF9-4886-A1A3-864AD17FF0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37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A0ADBE6C-F830-46F3-BCD9-078CC66AAFB9}"/>
              </a:ext>
            </a:extLst>
          </p:cNvPr>
          <p:cNvSpPr/>
          <p:nvPr/>
        </p:nvSpPr>
        <p:spPr>
          <a:xfrm>
            <a:off x="4381436" y="5260811"/>
            <a:ext cx="2003450" cy="9489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59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9F1A9A-84DD-4AF0-B195-8F37EFBFD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A0ADBE6C-F830-46F3-BCD9-078CC66AAFB9}"/>
              </a:ext>
            </a:extLst>
          </p:cNvPr>
          <p:cNvSpPr/>
          <p:nvPr/>
        </p:nvSpPr>
        <p:spPr>
          <a:xfrm>
            <a:off x="4381436" y="5260811"/>
            <a:ext cx="2003450" cy="9489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This is a back button leads to page in slide 59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9F1A9A-84DD-4AF0-B195-8F37EFBFD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371D4B6-FEA8-4447-ADBE-F1251A67FFB1}"/>
              </a:ext>
            </a:extLst>
          </p:cNvPr>
          <p:cNvSpPr/>
          <p:nvPr/>
        </p:nvSpPr>
        <p:spPr>
          <a:xfrm>
            <a:off x="8987190" y="465564"/>
            <a:ext cx="1415951" cy="99016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1468409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67EDA35C-A060-4944-B709-737AA2B9B7C3}"/>
              </a:ext>
            </a:extLst>
          </p:cNvPr>
          <p:cNvSpPr/>
          <p:nvPr/>
        </p:nvSpPr>
        <p:spPr>
          <a:xfrm>
            <a:off x="9173019" y="249557"/>
            <a:ext cx="1742122" cy="112257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Eta blur </a:t>
            </a:r>
            <a:r>
              <a:rPr lang="en-IN" sz="1400" dirty="0" err="1">
                <a:solidFill>
                  <a:schemeClr val="tx1"/>
                </a:solidFill>
              </a:rPr>
              <a:t>korlam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 err="1">
                <a:solidFill>
                  <a:schemeClr val="tx1"/>
                </a:solidFill>
              </a:rPr>
              <a:t>bujhli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 err="1">
                <a:solidFill>
                  <a:schemeClr val="tx1"/>
                </a:solidFill>
              </a:rPr>
              <a:t>toh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582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95FF5AE4-55A0-4BE5-A013-D6DCFB105A8D}"/>
              </a:ext>
            </a:extLst>
          </p:cNvPr>
          <p:cNvSpPr/>
          <p:nvPr/>
        </p:nvSpPr>
        <p:spPr>
          <a:xfrm>
            <a:off x="8897827" y="535365"/>
            <a:ext cx="1415951" cy="99016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3713864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D9FD47-F833-407C-B30A-E7939A8A4C4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E09F7-C7C2-4830-8616-264EA1434DD4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AD758-EFA3-4390-A816-89382B6EB8DB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6F4E8-BB47-431C-97FF-D9D990955ACE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475FA-07E4-4FA7-ABBD-C024D9657DB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331A1-3C88-4493-8EF3-FC87FE268E52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F2AEDBA5-9E0D-41A9-A7FA-702F24E5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1383C-3E1E-4120-8028-5ECDA58CAF56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F5B07-FEB9-45D1-8C8E-FFC2E207E673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459426D4-F956-4DBA-96B3-72F3D18C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42CDFB-FC59-4FA7-8683-BA72C73509DE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7251B-7C72-4D9B-B01F-2E79751E5271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39036214-033D-4B09-86D5-A823689F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A682D9-BACD-4880-8CD6-9A016065CA04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CE79DF-8AB1-4984-AAA6-FB7A37BDB6C4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A3885-516F-462A-8414-4992B45D121E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3941B-EFC9-4C62-8C4E-83A093CDBC47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62A3A3F6-3822-443E-8410-4417DBA7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BBEEEC94-0448-4D4A-99BB-55F8F093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EDF5BEE-76BB-4E0B-979C-0EED2D6A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DAA337C-84C6-4F94-B097-2A30CFD6F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1018370-0383-4A12-A62B-C1585BD9D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D111A88-FC45-43F6-A9D2-98E7599D6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ACC43FE-1A01-4458-BC4B-661E5D36185A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9E0FBBF-C1E8-4804-B649-94F0D1497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E2752BF-24CC-431D-8E26-387F88210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7E63B-43D5-4B99-946C-B0148370469F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FF6F6-7208-45D0-9B00-FE4656625F29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879BD-EA1E-4E05-8F6F-2910ECBDF0B6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A05A6-FFD6-46B3-B0E8-9717F7A262D6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3CB9F-62CD-48DB-BC70-FD2D9AD9F8BA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D7BB7-1247-46FF-81F9-D22FD64DB41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16" name="Picture 6" descr="Image result for image">
            <a:extLst>
              <a:ext uri="{FF2B5EF4-FFF2-40B4-BE49-F238E27FC236}">
                <a16:creationId xmlns:a16="http://schemas.microsoft.com/office/drawing/2014/main" id="{C2CD95D0-D945-476C-8759-434CB643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3D090C-57BA-4324-8E41-5BAB9010022F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EE754-1F2D-4082-9A77-B02EC5924727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9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92B308B6-51DD-47CF-83EA-C4D9EC4A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D675AB-63E2-4265-85E4-E77A261870D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D2FB-EB0D-4E32-9D72-9943A4997CB9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22" name="Picture 10" descr="27+ Umbrella Pictures | Download Free Images on Unsplash">
            <a:extLst>
              <a:ext uri="{FF2B5EF4-FFF2-40B4-BE49-F238E27FC236}">
                <a16:creationId xmlns:a16="http://schemas.microsoft.com/office/drawing/2014/main" id="{DE67FE1E-28EA-490F-856A-4D378C55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0902C6-C55F-4EB9-AFB8-25D24B212BC7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B7-E14E-4CAE-97D9-3A47DE984777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5E1DF-D257-4872-896D-3A5A586E6DE3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7C5A-6061-4717-90E9-1EC9A8633DAE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0A556FD3-C5D2-4106-A793-E3AA57EC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ickers from @StickersChat – Telegram">
            <a:extLst>
              <a:ext uri="{FF2B5EF4-FFF2-40B4-BE49-F238E27FC236}">
                <a16:creationId xmlns:a16="http://schemas.microsoft.com/office/drawing/2014/main" id="{AF5C9230-DA60-49E6-B602-000B9FC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5FD8CE-997A-41E0-8DF6-4C81FF448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EBB987-80AD-4BB2-B99B-610863EC2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1EDCC4-746C-41BD-923F-9D099F1D9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FCCA594-FBB5-4BC0-B9BF-BA64474E2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74E260-2FA4-4CC0-8DF6-C2C26D47360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56ABA12-19D3-4C01-9359-6A650FF6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89F1A9A-84DD-4AF0-B195-8F37EFBFD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2010" y="1300348"/>
            <a:ext cx="1152805" cy="117650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371D4B6-FEA8-4447-ADBE-F1251A67FFB1}"/>
              </a:ext>
            </a:extLst>
          </p:cNvPr>
          <p:cNvSpPr/>
          <p:nvPr/>
        </p:nvSpPr>
        <p:spPr>
          <a:xfrm>
            <a:off x="8987190" y="465564"/>
            <a:ext cx="1415951" cy="99016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7174115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3BE01-F325-4B93-B4F9-DBDF14E2CB7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612623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4ABF0-9E15-46AF-BD46-C881DA21E1EE}"/>
              </a:ext>
            </a:extLst>
          </p:cNvPr>
          <p:cNvSpPr txBox="1">
            <a:spLocks/>
          </p:cNvSpPr>
          <p:nvPr/>
        </p:nvSpPr>
        <p:spPr>
          <a:xfrm>
            <a:off x="838200" y="96064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IN"/>
              <a:t>		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67BDC-7031-442B-B528-5C8B95104985}"/>
              </a:ext>
            </a:extLst>
          </p:cNvPr>
          <p:cNvSpPr/>
          <p:nvPr/>
        </p:nvSpPr>
        <p:spPr>
          <a:xfrm>
            <a:off x="5593715" y="237935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C5839-AF6A-4D6A-9B16-1F66306867A4}"/>
              </a:ext>
            </a:extLst>
          </p:cNvPr>
          <p:cNvSpPr/>
          <p:nvPr/>
        </p:nvSpPr>
        <p:spPr>
          <a:xfrm>
            <a:off x="1612556" y="1122578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7BC1-C55B-44E4-AADE-05AAA8E6C2BF}"/>
              </a:ext>
            </a:extLst>
          </p:cNvPr>
          <p:cNvSpPr/>
          <p:nvPr/>
        </p:nvSpPr>
        <p:spPr>
          <a:xfrm>
            <a:off x="5241333" y="1143823"/>
            <a:ext cx="6771501" cy="50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62CE6-47A0-4FC1-BF65-D0DFE5341395}"/>
              </a:ext>
            </a:extLst>
          </p:cNvPr>
          <p:cNvSpPr/>
          <p:nvPr/>
        </p:nvSpPr>
        <p:spPr>
          <a:xfrm>
            <a:off x="2710249" y="312868"/>
            <a:ext cx="7076302" cy="4999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E4BB-7A85-41E4-A54D-1BDF7EFAFF81}"/>
              </a:ext>
            </a:extLst>
          </p:cNvPr>
          <p:cNvSpPr txBox="1"/>
          <p:nvPr/>
        </p:nvSpPr>
        <p:spPr>
          <a:xfrm>
            <a:off x="3188043" y="568407"/>
            <a:ext cx="57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question. Questions will be shown in NETFLIX style</a:t>
            </a:r>
          </a:p>
        </p:txBody>
      </p:sp>
      <p:pic>
        <p:nvPicPr>
          <p:cNvPr id="8" name="Picture 6" descr="Image result for image">
            <a:extLst>
              <a:ext uri="{FF2B5EF4-FFF2-40B4-BE49-F238E27FC236}">
                <a16:creationId xmlns:a16="http://schemas.microsoft.com/office/drawing/2014/main" id="{AF69A840-988B-4DE8-9382-0B13ACAC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3" y="1243196"/>
            <a:ext cx="1933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3524F1-8E36-491F-9E0A-3D6CBB46C2E9}"/>
              </a:ext>
            </a:extLst>
          </p:cNvPr>
          <p:cNvSpPr/>
          <p:nvPr/>
        </p:nvSpPr>
        <p:spPr>
          <a:xfrm>
            <a:off x="3119181" y="2939071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BF264-CF16-407E-8FFE-B7755783E895}"/>
              </a:ext>
            </a:extLst>
          </p:cNvPr>
          <p:cNvSpPr txBox="1"/>
          <p:nvPr/>
        </p:nvSpPr>
        <p:spPr>
          <a:xfrm>
            <a:off x="3114047" y="302494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1</a:t>
            </a:r>
          </a:p>
        </p:txBody>
      </p:sp>
      <p:pic>
        <p:nvPicPr>
          <p:cNvPr id="11" name="Picture 8" descr="LATEST 100+] CUTE LOVE PROFILE PICTURES FOR FACEBOOK | MOST ...">
            <a:extLst>
              <a:ext uri="{FF2B5EF4-FFF2-40B4-BE49-F238E27FC236}">
                <a16:creationId xmlns:a16="http://schemas.microsoft.com/office/drawing/2014/main" id="{50B63135-4156-4D6D-AFD1-63C43CDC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9" y="3073478"/>
            <a:ext cx="674423" cy="6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5F1559-37D8-49E5-ADAC-9920770F94FA}"/>
              </a:ext>
            </a:extLst>
          </p:cNvPr>
          <p:cNvSpPr/>
          <p:nvPr/>
        </p:nvSpPr>
        <p:spPr>
          <a:xfrm>
            <a:off x="6423293" y="2957087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C25C9-EFD3-4BF7-91D9-608862EB1E2F}"/>
              </a:ext>
            </a:extLst>
          </p:cNvPr>
          <p:cNvSpPr txBox="1"/>
          <p:nvPr/>
        </p:nvSpPr>
        <p:spPr>
          <a:xfrm>
            <a:off x="6384885" y="3042628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</a:t>
            </a:r>
          </a:p>
        </p:txBody>
      </p:sp>
      <p:pic>
        <p:nvPicPr>
          <p:cNvPr id="14" name="Picture 10" descr="27+ Umbrella Pictures | Download Free Images on Unsplash">
            <a:extLst>
              <a:ext uri="{FF2B5EF4-FFF2-40B4-BE49-F238E27FC236}">
                <a16:creationId xmlns:a16="http://schemas.microsoft.com/office/drawing/2014/main" id="{5ECC7B34-E55A-468B-8F7D-DFD5E803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3131029"/>
            <a:ext cx="589947" cy="4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DE839-9812-4367-946C-4E8625E128F9}"/>
              </a:ext>
            </a:extLst>
          </p:cNvPr>
          <p:cNvSpPr/>
          <p:nvPr/>
        </p:nvSpPr>
        <p:spPr>
          <a:xfrm>
            <a:off x="3119181" y="4040362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5950-F3C1-4BBF-950F-83A2025F79B3}"/>
              </a:ext>
            </a:extLst>
          </p:cNvPr>
          <p:cNvSpPr txBox="1"/>
          <p:nvPr/>
        </p:nvSpPr>
        <p:spPr>
          <a:xfrm>
            <a:off x="3109562" y="411566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F22DF-2F7B-4892-A00A-4D76D439510C}"/>
              </a:ext>
            </a:extLst>
          </p:cNvPr>
          <p:cNvSpPr/>
          <p:nvPr/>
        </p:nvSpPr>
        <p:spPr>
          <a:xfrm>
            <a:off x="6442052" y="4032643"/>
            <a:ext cx="2474534" cy="945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69FE1-F3BA-41CB-9D3B-A30E6EADA752}"/>
              </a:ext>
            </a:extLst>
          </p:cNvPr>
          <p:cNvSpPr txBox="1"/>
          <p:nvPr/>
        </p:nvSpPr>
        <p:spPr>
          <a:xfrm>
            <a:off x="6439012" y="4056441"/>
            <a:ext cx="1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4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62C84D8-AAD7-403A-8DDC-4ADF337B7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6" y="4165226"/>
            <a:ext cx="756206" cy="7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Stickers from @StickersChat – Telegram">
            <a:extLst>
              <a:ext uri="{FF2B5EF4-FFF2-40B4-BE49-F238E27FC236}">
                <a16:creationId xmlns:a16="http://schemas.microsoft.com/office/drawing/2014/main" id="{C1B9FDAD-B57A-46BC-A118-C851D2FF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93" y="4137432"/>
            <a:ext cx="796350" cy="7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1E5ECCE-8C91-4844-B641-9808AB63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3259331"/>
            <a:ext cx="3048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2E63E4F-EDAE-46EE-A1C8-3B7B01CCA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812" y="4322751"/>
            <a:ext cx="3048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12BB244-6FB9-4324-9BF0-2B1582FF7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945" y="3214402"/>
            <a:ext cx="3048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41F788C-46EC-4C20-A64E-84A1ADDE9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074" y="4331225"/>
            <a:ext cx="3048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C42F65-FD20-4891-921B-945EAA36EFC8}"/>
              </a:ext>
            </a:extLst>
          </p:cNvPr>
          <p:cNvSpPr txBox="1"/>
          <p:nvPr/>
        </p:nvSpPr>
        <p:spPr>
          <a:xfrm>
            <a:off x="3119181" y="2564023"/>
            <a:ext cx="10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correct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2466878-F7C9-47EA-8C56-207A048CB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7238" y="6237181"/>
            <a:ext cx="516344" cy="634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5409A2B-E4D9-4D93-A5DA-8676AEE68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2368" y="1463722"/>
            <a:ext cx="556784" cy="695981"/>
          </a:xfrm>
          <a:prstGeom prst="rect">
            <a:avLst/>
          </a:prstGeom>
        </p:spPr>
      </p:pic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197B0E31-FDB6-4DA9-8A05-4C27F3A94AF5}"/>
              </a:ext>
            </a:extLst>
          </p:cNvPr>
          <p:cNvSpPr/>
          <p:nvPr/>
        </p:nvSpPr>
        <p:spPr>
          <a:xfrm>
            <a:off x="4381436" y="5260811"/>
            <a:ext cx="2003450" cy="9489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322796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CD52D8-4B13-4C02-B816-27FAB387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82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231757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2"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851128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1542055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2868383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4309470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137443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27670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4113594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CD52D8-4B13-4C02-B816-27FAB387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54" y="6006872"/>
            <a:ext cx="516344" cy="634740"/>
          </a:xfrm>
          <a:prstGeom prst="rect">
            <a:avLst/>
          </a:prstGeom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EA7A3F4-FC27-4615-BA95-ACE3361D0C0B}"/>
              </a:ext>
            </a:extLst>
          </p:cNvPr>
          <p:cNvSpPr/>
          <p:nvPr/>
        </p:nvSpPr>
        <p:spPr>
          <a:xfrm>
            <a:off x="5196155" y="5055990"/>
            <a:ext cx="1753286" cy="88207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2468858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FFB0C-5EC2-4500-9B7F-0BCF493A2A1D}"/>
              </a:ext>
            </a:extLst>
          </p:cNvPr>
          <p:cNvSpPr/>
          <p:nvPr/>
        </p:nvSpPr>
        <p:spPr>
          <a:xfrm>
            <a:off x="2524117" y="1956069"/>
            <a:ext cx="1739239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Chapter 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D98455-9F85-4657-AF07-54D57666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500" y="1923915"/>
            <a:ext cx="4856973" cy="26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647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59720BF3-EE31-4F82-AE58-31BC448E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B8D8-93B6-4779-8FB1-F7113095405A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5FAA2-A006-4F9B-A73C-D2E3796E06FC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0B4A6-B161-44F5-BADA-3EC2AF899834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AD20-C54E-4798-87BB-8C185FE7CBAE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E4F65-6F62-48F6-9987-6302E97F14B7}"/>
              </a:ext>
            </a:extLst>
          </p:cNvPr>
          <p:cNvSpPr/>
          <p:nvPr/>
        </p:nvSpPr>
        <p:spPr>
          <a:xfrm>
            <a:off x="61578" y="2501575"/>
            <a:ext cx="1062682" cy="127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7C839-5CE5-4B72-8C15-71BD8FFE8434}"/>
              </a:ext>
            </a:extLst>
          </p:cNvPr>
          <p:cNvSpPr txBox="1"/>
          <p:nvPr/>
        </p:nvSpPr>
        <p:spPr>
          <a:xfrm>
            <a:off x="162697" y="2530130"/>
            <a:ext cx="106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Question selected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D0F9A-9624-403F-A848-8B81B431AA70}"/>
              </a:ext>
            </a:extLst>
          </p:cNvPr>
          <p:cNvSpPr/>
          <p:nvPr/>
        </p:nvSpPr>
        <p:spPr>
          <a:xfrm>
            <a:off x="349904" y="3263553"/>
            <a:ext cx="464279" cy="35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894124-66CE-4A2A-B9E3-805101C6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15" y="4045337"/>
            <a:ext cx="608055" cy="727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AE12C-5A21-440D-977B-732CD768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11" y="6072316"/>
            <a:ext cx="5534025" cy="5905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FFB0C-5EC2-4500-9B7F-0BCF493A2A1D}"/>
              </a:ext>
            </a:extLst>
          </p:cNvPr>
          <p:cNvSpPr/>
          <p:nvPr/>
        </p:nvSpPr>
        <p:spPr>
          <a:xfrm>
            <a:off x="2524117" y="1956069"/>
            <a:ext cx="1739239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Chapter 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D98455-9F85-4657-AF07-54D57666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500" y="1923915"/>
            <a:ext cx="4856973" cy="2638917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BBD7C76-A19D-482A-832A-E542D2888055}"/>
              </a:ext>
            </a:extLst>
          </p:cNvPr>
          <p:cNvSpPr/>
          <p:nvPr/>
        </p:nvSpPr>
        <p:spPr>
          <a:xfrm>
            <a:off x="4263356" y="4975036"/>
            <a:ext cx="1631007" cy="109728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me click here</a:t>
            </a:r>
          </a:p>
        </p:txBody>
      </p:sp>
    </p:spTree>
    <p:extLst>
      <p:ext uri="{BB962C8B-B14F-4D97-AF65-F5344CB8AC3E}">
        <p14:creationId xmlns:p14="http://schemas.microsoft.com/office/powerpoint/2010/main" val="324169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3901E1-D2AD-4A3A-A7CD-52BA41C8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2"/>
            <a:ext cx="12192000" cy="580014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BC5D2B9-5957-423F-BE1D-42C051D3DA7C}"/>
              </a:ext>
            </a:extLst>
          </p:cNvPr>
          <p:cNvSpPr/>
          <p:nvPr/>
        </p:nvSpPr>
        <p:spPr>
          <a:xfrm>
            <a:off x="4853354" y="471268"/>
            <a:ext cx="4290646" cy="259548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Here all the exams made by a teacher will be shown including past examinations. Examinations which has not submitted to COE will be editable. Rest will be non editable. Please give a back button here. Me click a back button which does not exist like our Tech Club</a:t>
            </a:r>
          </a:p>
        </p:txBody>
      </p:sp>
    </p:spTree>
    <p:extLst>
      <p:ext uri="{BB962C8B-B14F-4D97-AF65-F5344CB8AC3E}">
        <p14:creationId xmlns:p14="http://schemas.microsoft.com/office/powerpoint/2010/main" val="22698609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2C52B-F655-40DE-90FE-ED3AC754EC71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78942A2-DAB9-48A5-B5C0-13A60FF8FD57}"/>
              </a:ext>
            </a:extLst>
          </p:cNvPr>
          <p:cNvSpPr/>
          <p:nvPr/>
        </p:nvSpPr>
        <p:spPr>
          <a:xfrm>
            <a:off x="7088660" y="3306129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</p:spTree>
    <p:extLst>
      <p:ext uri="{BB962C8B-B14F-4D97-AF65-F5344CB8AC3E}">
        <p14:creationId xmlns:p14="http://schemas.microsoft.com/office/powerpoint/2010/main" val="1570231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3D0FB9-C7E1-448E-9088-951B7061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459036"/>
            <a:ext cx="11943472" cy="5939928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1E8E4E4-B56A-41DE-A583-7DAD7994225F}"/>
              </a:ext>
            </a:extLst>
          </p:cNvPr>
          <p:cNvSpPr/>
          <p:nvPr/>
        </p:nvSpPr>
        <p:spPr>
          <a:xfrm>
            <a:off x="6780628" y="459036"/>
            <a:ext cx="5106572" cy="403742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Beautify this page and also show test name with test id.</a:t>
            </a:r>
          </a:p>
        </p:txBody>
      </p:sp>
    </p:spTree>
    <p:extLst>
      <p:ext uri="{BB962C8B-B14F-4D97-AF65-F5344CB8AC3E}">
        <p14:creationId xmlns:p14="http://schemas.microsoft.com/office/powerpoint/2010/main" val="34682739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F3178-FF62-49C1-A274-18F76214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" y="443569"/>
            <a:ext cx="11535507" cy="5970862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C33FAED-9FD9-407E-8493-76A1E67E6B7D}"/>
              </a:ext>
            </a:extLst>
          </p:cNvPr>
          <p:cNvSpPr/>
          <p:nvPr/>
        </p:nvSpPr>
        <p:spPr>
          <a:xfrm>
            <a:off x="7934178" y="1139483"/>
            <a:ext cx="2616591" cy="2289517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Beautify . Otherwise this page looks good. Show the test name.</a:t>
            </a:r>
          </a:p>
        </p:txBody>
      </p:sp>
    </p:spTree>
    <p:extLst>
      <p:ext uri="{BB962C8B-B14F-4D97-AF65-F5344CB8AC3E}">
        <p14:creationId xmlns:p14="http://schemas.microsoft.com/office/powerpoint/2010/main" val="2931718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B5313F-FF2E-400F-9461-7269A5AD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27961"/>
            <a:ext cx="10874326" cy="600207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F903181-3B78-4FA9-976D-CFB38801B209}"/>
              </a:ext>
            </a:extLst>
          </p:cNvPr>
          <p:cNvSpPr/>
          <p:nvPr/>
        </p:nvSpPr>
        <p:spPr>
          <a:xfrm>
            <a:off x="6569612" y="1420836"/>
            <a:ext cx="3699803" cy="240557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Beautify. Otherwise this page looks good.</a:t>
            </a:r>
          </a:p>
        </p:txBody>
      </p:sp>
    </p:spTree>
    <p:extLst>
      <p:ext uri="{BB962C8B-B14F-4D97-AF65-F5344CB8AC3E}">
        <p14:creationId xmlns:p14="http://schemas.microsoft.com/office/powerpoint/2010/main" val="255083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vatar">
            <a:extLst>
              <a:ext uri="{FF2B5EF4-FFF2-40B4-BE49-F238E27FC236}">
                <a16:creationId xmlns:a16="http://schemas.microsoft.com/office/drawing/2014/main" id="{AFEB8AF7-A824-40FB-A7CB-5D90DDD0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F7D0B-D379-41D7-A4D2-A49C0F624C9D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BAB9B-9973-494A-9983-85569DB3088D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C1283-FF2A-4A89-8A0A-33FA1275EC1D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6CAD4-5A4B-4DEB-9E27-3FB24C27B29A}"/>
              </a:ext>
            </a:extLst>
          </p:cNvPr>
          <p:cNvSpPr/>
          <p:nvPr/>
        </p:nvSpPr>
        <p:spPr>
          <a:xfrm>
            <a:off x="3089189" y="176701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1D30C-D3B6-488B-AA30-04CFBD606DFC}"/>
              </a:ext>
            </a:extLst>
          </p:cNvPr>
          <p:cNvSpPr/>
          <p:nvPr/>
        </p:nvSpPr>
        <p:spPr>
          <a:xfrm>
            <a:off x="3089189" y="4131276"/>
            <a:ext cx="5708822" cy="191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Section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A2EA9CD-3E3E-4030-BC3C-5BD29129C71C}"/>
              </a:ext>
            </a:extLst>
          </p:cNvPr>
          <p:cNvSpPr/>
          <p:nvPr/>
        </p:nvSpPr>
        <p:spPr>
          <a:xfrm>
            <a:off x="6096000" y="883637"/>
            <a:ext cx="1709351" cy="130157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 click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1C86B-7823-4944-83A7-76BD9E019B19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</p:spTree>
    <p:extLst>
      <p:ext uri="{BB962C8B-B14F-4D97-AF65-F5344CB8AC3E}">
        <p14:creationId xmlns:p14="http://schemas.microsoft.com/office/powerpoint/2010/main" val="21782972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70AA-BD95-48FE-8379-6E517054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Create smain.html again</a:t>
            </a:r>
          </a:p>
        </p:txBody>
      </p:sp>
    </p:spTree>
    <p:extLst>
      <p:ext uri="{BB962C8B-B14F-4D97-AF65-F5344CB8AC3E}">
        <p14:creationId xmlns:p14="http://schemas.microsoft.com/office/powerpoint/2010/main" val="187075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349-78BE-4C1A-82FE-E2A2090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dirty="0"/>
              <a:t>		</a:t>
            </a:r>
            <a:endParaRPr lang="en-IN" sz="1400" dirty="0"/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E7EC5569-DEAC-46A6-9CDD-A19CD184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2" y="387308"/>
            <a:ext cx="9620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297AC-F28C-4014-A1CF-67680C81578F}"/>
              </a:ext>
            </a:extLst>
          </p:cNvPr>
          <p:cNvSpPr txBox="1"/>
          <p:nvPr/>
        </p:nvSpPr>
        <p:spPr>
          <a:xfrm>
            <a:off x="1733414" y="642503"/>
            <a:ext cx="1581407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612B-29E5-4D93-94F9-9EADE3521059}"/>
              </a:ext>
            </a:extLst>
          </p:cNvPr>
          <p:cNvSpPr/>
          <p:nvPr/>
        </p:nvSpPr>
        <p:spPr>
          <a:xfrm>
            <a:off x="55937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Glyphicons Halflings"/>
                <a:hlinkClick r:id="rId3"/>
              </a:rPr>
              <a:t>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CCD29-D14B-4977-80F9-A3A9D12AB0AA}"/>
              </a:ext>
            </a:extLst>
          </p:cNvPr>
          <p:cNvSpPr/>
          <p:nvPr/>
        </p:nvSpPr>
        <p:spPr>
          <a:xfrm>
            <a:off x="9077840" y="387308"/>
            <a:ext cx="1359243" cy="4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E59-611E-479F-9B99-2FC1BE4A26B2}"/>
              </a:ext>
            </a:extLst>
          </p:cNvPr>
          <p:cNvSpPr/>
          <p:nvPr/>
        </p:nvSpPr>
        <p:spPr>
          <a:xfrm>
            <a:off x="10750378" y="387308"/>
            <a:ext cx="1161536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6B08-2587-43D4-AB21-F35004F6BF7F}"/>
              </a:ext>
            </a:extLst>
          </p:cNvPr>
          <p:cNvSpPr txBox="1"/>
          <p:nvPr/>
        </p:nvSpPr>
        <p:spPr>
          <a:xfrm>
            <a:off x="3954162" y="1825625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Chapters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C3C51-7628-4AB0-B7A6-7476DB743A42}"/>
              </a:ext>
            </a:extLst>
          </p:cNvPr>
          <p:cNvSpPr/>
          <p:nvPr/>
        </p:nvSpPr>
        <p:spPr>
          <a:xfrm>
            <a:off x="2718485" y="2468816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                                                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9E8CEC-09A5-4722-AE4A-EC9C6E31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2650295"/>
            <a:ext cx="652334" cy="7818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93415-BFFD-4D3E-B5F3-AD63A77EC576}"/>
              </a:ext>
            </a:extLst>
          </p:cNvPr>
          <p:cNvSpPr/>
          <p:nvPr/>
        </p:nvSpPr>
        <p:spPr>
          <a:xfrm>
            <a:off x="2718487" y="3795144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Differentiation                                              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8CEC2C0-E42F-4C78-A24B-29AFE97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232" y="3976623"/>
            <a:ext cx="652334" cy="7818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F8075-D683-427D-A178-8F78A6FAF5DE}"/>
              </a:ext>
            </a:extLst>
          </p:cNvPr>
          <p:cNvSpPr/>
          <p:nvPr/>
        </p:nvSpPr>
        <p:spPr>
          <a:xfrm>
            <a:off x="2718484" y="5236231"/>
            <a:ext cx="5140411" cy="11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Limit                                              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A52ADF7-5190-4C82-B358-61667BE1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003" y="5395073"/>
            <a:ext cx="652334" cy="7818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9BB01D0-2AA6-4F2E-A321-7815957F4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3664" y="5677158"/>
            <a:ext cx="608055" cy="727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1B9A07-E86B-4757-B3C6-127AFFD09416}"/>
              </a:ext>
            </a:extLst>
          </p:cNvPr>
          <p:cNvSpPr txBox="1"/>
          <p:nvPr/>
        </p:nvSpPr>
        <p:spPr>
          <a:xfrm>
            <a:off x="3336324" y="197708"/>
            <a:ext cx="4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Saranya(Teacher Name)              Subject: Maths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CA514E-77A5-48AF-B1D7-594D465ECC51}"/>
              </a:ext>
            </a:extLst>
          </p:cNvPr>
          <p:cNvSpPr/>
          <p:nvPr/>
        </p:nvSpPr>
        <p:spPr>
          <a:xfrm>
            <a:off x="2208767" y="230119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94599-2E57-4263-8456-4AB066A4FB70}"/>
              </a:ext>
            </a:extLst>
          </p:cNvPr>
          <p:cNvSpPr/>
          <p:nvPr/>
        </p:nvSpPr>
        <p:spPr>
          <a:xfrm>
            <a:off x="2208767" y="3693856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593251-D553-42B1-9748-93D262D4980D}"/>
              </a:ext>
            </a:extLst>
          </p:cNvPr>
          <p:cNvSpPr/>
          <p:nvPr/>
        </p:nvSpPr>
        <p:spPr>
          <a:xfrm>
            <a:off x="2208767" y="5040355"/>
            <a:ext cx="652334" cy="634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CD738A-63D2-427C-9A44-37E6BAFB6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2823613"/>
            <a:ext cx="304800" cy="381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F28E4C-B157-4226-A911-6F7703F56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973" y="4177068"/>
            <a:ext cx="3048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2CDF41-7CF2-4723-AAD5-0522EDDE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0745" y="5595518"/>
            <a:ext cx="304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2306</Words>
  <Application>Microsoft Office PowerPoint</Application>
  <PresentationFormat>Widescreen</PresentationFormat>
  <Paragraphs>831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Glyphicons Halflings</vt:lpstr>
      <vt:lpstr>Office Theme</vt:lpstr>
      <vt:lpstr>                                                                                                      Teacher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smain.html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platform                                                                                                           Teacher Login</dc:title>
  <dc:creator>Saranya Naha Roy</dc:creator>
  <cp:lastModifiedBy>Saranya Naha Roy</cp:lastModifiedBy>
  <cp:revision>38</cp:revision>
  <dcterms:created xsi:type="dcterms:W3CDTF">2020-04-08T03:45:14Z</dcterms:created>
  <dcterms:modified xsi:type="dcterms:W3CDTF">2020-04-08T09:25:56Z</dcterms:modified>
</cp:coreProperties>
</file>