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1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4" r:id="rId17"/>
    <p:sldId id="280" r:id="rId18"/>
    <p:sldId id="279" r:id="rId19"/>
    <p:sldId id="273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206029-1B0A-4AB6-B559-4909F7B70762}" v="37" dt="2021-11-19T05:39:06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6385" autoAdjust="0"/>
  </p:normalViewPr>
  <p:slideViewPr>
    <p:cSldViewPr snapToGrid="0" showGuides="1">
      <p:cViewPr varScale="1">
        <p:scale>
          <a:sx n="58" d="100"/>
          <a:sy n="58" d="100"/>
        </p:scale>
        <p:origin x="123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9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lygostev, Anton" userId="b855cb17-1484-4194-91da-7df0060dcc54" providerId="ADAL" clId="{C8206029-1B0A-4AB6-B559-4909F7B70762}"/>
    <pc:docChg chg="undo redo custSel addSld delSld modSld">
      <pc:chgData name="Zlygostev, Anton" userId="b855cb17-1484-4194-91da-7df0060dcc54" providerId="ADAL" clId="{C8206029-1B0A-4AB6-B559-4909F7B70762}" dt="2021-11-19T05:43:57.678" v="813" actId="20577"/>
      <pc:docMkLst>
        <pc:docMk/>
      </pc:docMkLst>
      <pc:sldChg chg="modSp mod">
        <pc:chgData name="Zlygostev, Anton" userId="b855cb17-1484-4194-91da-7df0060dcc54" providerId="ADAL" clId="{C8206029-1B0A-4AB6-B559-4909F7B70762}" dt="2021-11-19T04:56:37.922" v="56" actId="20577"/>
        <pc:sldMkLst>
          <pc:docMk/>
          <pc:sldMk cId="3597948422" sldId="256"/>
        </pc:sldMkLst>
        <pc:spChg chg="mod">
          <ac:chgData name="Zlygostev, Anton" userId="b855cb17-1484-4194-91da-7df0060dcc54" providerId="ADAL" clId="{C8206029-1B0A-4AB6-B559-4909F7B70762}" dt="2021-11-19T04:56:37.922" v="56" actId="20577"/>
          <ac:spMkLst>
            <pc:docMk/>
            <pc:sldMk cId="3597948422" sldId="256"/>
            <ac:spMk id="2" creationId="{FAB45BCC-699A-4420-9E8C-2491013D3C3F}"/>
          </ac:spMkLst>
        </pc:spChg>
        <pc:spChg chg="mod">
          <ac:chgData name="Zlygostev, Anton" userId="b855cb17-1484-4194-91da-7df0060dcc54" providerId="ADAL" clId="{C8206029-1B0A-4AB6-B559-4909F7B70762}" dt="2021-09-03T05:03:18.184" v="18" actId="6549"/>
          <ac:spMkLst>
            <pc:docMk/>
            <pc:sldMk cId="3597948422" sldId="256"/>
            <ac:spMk id="3" creationId="{21089D6A-65B9-490A-88B7-7E26C52B5974}"/>
          </ac:spMkLst>
        </pc:spChg>
      </pc:sldChg>
      <pc:sldChg chg="modSp mod">
        <pc:chgData name="Zlygostev, Anton" userId="b855cb17-1484-4194-91da-7df0060dcc54" providerId="ADAL" clId="{C8206029-1B0A-4AB6-B559-4909F7B70762}" dt="2021-09-03T05:04:14.965" v="32" actId="20577"/>
        <pc:sldMkLst>
          <pc:docMk/>
          <pc:sldMk cId="3888760380" sldId="259"/>
        </pc:sldMkLst>
        <pc:spChg chg="mod">
          <ac:chgData name="Zlygostev, Anton" userId="b855cb17-1484-4194-91da-7df0060dcc54" providerId="ADAL" clId="{C8206029-1B0A-4AB6-B559-4909F7B70762}" dt="2021-09-03T05:04:14.965" v="32" actId="20577"/>
          <ac:spMkLst>
            <pc:docMk/>
            <pc:sldMk cId="3888760380" sldId="259"/>
            <ac:spMk id="3" creationId="{5999F0B6-7E67-427B-9BE7-CF13E0A3B53D}"/>
          </ac:spMkLst>
        </pc:spChg>
      </pc:sldChg>
      <pc:sldChg chg="modSp mod">
        <pc:chgData name="Zlygostev, Anton" userId="b855cb17-1484-4194-91da-7df0060dcc54" providerId="ADAL" clId="{C8206029-1B0A-4AB6-B559-4909F7B70762}" dt="2021-09-03T05:04:44.371" v="39" actId="2711"/>
        <pc:sldMkLst>
          <pc:docMk/>
          <pc:sldMk cId="522101913" sldId="261"/>
        </pc:sldMkLst>
        <pc:spChg chg="mod">
          <ac:chgData name="Zlygostev, Anton" userId="b855cb17-1484-4194-91da-7df0060dcc54" providerId="ADAL" clId="{C8206029-1B0A-4AB6-B559-4909F7B70762}" dt="2021-09-03T05:04:44.371" v="39" actId="2711"/>
          <ac:spMkLst>
            <pc:docMk/>
            <pc:sldMk cId="522101913" sldId="261"/>
            <ac:spMk id="3" creationId="{C98D8275-BBC1-4EC4-B1F9-0ABF42FBA62A}"/>
          </ac:spMkLst>
        </pc:spChg>
      </pc:sldChg>
      <pc:sldChg chg="modSp mod">
        <pc:chgData name="Zlygostev, Anton" userId="b855cb17-1484-4194-91da-7df0060dcc54" providerId="ADAL" clId="{C8206029-1B0A-4AB6-B559-4909F7B70762}" dt="2021-09-03T05:05:45.480" v="52" actId="113"/>
        <pc:sldMkLst>
          <pc:docMk/>
          <pc:sldMk cId="4244754205" sldId="262"/>
        </pc:sldMkLst>
        <pc:spChg chg="mod">
          <ac:chgData name="Zlygostev, Anton" userId="b855cb17-1484-4194-91da-7df0060dcc54" providerId="ADAL" clId="{C8206029-1B0A-4AB6-B559-4909F7B70762}" dt="2021-09-03T05:05:45.480" v="52" actId="113"/>
          <ac:spMkLst>
            <pc:docMk/>
            <pc:sldMk cId="4244754205" sldId="262"/>
            <ac:spMk id="3" creationId="{2CCD36BF-6999-4413-B651-92DE38448176}"/>
          </ac:spMkLst>
        </pc:spChg>
      </pc:sldChg>
      <pc:sldChg chg="modSp mod">
        <pc:chgData name="Zlygostev, Anton" userId="b855cb17-1484-4194-91da-7df0060dcc54" providerId="ADAL" clId="{C8206029-1B0A-4AB6-B559-4909F7B70762}" dt="2021-09-03T05:05:20.619" v="41" actId="113"/>
        <pc:sldMkLst>
          <pc:docMk/>
          <pc:sldMk cId="3921805024" sldId="263"/>
        </pc:sldMkLst>
        <pc:spChg chg="mod">
          <ac:chgData name="Zlygostev, Anton" userId="b855cb17-1484-4194-91da-7df0060dcc54" providerId="ADAL" clId="{C8206029-1B0A-4AB6-B559-4909F7B70762}" dt="2021-09-03T05:05:20.619" v="41" actId="113"/>
          <ac:spMkLst>
            <pc:docMk/>
            <pc:sldMk cId="3921805024" sldId="263"/>
            <ac:spMk id="3" creationId="{C7C97E1E-9DB7-4B40-A2CD-1949D0B7FDC6}"/>
          </ac:spMkLst>
        </pc:spChg>
      </pc:sldChg>
      <pc:sldChg chg="modSp mod">
        <pc:chgData name="Zlygostev, Anton" userId="b855cb17-1484-4194-91da-7df0060dcc54" providerId="ADAL" clId="{C8206029-1B0A-4AB6-B559-4909F7B70762}" dt="2021-11-19T05:43:57.678" v="813" actId="20577"/>
        <pc:sldMkLst>
          <pc:docMk/>
          <pc:sldMk cId="1909298986" sldId="266"/>
        </pc:sldMkLst>
        <pc:spChg chg="mod">
          <ac:chgData name="Zlygostev, Anton" userId="b855cb17-1484-4194-91da-7df0060dcc54" providerId="ADAL" clId="{C8206029-1B0A-4AB6-B559-4909F7B70762}" dt="2021-11-19T05:43:57.678" v="813" actId="20577"/>
          <ac:spMkLst>
            <pc:docMk/>
            <pc:sldMk cId="1909298986" sldId="266"/>
            <ac:spMk id="3" creationId="{4E04D1CE-20B7-4198-97AE-7E942684E432}"/>
          </ac:spMkLst>
        </pc:spChg>
      </pc:sldChg>
      <pc:sldChg chg="addSp modSp add mod">
        <pc:chgData name="Zlygostev, Anton" userId="b855cb17-1484-4194-91da-7df0060dcc54" providerId="ADAL" clId="{C8206029-1B0A-4AB6-B559-4909F7B70762}" dt="2021-11-19T05:08:33.611" v="517" actId="6549"/>
        <pc:sldMkLst>
          <pc:docMk/>
          <pc:sldMk cId="503698082" sldId="279"/>
        </pc:sldMkLst>
        <pc:spChg chg="mod">
          <ac:chgData name="Zlygostev, Anton" userId="b855cb17-1484-4194-91da-7df0060dcc54" providerId="ADAL" clId="{C8206029-1B0A-4AB6-B559-4909F7B70762}" dt="2021-11-19T05:01:50.985" v="226" actId="6549"/>
          <ac:spMkLst>
            <pc:docMk/>
            <pc:sldMk cId="503698082" sldId="279"/>
            <ac:spMk id="2" creationId="{6F9556DA-B251-4E24-A040-0937D73AC661}"/>
          </ac:spMkLst>
        </pc:spChg>
        <pc:spChg chg="mod">
          <ac:chgData name="Zlygostev, Anton" userId="b855cb17-1484-4194-91da-7df0060dcc54" providerId="ADAL" clId="{C8206029-1B0A-4AB6-B559-4909F7B70762}" dt="2021-11-19T04:58:10.787" v="97" actId="20577"/>
          <ac:spMkLst>
            <pc:docMk/>
            <pc:sldMk cId="503698082" sldId="279"/>
            <ac:spMk id="5" creationId="{A439B151-2B17-409F-BC01-7241FA6C5522}"/>
          </ac:spMkLst>
        </pc:spChg>
        <pc:spChg chg="mod">
          <ac:chgData name="Zlygostev, Anton" userId="b855cb17-1484-4194-91da-7df0060dcc54" providerId="ADAL" clId="{C8206029-1B0A-4AB6-B559-4909F7B70762}" dt="2021-11-19T05:00:29.450" v="177" actId="21"/>
          <ac:spMkLst>
            <pc:docMk/>
            <pc:sldMk cId="503698082" sldId="279"/>
            <ac:spMk id="7" creationId="{62A18729-1368-4BE7-8225-281ED98E3958}"/>
          </ac:spMkLst>
        </pc:spChg>
        <pc:graphicFrameChg chg="add mod modGraphic">
          <ac:chgData name="Zlygostev, Anton" userId="b855cb17-1484-4194-91da-7df0060dcc54" providerId="ADAL" clId="{C8206029-1B0A-4AB6-B559-4909F7B70762}" dt="2021-11-19T05:08:33.611" v="517" actId="6549"/>
          <ac:graphicFrameMkLst>
            <pc:docMk/>
            <pc:sldMk cId="503698082" sldId="279"/>
            <ac:graphicFrameMk id="3" creationId="{A41BCD28-02B5-469D-8EC0-99D1673020B5}"/>
          </ac:graphicFrameMkLst>
        </pc:graphicFrameChg>
      </pc:sldChg>
      <pc:sldChg chg="addSp delSp modSp new del mod modClrScheme chgLayout">
        <pc:chgData name="Zlygostev, Anton" userId="b855cb17-1484-4194-91da-7df0060dcc54" providerId="ADAL" clId="{C8206029-1B0A-4AB6-B559-4909F7B70762}" dt="2021-11-19T04:57:30.897" v="72" actId="47"/>
        <pc:sldMkLst>
          <pc:docMk/>
          <pc:sldMk cId="1350199366" sldId="279"/>
        </pc:sldMkLst>
        <pc:spChg chg="mod ord">
          <ac:chgData name="Zlygostev, Anton" userId="b855cb17-1484-4194-91da-7df0060dcc54" providerId="ADAL" clId="{C8206029-1B0A-4AB6-B559-4909F7B70762}" dt="2021-11-19T04:57:20.997" v="71" actId="700"/>
          <ac:spMkLst>
            <pc:docMk/>
            <pc:sldMk cId="1350199366" sldId="279"/>
            <ac:spMk id="2" creationId="{E9C3CF9B-1C7C-4AF0-B9B9-5163B0528E7F}"/>
          </ac:spMkLst>
        </pc:spChg>
        <pc:spChg chg="del mod ord">
          <ac:chgData name="Zlygostev, Anton" userId="b855cb17-1484-4194-91da-7df0060dcc54" providerId="ADAL" clId="{C8206029-1B0A-4AB6-B559-4909F7B70762}" dt="2021-11-19T04:57:14.741" v="70" actId="700"/>
          <ac:spMkLst>
            <pc:docMk/>
            <pc:sldMk cId="1350199366" sldId="279"/>
            <ac:spMk id="3" creationId="{00FB4F00-1171-413C-B8AC-1C22E547BEAE}"/>
          </ac:spMkLst>
        </pc:spChg>
        <pc:spChg chg="del">
          <ac:chgData name="Zlygostev, Anton" userId="b855cb17-1484-4194-91da-7df0060dcc54" providerId="ADAL" clId="{C8206029-1B0A-4AB6-B559-4909F7B70762}" dt="2021-11-19T04:57:14.741" v="70" actId="700"/>
          <ac:spMkLst>
            <pc:docMk/>
            <pc:sldMk cId="1350199366" sldId="279"/>
            <ac:spMk id="4" creationId="{FF6EEB42-09C5-4C2F-AB83-7E63AAAF6C0C}"/>
          </ac:spMkLst>
        </pc:spChg>
        <pc:spChg chg="add del mod ord">
          <ac:chgData name="Zlygostev, Anton" userId="b855cb17-1484-4194-91da-7df0060dcc54" providerId="ADAL" clId="{C8206029-1B0A-4AB6-B559-4909F7B70762}" dt="2021-11-19T04:57:20.997" v="71" actId="700"/>
          <ac:spMkLst>
            <pc:docMk/>
            <pc:sldMk cId="1350199366" sldId="279"/>
            <ac:spMk id="5" creationId="{14CBE2DD-1C35-4593-8F98-66B2B50FC4BA}"/>
          </ac:spMkLst>
        </pc:spChg>
        <pc:spChg chg="add mod ord">
          <ac:chgData name="Zlygostev, Anton" userId="b855cb17-1484-4194-91da-7df0060dcc54" providerId="ADAL" clId="{C8206029-1B0A-4AB6-B559-4909F7B70762}" dt="2021-11-19T04:57:20.997" v="71" actId="700"/>
          <ac:spMkLst>
            <pc:docMk/>
            <pc:sldMk cId="1350199366" sldId="279"/>
            <ac:spMk id="6" creationId="{1730D7A7-1E12-4EE1-A4B4-9D3AE852ABE0}"/>
          </ac:spMkLst>
        </pc:spChg>
      </pc:sldChg>
      <pc:sldChg chg="delSp modSp add mod modShow">
        <pc:chgData name="Zlygostev, Anton" userId="b855cb17-1484-4194-91da-7df0060dcc54" providerId="ADAL" clId="{C8206029-1B0A-4AB6-B559-4909F7B70762}" dt="2021-11-19T05:40:01.791" v="809" actId="729"/>
        <pc:sldMkLst>
          <pc:docMk/>
          <pc:sldMk cId="3012413395" sldId="280"/>
        </pc:sldMkLst>
        <pc:spChg chg="del mod">
          <ac:chgData name="Zlygostev, Anton" userId="b855cb17-1484-4194-91da-7df0060dcc54" providerId="ADAL" clId="{C8206029-1B0A-4AB6-B559-4909F7B70762}" dt="2021-11-19T05:11:38.986" v="521" actId="478"/>
          <ac:spMkLst>
            <pc:docMk/>
            <pc:sldMk cId="3012413395" sldId="280"/>
            <ac:spMk id="2" creationId="{6F9556DA-B251-4E24-A040-0937D73AC661}"/>
          </ac:spMkLst>
        </pc:spChg>
        <pc:spChg chg="del">
          <ac:chgData name="Zlygostev, Anton" userId="b855cb17-1484-4194-91da-7df0060dcc54" providerId="ADAL" clId="{C8206029-1B0A-4AB6-B559-4909F7B70762}" dt="2021-11-19T05:11:35.712" v="519" actId="478"/>
          <ac:spMkLst>
            <pc:docMk/>
            <pc:sldMk cId="3012413395" sldId="280"/>
            <ac:spMk id="7" creationId="{62A18729-1368-4BE7-8225-281ED98E3958}"/>
          </ac:spMkLst>
        </pc:spChg>
        <pc:graphicFrameChg chg="mod modGraphic">
          <ac:chgData name="Zlygostev, Anton" userId="b855cb17-1484-4194-91da-7df0060dcc54" providerId="ADAL" clId="{C8206029-1B0A-4AB6-B559-4909F7B70762}" dt="2021-11-19T05:39:07.079" v="808" actId="108"/>
          <ac:graphicFrameMkLst>
            <pc:docMk/>
            <pc:sldMk cId="3012413395" sldId="280"/>
            <ac:graphicFrameMk id="3" creationId="{A41BCD28-02B5-469D-8EC0-99D1673020B5}"/>
          </ac:graphicFrameMkLst>
        </pc:graphicFrameChg>
      </pc:sldChg>
    </pc:docChg>
  </pc:docChgLst>
  <pc:docChgLst>
    <pc:chgData name="Anton Zlygostev" userId="b855cb17-1484-4194-91da-7df0060dcc54" providerId="ADAL" clId="{C8206029-1B0A-4AB6-B559-4909F7B70762}"/>
    <pc:docChg chg="undo custSel modSld">
      <pc:chgData name="Anton Zlygostev" userId="b855cb17-1484-4194-91da-7df0060dcc54" providerId="ADAL" clId="{C8206029-1B0A-4AB6-B559-4909F7B70762}" dt="2022-09-05T04:28:22.766" v="101" actId="179"/>
      <pc:docMkLst>
        <pc:docMk/>
      </pc:docMkLst>
      <pc:sldChg chg="modSp mod">
        <pc:chgData name="Anton Zlygostev" userId="b855cb17-1484-4194-91da-7df0060dcc54" providerId="ADAL" clId="{C8206029-1B0A-4AB6-B559-4909F7B70762}" dt="2022-09-05T04:28:22.766" v="101" actId="179"/>
        <pc:sldMkLst>
          <pc:docMk/>
          <pc:sldMk cId="3888760380" sldId="259"/>
        </pc:sldMkLst>
        <pc:spChg chg="mod">
          <ac:chgData name="Anton Zlygostev" userId="b855cb17-1484-4194-91da-7df0060dcc54" providerId="ADAL" clId="{C8206029-1B0A-4AB6-B559-4909F7B70762}" dt="2022-09-05T04:28:22.766" v="101" actId="179"/>
          <ac:spMkLst>
            <pc:docMk/>
            <pc:sldMk cId="3888760380" sldId="259"/>
            <ac:spMk id="3" creationId="{5999F0B6-7E67-427B-9BE7-CF13E0A3B53D}"/>
          </ac:spMkLst>
        </pc:spChg>
      </pc:sldChg>
      <pc:sldChg chg="modSp mod">
        <pc:chgData name="Anton Zlygostev" userId="b855cb17-1484-4194-91da-7df0060dcc54" providerId="ADAL" clId="{C8206029-1B0A-4AB6-B559-4909F7B70762}" dt="2022-09-05T04:21:31.467" v="7" actId="108"/>
        <pc:sldMkLst>
          <pc:docMk/>
          <pc:sldMk cId="10434476" sldId="260"/>
        </pc:sldMkLst>
        <pc:spChg chg="mod">
          <ac:chgData name="Anton Zlygostev" userId="b855cb17-1484-4194-91da-7df0060dcc54" providerId="ADAL" clId="{C8206029-1B0A-4AB6-B559-4909F7B70762}" dt="2022-09-05T04:21:31.467" v="7" actId="108"/>
          <ac:spMkLst>
            <pc:docMk/>
            <pc:sldMk cId="10434476" sldId="260"/>
            <ac:spMk id="3" creationId="{B1B62BA7-DA96-4340-A486-A4BA45841CF1}"/>
          </ac:spMkLst>
        </pc:spChg>
      </pc:sldChg>
      <pc:sldChg chg="modSp mod">
        <pc:chgData name="Anton Zlygostev" userId="b855cb17-1484-4194-91da-7df0060dcc54" providerId="ADAL" clId="{C8206029-1B0A-4AB6-B559-4909F7B70762}" dt="2022-09-05T04:22:08.072" v="12" actId="207"/>
        <pc:sldMkLst>
          <pc:docMk/>
          <pc:sldMk cId="522101913" sldId="261"/>
        </pc:sldMkLst>
        <pc:spChg chg="mod">
          <ac:chgData name="Anton Zlygostev" userId="b855cb17-1484-4194-91da-7df0060dcc54" providerId="ADAL" clId="{C8206029-1B0A-4AB6-B559-4909F7B70762}" dt="2022-09-05T04:22:08.072" v="12" actId="207"/>
          <ac:spMkLst>
            <pc:docMk/>
            <pc:sldMk cId="522101913" sldId="261"/>
            <ac:spMk id="3" creationId="{C98D8275-BBC1-4EC4-B1F9-0ABF42FBA62A}"/>
          </ac:spMkLst>
        </pc:spChg>
      </pc:sldChg>
      <pc:sldChg chg="modSp mod">
        <pc:chgData name="Anton Zlygostev" userId="b855cb17-1484-4194-91da-7df0060dcc54" providerId="ADAL" clId="{C8206029-1B0A-4AB6-B559-4909F7B70762}" dt="2022-09-05T04:22:49.075" v="16" actId="207"/>
        <pc:sldMkLst>
          <pc:docMk/>
          <pc:sldMk cId="4244754205" sldId="262"/>
        </pc:sldMkLst>
        <pc:spChg chg="mod">
          <ac:chgData name="Anton Zlygostev" userId="b855cb17-1484-4194-91da-7df0060dcc54" providerId="ADAL" clId="{C8206029-1B0A-4AB6-B559-4909F7B70762}" dt="2022-09-05T04:22:49.075" v="16" actId="207"/>
          <ac:spMkLst>
            <pc:docMk/>
            <pc:sldMk cId="4244754205" sldId="262"/>
            <ac:spMk id="3" creationId="{2CCD36BF-6999-4413-B651-92DE38448176}"/>
          </ac:spMkLst>
        </pc:spChg>
      </pc:sldChg>
      <pc:sldChg chg="modSp mod">
        <pc:chgData name="Anton Zlygostev" userId="b855cb17-1484-4194-91da-7df0060dcc54" providerId="ADAL" clId="{C8206029-1B0A-4AB6-B559-4909F7B70762}" dt="2022-09-05T04:22:39.391" v="14" actId="207"/>
        <pc:sldMkLst>
          <pc:docMk/>
          <pc:sldMk cId="3921805024" sldId="263"/>
        </pc:sldMkLst>
        <pc:spChg chg="mod">
          <ac:chgData name="Anton Zlygostev" userId="b855cb17-1484-4194-91da-7df0060dcc54" providerId="ADAL" clId="{C8206029-1B0A-4AB6-B559-4909F7B70762}" dt="2022-09-05T04:22:39.391" v="14" actId="207"/>
          <ac:spMkLst>
            <pc:docMk/>
            <pc:sldMk cId="3921805024" sldId="263"/>
            <ac:spMk id="3" creationId="{C7C97E1E-9DB7-4B40-A2CD-1949D0B7FDC6}"/>
          </ac:spMkLst>
        </pc:spChg>
      </pc:sldChg>
      <pc:sldChg chg="modSp mod">
        <pc:chgData name="Anton Zlygostev" userId="b855cb17-1484-4194-91da-7df0060dcc54" providerId="ADAL" clId="{C8206029-1B0A-4AB6-B559-4909F7B70762}" dt="2022-09-05T04:23:22.910" v="19" actId="207"/>
        <pc:sldMkLst>
          <pc:docMk/>
          <pc:sldMk cId="2259449813" sldId="265"/>
        </pc:sldMkLst>
        <pc:spChg chg="mod">
          <ac:chgData name="Anton Zlygostev" userId="b855cb17-1484-4194-91da-7df0060dcc54" providerId="ADAL" clId="{C8206029-1B0A-4AB6-B559-4909F7B70762}" dt="2022-09-05T04:23:22.910" v="19" actId="207"/>
          <ac:spMkLst>
            <pc:docMk/>
            <pc:sldMk cId="2259449813" sldId="265"/>
            <ac:spMk id="3" creationId="{5E3C6425-CC20-47C7-971D-6E141ED8BCC3}"/>
          </ac:spMkLst>
        </pc:spChg>
      </pc:sldChg>
      <pc:sldChg chg="modSp mod">
        <pc:chgData name="Anton Zlygostev" userId="b855cb17-1484-4194-91da-7df0060dcc54" providerId="ADAL" clId="{C8206029-1B0A-4AB6-B559-4909F7B70762}" dt="2022-09-05T04:23:41.559" v="22" actId="207"/>
        <pc:sldMkLst>
          <pc:docMk/>
          <pc:sldMk cId="1909298986" sldId="266"/>
        </pc:sldMkLst>
        <pc:spChg chg="mod">
          <ac:chgData name="Anton Zlygostev" userId="b855cb17-1484-4194-91da-7df0060dcc54" providerId="ADAL" clId="{C8206029-1B0A-4AB6-B559-4909F7B70762}" dt="2022-09-05T04:23:41.559" v="22" actId="207"/>
          <ac:spMkLst>
            <pc:docMk/>
            <pc:sldMk cId="1909298986" sldId="266"/>
            <ac:spMk id="3" creationId="{4E04D1CE-20B7-4198-97AE-7E942684E432}"/>
          </ac:spMkLst>
        </pc:spChg>
      </pc:sldChg>
      <pc:sldChg chg="modSp mod">
        <pc:chgData name="Anton Zlygostev" userId="b855cb17-1484-4194-91da-7df0060dcc54" providerId="ADAL" clId="{C8206029-1B0A-4AB6-B559-4909F7B70762}" dt="2022-09-05T04:23:52.894" v="23" actId="113"/>
        <pc:sldMkLst>
          <pc:docMk/>
          <pc:sldMk cId="286482619" sldId="267"/>
        </pc:sldMkLst>
        <pc:spChg chg="mod">
          <ac:chgData name="Anton Zlygostev" userId="b855cb17-1484-4194-91da-7df0060dcc54" providerId="ADAL" clId="{C8206029-1B0A-4AB6-B559-4909F7B70762}" dt="2022-09-05T04:23:52.894" v="23" actId="113"/>
          <ac:spMkLst>
            <pc:docMk/>
            <pc:sldMk cId="286482619" sldId="267"/>
            <ac:spMk id="3" creationId="{0E48B66D-0F1B-47E7-A2C1-86DD137A5F27}"/>
          </ac:spMkLst>
        </pc:spChg>
      </pc:sldChg>
      <pc:sldChg chg="modSp mod">
        <pc:chgData name="Anton Zlygostev" userId="b855cb17-1484-4194-91da-7df0060dcc54" providerId="ADAL" clId="{C8206029-1B0A-4AB6-B559-4909F7B70762}" dt="2022-09-05T04:24:11.816" v="27" actId="2711"/>
        <pc:sldMkLst>
          <pc:docMk/>
          <pc:sldMk cId="2499853295" sldId="268"/>
        </pc:sldMkLst>
        <pc:spChg chg="mod">
          <ac:chgData name="Anton Zlygostev" userId="b855cb17-1484-4194-91da-7df0060dcc54" providerId="ADAL" clId="{C8206029-1B0A-4AB6-B559-4909F7B70762}" dt="2022-09-05T04:24:11.816" v="27" actId="2711"/>
          <ac:spMkLst>
            <pc:docMk/>
            <pc:sldMk cId="2499853295" sldId="268"/>
            <ac:spMk id="3" creationId="{F33F1B98-DCA3-49F8-8D62-9FB2F11750DC}"/>
          </ac:spMkLst>
        </pc:spChg>
      </pc:sldChg>
      <pc:sldChg chg="modSp mod">
        <pc:chgData name="Anton Zlygostev" userId="b855cb17-1484-4194-91da-7df0060dcc54" providerId="ADAL" clId="{C8206029-1B0A-4AB6-B559-4909F7B70762}" dt="2022-09-05T04:24:24.357" v="28" actId="207"/>
        <pc:sldMkLst>
          <pc:docMk/>
          <pc:sldMk cId="2682051407" sldId="270"/>
        </pc:sldMkLst>
        <pc:spChg chg="mod">
          <ac:chgData name="Anton Zlygostev" userId="b855cb17-1484-4194-91da-7df0060dcc54" providerId="ADAL" clId="{C8206029-1B0A-4AB6-B559-4909F7B70762}" dt="2022-09-05T04:24:24.357" v="28" actId="207"/>
          <ac:spMkLst>
            <pc:docMk/>
            <pc:sldMk cId="2682051407" sldId="270"/>
            <ac:spMk id="3" creationId="{7CE26D0A-4FC5-4545-9AF4-C02735DD5C7E}"/>
          </ac:spMkLst>
        </pc:spChg>
      </pc:sldChg>
      <pc:sldChg chg="modSp mod modShow">
        <pc:chgData name="Anton Zlygostev" userId="b855cb17-1484-4194-91da-7df0060dcc54" providerId="ADAL" clId="{C8206029-1B0A-4AB6-B559-4909F7B70762}" dt="2022-09-05T04:25:55.177" v="32" actId="729"/>
        <pc:sldMkLst>
          <pc:docMk/>
          <pc:sldMk cId="503698082" sldId="279"/>
        </pc:sldMkLst>
        <pc:graphicFrameChg chg="mod">
          <ac:chgData name="Anton Zlygostev" userId="b855cb17-1484-4194-91da-7df0060dcc54" providerId="ADAL" clId="{C8206029-1B0A-4AB6-B559-4909F7B70762}" dt="2022-09-05T04:25:47.175" v="31" actId="1076"/>
          <ac:graphicFrameMkLst>
            <pc:docMk/>
            <pc:sldMk cId="503698082" sldId="279"/>
            <ac:graphicFrameMk id="3" creationId="{A41BCD28-02B5-469D-8EC0-99D1673020B5}"/>
          </ac:graphicFrameMkLst>
        </pc:graphicFrameChg>
      </pc:sldChg>
      <pc:sldChg chg="modSp mod modShow">
        <pc:chgData name="Anton Zlygostev" userId="b855cb17-1484-4194-91da-7df0060dcc54" providerId="ADAL" clId="{C8206029-1B0A-4AB6-B559-4909F7B70762}" dt="2022-09-05T04:26:20.667" v="71" actId="5793"/>
        <pc:sldMkLst>
          <pc:docMk/>
          <pc:sldMk cId="3012413395" sldId="280"/>
        </pc:sldMkLst>
        <pc:graphicFrameChg chg="modGraphic">
          <ac:chgData name="Anton Zlygostev" userId="b855cb17-1484-4194-91da-7df0060dcc54" providerId="ADAL" clId="{C8206029-1B0A-4AB6-B559-4909F7B70762}" dt="2022-09-05T04:26:20.667" v="71" actId="5793"/>
          <ac:graphicFrameMkLst>
            <pc:docMk/>
            <pc:sldMk cId="3012413395" sldId="280"/>
            <ac:graphicFrameMk id="3" creationId="{A41BCD28-02B5-469D-8EC0-99D1673020B5}"/>
          </ac:graphicFrameMkLst>
        </pc:graphicFrameChg>
      </pc:sldChg>
    </pc:docChg>
  </pc:docChgLst>
  <pc:docChgLst>
    <pc:chgData name="Zlygostev, Anton" userId="b855cb17-1484-4194-91da-7df0060dcc54" providerId="ADAL" clId="{723B3191-05D4-4179-84D2-C281BA7DF0F1}"/>
    <pc:docChg chg="undo custSel modSld">
      <pc:chgData name="Zlygostev, Anton" userId="b855cb17-1484-4194-91da-7df0060dcc54" providerId="ADAL" clId="{723B3191-05D4-4179-84D2-C281BA7DF0F1}" dt="2021-07-28T05:37:55.739" v="214" actId="20577"/>
      <pc:docMkLst>
        <pc:docMk/>
      </pc:docMkLst>
      <pc:sldChg chg="modSp mod">
        <pc:chgData name="Zlygostev, Anton" userId="b855cb17-1484-4194-91da-7df0060dcc54" providerId="ADAL" clId="{723B3191-05D4-4179-84D2-C281BA7DF0F1}" dt="2021-07-28T05:34:59.875" v="17" actId="108"/>
        <pc:sldMkLst>
          <pc:docMk/>
          <pc:sldMk cId="522101913" sldId="261"/>
        </pc:sldMkLst>
        <pc:spChg chg="mod">
          <ac:chgData name="Zlygostev, Anton" userId="b855cb17-1484-4194-91da-7df0060dcc54" providerId="ADAL" clId="{723B3191-05D4-4179-84D2-C281BA7DF0F1}" dt="2021-07-28T05:34:59.875" v="17" actId="108"/>
          <ac:spMkLst>
            <pc:docMk/>
            <pc:sldMk cId="522101913" sldId="261"/>
            <ac:spMk id="3" creationId="{C98D8275-BBC1-4EC4-B1F9-0ABF42FBA62A}"/>
          </ac:spMkLst>
        </pc:spChg>
      </pc:sldChg>
      <pc:sldChg chg="modSp mod">
        <pc:chgData name="Zlygostev, Anton" userId="b855cb17-1484-4194-91da-7df0060dcc54" providerId="ADAL" clId="{723B3191-05D4-4179-84D2-C281BA7DF0F1}" dt="2021-07-28T05:34:02.056" v="2" actId="2711"/>
        <pc:sldMkLst>
          <pc:docMk/>
          <pc:sldMk cId="4244754205" sldId="262"/>
        </pc:sldMkLst>
        <pc:spChg chg="mod">
          <ac:chgData name="Zlygostev, Anton" userId="b855cb17-1484-4194-91da-7df0060dcc54" providerId="ADAL" clId="{723B3191-05D4-4179-84D2-C281BA7DF0F1}" dt="2021-07-28T05:34:02.056" v="2" actId="2711"/>
          <ac:spMkLst>
            <pc:docMk/>
            <pc:sldMk cId="4244754205" sldId="262"/>
            <ac:spMk id="3" creationId="{2CCD36BF-6999-4413-B651-92DE38448176}"/>
          </ac:spMkLst>
        </pc:spChg>
      </pc:sldChg>
      <pc:sldChg chg="modSp mod">
        <pc:chgData name="Zlygostev, Anton" userId="b855cb17-1484-4194-91da-7df0060dcc54" providerId="ADAL" clId="{723B3191-05D4-4179-84D2-C281BA7DF0F1}" dt="2021-07-28T05:35:24.197" v="18" actId="2711"/>
        <pc:sldMkLst>
          <pc:docMk/>
          <pc:sldMk cId="3921805024" sldId="263"/>
        </pc:sldMkLst>
        <pc:spChg chg="mod">
          <ac:chgData name="Zlygostev, Anton" userId="b855cb17-1484-4194-91da-7df0060dcc54" providerId="ADAL" clId="{723B3191-05D4-4179-84D2-C281BA7DF0F1}" dt="2021-07-28T05:35:24.197" v="18" actId="2711"/>
          <ac:spMkLst>
            <pc:docMk/>
            <pc:sldMk cId="3921805024" sldId="263"/>
            <ac:spMk id="3" creationId="{C7C97E1E-9DB7-4B40-A2CD-1949D0B7FDC6}"/>
          </ac:spMkLst>
        </pc:spChg>
      </pc:sldChg>
      <pc:sldChg chg="modSp mod">
        <pc:chgData name="Zlygostev, Anton" userId="b855cb17-1484-4194-91da-7df0060dcc54" providerId="ADAL" clId="{723B3191-05D4-4179-84D2-C281BA7DF0F1}" dt="2021-07-28T05:36:40.118" v="30" actId="2711"/>
        <pc:sldMkLst>
          <pc:docMk/>
          <pc:sldMk cId="911705306" sldId="264"/>
        </pc:sldMkLst>
        <pc:spChg chg="mod">
          <ac:chgData name="Zlygostev, Anton" userId="b855cb17-1484-4194-91da-7df0060dcc54" providerId="ADAL" clId="{723B3191-05D4-4179-84D2-C281BA7DF0F1}" dt="2021-07-28T05:36:40.118" v="30" actId="2711"/>
          <ac:spMkLst>
            <pc:docMk/>
            <pc:sldMk cId="911705306" sldId="264"/>
            <ac:spMk id="3" creationId="{4D6BC5B8-9392-4C29-A92B-DA3F8890E420}"/>
          </ac:spMkLst>
        </pc:spChg>
      </pc:sldChg>
      <pc:sldChg chg="modSp mod">
        <pc:chgData name="Zlygostev, Anton" userId="b855cb17-1484-4194-91da-7df0060dcc54" providerId="ADAL" clId="{723B3191-05D4-4179-84D2-C281BA7DF0F1}" dt="2021-07-28T05:37:55.739" v="214" actId="20577"/>
        <pc:sldMkLst>
          <pc:docMk/>
          <pc:sldMk cId="1199333840" sldId="269"/>
        </pc:sldMkLst>
        <pc:spChg chg="mod">
          <ac:chgData name="Zlygostev, Anton" userId="b855cb17-1484-4194-91da-7df0060dcc54" providerId="ADAL" clId="{723B3191-05D4-4179-84D2-C281BA7DF0F1}" dt="2021-07-28T05:37:55.739" v="214" actId="20577"/>
          <ac:spMkLst>
            <pc:docMk/>
            <pc:sldMk cId="1199333840" sldId="269"/>
            <ac:spMk id="3" creationId="{06E590E9-3B11-4502-861A-64BDA12314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83CC9-BE13-489C-A86A-9045E1D09B90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27985-C9ED-4A3B-84BF-25796E2DF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9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27985-C9ED-4A3B-84BF-25796E2DFC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3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27985-C9ED-4A3B-84BF-25796E2DFC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29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27985-C9ED-4A3B-84BF-25796E2DFC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95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27985-C9ED-4A3B-84BF-25796E2DFC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0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FBBA-D55D-4708-BBFF-7454D7CB6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F1A8B-BC73-4A3F-A820-958DA10D6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75466-D6A3-463E-BCD8-B2CB6A57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9A30-E298-45E3-82E1-0AAAAFC53573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CB850-20BC-4A9D-A9AD-EACCD298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3C41A-F377-4B0E-B7F4-64F3E3CF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4E4A-0B2D-4C63-8BEE-2C0289E0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DA38-69BB-4875-8A99-3A3CCD1F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28E5F-C245-4F6B-BABA-CB8FC1513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A985E-D52F-42D5-8BC9-565DB9DE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9A30-E298-45E3-82E1-0AAAAFC53573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B6607-6B04-41F3-9D1F-3ED2D98C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2DA5A-7D6C-4463-B272-614EA91B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4E4A-0B2D-4C63-8BEE-2C0289E0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7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91484D-563D-4532-8932-24E54E405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C0B37-A123-44DA-87F3-78F5AA9CA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8EA31-E90D-48E3-B698-C86B8DB4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9A30-E298-45E3-82E1-0AAAAFC53573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F7CE0-3EB8-422E-95EA-8F64E475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6E395-091A-49E5-A3C7-5471605D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4E4A-0B2D-4C63-8BEE-2C0289E0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7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DD6E-3561-4F9C-A0EE-87766485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CB1FE-0A83-4FD8-93C8-A4A0C5571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C79D0-786D-4873-B9D6-3278305B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9A30-E298-45E3-82E1-0AAAAFC53573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2CA1C-B230-47A9-B690-28D29E0E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2E238-A1A5-49C3-88F9-074A3B92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4E4A-0B2D-4C63-8BEE-2C0289E0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FE76-2A4E-42C1-BFF6-17350131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052B2-CCB4-450A-B9DF-08E3020E1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A828B-2D63-471D-9A15-15E1C8F7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9A30-E298-45E3-82E1-0AAAAFC53573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4FAE2-54EB-42E5-88BE-C3CB264F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60999-978C-40F0-9595-1DEE7389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4E4A-0B2D-4C63-8BEE-2C0289E0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1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DFF5-BF22-4176-ADB6-86A21C70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28621-96A6-4FEA-9E59-1C3B7FA4E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9BF37-C959-40CB-B825-EB2E8BC4A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19ED9-CEA8-4BBC-B387-FF7AA72E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9A30-E298-45E3-82E1-0AAAAFC53573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275EB-193B-4A17-BE30-A9DAF1D3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626E7-31DB-47E7-922B-34C4292F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4E4A-0B2D-4C63-8BEE-2C0289E0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5D02-D78A-492A-9F17-BE3EBDF9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D34CA-689C-42FD-87E2-55EE683E9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535D5-2BF0-40E3-859D-5ADEAA5A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80A3F-F7EA-42E7-AB93-7E8278331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97792-A654-444E-953E-25CA85A9D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D50F2-6089-47F4-9DA7-D3795E9F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9A30-E298-45E3-82E1-0AAAAFC53573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DCA4B-2F99-4AB9-8B31-4C1D2191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46253-9F40-4FD0-AC23-D4975344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4E4A-0B2D-4C63-8BEE-2C0289E0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EC23-115A-42F7-85FC-89692774F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2685E-F010-4F78-B03A-8164D3B9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9A30-E298-45E3-82E1-0AAAAFC53573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A826B-8ADE-47B8-9926-04369E75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31CEF-637C-4501-8593-DCED9A82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4E4A-0B2D-4C63-8BEE-2C0289E0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9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FFE1F-361F-43FA-B85E-320FFC7B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9A30-E298-45E3-82E1-0AAAAFC53573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4CE45-2515-4A6E-AFE5-06C077CA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EECBE-7A2B-4CE2-A273-2A62FC8B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4E4A-0B2D-4C63-8BEE-2C0289E0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3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C59E-B5FE-4844-8A90-28F52EAA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0E061-F854-4E97-96B4-1F696EB2B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1EC1F-78D9-4F8B-AADA-660DA1D36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8796A-C2DF-430A-986F-577989E0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9A30-E298-45E3-82E1-0AAAAFC53573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0FF2A-6D07-42E2-AA07-9F96C2BBB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5AA9-01DA-4540-8B9F-23D748D3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4E4A-0B2D-4C63-8BEE-2C0289E0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8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FB04-0791-4B38-B0FC-99885567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A06DE-6D2A-4B3B-9595-17143BFAA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B3F7F-E78D-4175-BF9C-C0653AFF1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13707-5C89-4340-A7C2-348A10C7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9A30-E298-45E3-82E1-0AAAAFC53573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B4A43-78A0-436E-844E-7DCCF98E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AE419-0533-4475-8DCB-EE4B4F9E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4E4A-0B2D-4C63-8BEE-2C0289E0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7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4E5C3-430D-4BEF-A041-C6BFD438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8EFAE-D9AE-4EF1-94A2-44F920D88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BD67F-FEEE-4F79-AFB8-853DA4D97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D9A30-E298-45E3-82E1-0AAAAFC53573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A053-CAA4-4B01-AECB-986AF8A03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F0691-EFCA-4DC0-8F40-4BD54E443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4E4A-0B2D-4C63-8BEE-2C0289E0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.zlygostev@g.nsu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5BCC-699A-4420-9E8C-2491013D3C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Методы трансляции и компиляции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89D6A-65B9-490A-88B7-7E26C52B5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Злыгостев Антон Игоревич</a:t>
            </a:r>
          </a:p>
          <a:p>
            <a:r>
              <a:rPr lang="en-US" dirty="0">
                <a:hlinkClick r:id="rId2"/>
              </a:rPr>
              <a:t>a.zlygostev@g.nsu.ru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4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E11E-BA47-4C20-9A59-BC4358D5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4D1CE-20B7-4198-97AE-7E942684E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Implement a calculator, which uses a reverse polish notation (RPN) expressions with int </a:t>
            </a:r>
            <a:r>
              <a:rPr lang="en-US" dirty="0" err="1"/>
              <a:t>consts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and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*,</a:t>
            </a:r>
            <a:r>
              <a:rPr lang="en-US" dirty="0"/>
              <a:t> and calculates its values. </a:t>
            </a:r>
          </a:p>
          <a:p>
            <a:pPr marL="514350" indent="-514350">
              <a:buAutoNum type="arabicPeriod"/>
            </a:pPr>
            <a:r>
              <a:rPr lang="en-US" dirty="0"/>
              <a:t>Write a translation functions from the arithmetic expressions to RPN and back.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"16876 2 + 5 *"</a:t>
            </a:r>
          </a:p>
        </p:txBody>
      </p:sp>
    </p:spTree>
    <p:extLst>
      <p:ext uri="{BB962C8B-B14F-4D97-AF65-F5344CB8AC3E}">
        <p14:creationId xmlns:p14="http://schemas.microsoft.com/office/powerpoint/2010/main" val="1909298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0F1D-F1F4-488D-A66F-CBFDE843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8B66D-0F1B-47E7-A2C1-86DD137A5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Enrich the language of arithmetic expressions with subtraction, division, negation and variables. </a:t>
            </a:r>
          </a:p>
          <a:p>
            <a:pPr marL="0" indent="0">
              <a:buNone/>
            </a:pPr>
            <a:r>
              <a:rPr lang="en-US" dirty="0"/>
              <a:t>The new language is a language of algebraic expressions. </a:t>
            </a:r>
          </a:p>
          <a:p>
            <a:pPr marL="0" indent="0">
              <a:buNone/>
            </a:pPr>
            <a:r>
              <a:rPr lang="en-US" dirty="0"/>
              <a:t>Write a function, which computes the value of a given algebraic expression with given set of values of variables (caution: the value is </a:t>
            </a:r>
            <a:r>
              <a:rPr lang="en-US" b="1" dirty="0"/>
              <a:t>rational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648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8A8E-54FA-4793-B574-11475F52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1B98-DCA3-49F8-8D62-9FB2F1175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 function of a symbolic derivation of a given algebraic expression by a given variable.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simplification function, which reduces redundant constants like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1 + 0</a:t>
            </a:r>
            <a:r>
              <a:rPr lang="en-US" dirty="0"/>
              <a:t> and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x * 0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5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18C6-A8AA-42B3-9127-FF339110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590E9-3B11-4502-861A-64BDA1231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function, which converts an algebraic expression into a rational function (a fraction of polynomials)</a:t>
            </a:r>
          </a:p>
          <a:p>
            <a:pPr marL="0" indent="0">
              <a:buNone/>
            </a:pPr>
            <a:r>
              <a:rPr lang="en-US" i="1" dirty="0"/>
              <a:t>Explanation: the AST should contain exactly one division operation, and it should be the tree root</a:t>
            </a:r>
          </a:p>
        </p:txBody>
      </p:sp>
    </p:spTree>
    <p:extLst>
      <p:ext uri="{BB962C8B-B14F-4D97-AF65-F5344CB8AC3E}">
        <p14:creationId xmlns:p14="http://schemas.microsoft.com/office/powerpoint/2010/main" val="1199333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A0AC-0BF3-459F-A4A4-F7A3F081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6D0A-4FC5-4545-9AF4-C02735DD5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symbolic simplification function, which finds the smallest form of a given algebraic expression, ruled by a set of identities.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>
                <a:solidFill>
                  <a:schemeClr val="accent5"/>
                </a:solidFill>
                <a:latin typeface="Consolas" panose="020B0609020204030204" pitchFamily="49" charset="0"/>
              </a:rPr>
              <a:t>"(a + b) * b"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5"/>
                </a:solidFill>
                <a:latin typeface="Consolas" panose="020B0609020204030204" pitchFamily="49" charset="0"/>
              </a:rPr>
              <a:t>"(x + 1) * (x - 1)"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5"/>
                </a:solidFill>
                <a:latin typeface="Consolas" panose="020B0609020204030204" pitchFamily="49" charset="0"/>
              </a:rPr>
              <a:t>"x + (y - y)"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5"/>
                </a:solidFill>
                <a:latin typeface="Consolas" panose="020B0609020204030204" pitchFamily="49" charset="0"/>
              </a:rPr>
              <a:t>"x*x*x+(x*x)*y"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51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021714-D877-48FB-ABF5-762765B7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non-deterministic language </a:t>
            </a:r>
            <a:r>
              <a:rPr lang="en-US" b="1" dirty="0" err="1"/>
              <a:t>NeMo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8D0A8-6FDD-472B-B51A-7B06B7754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52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8CB982-4B40-4D0F-9A8A-F532EC2D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A18729-1368-4BE7-8225-281ED98E3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9381"/>
            <a:ext cx="5181600" cy="422758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000" dirty="0"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000" dirty="0">
                <a:latin typeface="Consolas" panose="020B0609020204030204" pitchFamily="49" charset="0"/>
              </a:rPr>
              <a:t> : [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682625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682625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682625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</a:rPr>
              <a:t> := (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682625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000" dirty="0">
                <a:latin typeface="Consolas" panose="020B0609020204030204" pitchFamily="49" charset="0"/>
              </a:rPr>
              <a:t> :=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682625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682625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</a:rPr>
              <a:t> := (x +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</a:rPr>
              <a:t>U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682625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</a:rPr>
              <a:t> := (x -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682625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	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682625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	(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</a:rPr>
              <a:t> &lt; (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</a:rPr>
              <a:t>)) ?;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682625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</a:rPr>
              <a:t> := (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</a:rPr>
              <a:t> + (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</a:rPr>
              <a:t> *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9556DA-B251-4E24-A040-0937D73AC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9381"/>
            <a:ext cx="5181600" cy="422758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682625" algn="l"/>
              </a:tabLst>
            </a:pPr>
            <a:r>
              <a:rPr lang="es-ES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var</a:t>
            </a:r>
            <a:r>
              <a:rPr lang="es-ES" sz="2000" dirty="0"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s-ES" sz="2000" dirty="0">
                <a:latin typeface="Consolas" panose="020B0609020204030204" pitchFamily="49" charset="0"/>
              </a:rPr>
              <a:t> : </a:t>
            </a:r>
            <a:r>
              <a:rPr lang="es-ES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s-E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682625" algn="l"/>
              </a:tabLst>
            </a:pPr>
            <a:r>
              <a:rPr lang="es-ES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var</a:t>
            </a:r>
            <a:r>
              <a:rPr lang="es-ES" sz="2000" dirty="0"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s-ES" sz="2000" dirty="0">
                <a:latin typeface="Consolas" panose="020B0609020204030204" pitchFamily="49" charset="0"/>
              </a:rPr>
              <a:t> : </a:t>
            </a:r>
            <a:r>
              <a:rPr lang="es-ES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s-E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682625" algn="l"/>
              </a:tabLst>
            </a:pPr>
            <a:r>
              <a:rPr lang="es-ES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var</a:t>
            </a:r>
            <a:r>
              <a:rPr lang="es-ES" sz="2000" dirty="0"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s-ES" sz="2000" dirty="0">
                <a:latin typeface="Consolas" panose="020B0609020204030204" pitchFamily="49" charset="0"/>
              </a:rPr>
              <a:t> : </a:t>
            </a:r>
            <a:r>
              <a:rPr lang="es-ES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s-E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682625" algn="l"/>
              </a:tabLst>
            </a:pPr>
            <a:r>
              <a:rPr lang="es-E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682625" algn="l"/>
              </a:tabLst>
            </a:pPr>
            <a:r>
              <a:rPr lang="es-ES" sz="2000" dirty="0">
                <a:latin typeface="Consolas" panose="020B0609020204030204" pitchFamily="49" charset="0"/>
              </a:rPr>
              <a:t>	</a:t>
            </a:r>
            <a:r>
              <a:rPr lang="es-E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s-ES" sz="2000" dirty="0">
                <a:latin typeface="Consolas" panose="020B0609020204030204" pitchFamily="49" charset="0"/>
              </a:rPr>
              <a:t> := </a:t>
            </a:r>
            <a:r>
              <a:rPr lang="es-ES" sz="2000" dirty="0">
                <a:solidFill>
                  <a:srgbClr val="7030A0"/>
                </a:solidFill>
                <a:latin typeface="Consolas" panose="020B0609020204030204" pitchFamily="49" charset="0"/>
              </a:rPr>
              <a:t>12</a:t>
            </a:r>
            <a:r>
              <a:rPr lang="es-E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682625" algn="l"/>
              </a:tabLst>
            </a:pPr>
            <a:r>
              <a:rPr lang="es-ES" sz="2000" dirty="0">
                <a:latin typeface="Consolas" panose="020B0609020204030204" pitchFamily="49" charset="0"/>
              </a:rPr>
              <a:t>	</a:t>
            </a:r>
            <a:r>
              <a:rPr lang="es-E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s-ES" sz="2000" dirty="0">
                <a:latin typeface="Consolas" panose="020B0609020204030204" pitchFamily="49" charset="0"/>
              </a:rPr>
              <a:t> := </a:t>
            </a:r>
            <a:r>
              <a:rPr lang="es-ES" sz="20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r>
              <a:rPr lang="es-E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682625" algn="l"/>
              </a:tabLst>
            </a:pPr>
            <a:r>
              <a:rPr lang="es-ES" sz="2000" dirty="0">
                <a:latin typeface="Consolas" panose="020B0609020204030204" pitchFamily="49" charset="0"/>
              </a:rPr>
              <a:t>	</a:t>
            </a:r>
            <a:r>
              <a:rPr lang="es-E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s-ES" sz="2000" dirty="0">
                <a:latin typeface="Consolas" panose="020B0609020204030204" pitchFamily="49" charset="0"/>
              </a:rPr>
              <a:t> := </a:t>
            </a:r>
            <a:r>
              <a:rPr lang="es-ES" sz="20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r>
              <a:rPr lang="es-E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682625" algn="l"/>
              </a:tabLst>
            </a:pPr>
            <a:r>
              <a:rPr lang="es-ES" sz="2000" dirty="0">
                <a:latin typeface="Consolas" panose="020B0609020204030204" pitchFamily="49" charset="0"/>
              </a:rPr>
              <a:t>	</a:t>
            </a:r>
            <a:r>
              <a:rPr lang="es-ES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while</a:t>
            </a:r>
            <a:r>
              <a:rPr lang="es-ES" sz="2000" dirty="0">
                <a:latin typeface="Consolas" panose="020B0609020204030204" pitchFamily="49" charset="0"/>
              </a:rPr>
              <a:t> (</a:t>
            </a:r>
            <a:r>
              <a:rPr lang="es-E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s-ES" sz="2000" dirty="0">
                <a:latin typeface="Consolas" panose="020B0609020204030204" pitchFamily="49" charset="0"/>
              </a:rPr>
              <a:t> &lt;= </a:t>
            </a:r>
            <a:r>
              <a:rPr lang="es-E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s-ES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682625" algn="l"/>
              </a:tabLst>
            </a:pPr>
            <a:r>
              <a:rPr lang="es-ES" sz="2000" dirty="0">
                <a:latin typeface="Consolas" panose="020B0609020204030204" pitchFamily="49" charset="0"/>
              </a:rPr>
              <a:t>		</a:t>
            </a:r>
            <a:r>
              <a:rPr lang="es-E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s-ES" sz="2000" dirty="0">
                <a:latin typeface="Consolas" panose="020B0609020204030204" pitchFamily="49" charset="0"/>
              </a:rPr>
              <a:t> := (</a:t>
            </a:r>
            <a:r>
              <a:rPr lang="es-E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s-ES" sz="2000" dirty="0">
                <a:latin typeface="Consolas" panose="020B0609020204030204" pitchFamily="49" charset="0"/>
              </a:rPr>
              <a:t> + (</a:t>
            </a:r>
            <a:r>
              <a:rPr lang="es-E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s-ES" sz="2000" dirty="0">
                <a:latin typeface="Consolas" panose="020B0609020204030204" pitchFamily="49" charset="0"/>
              </a:rPr>
              <a:t> + (</a:t>
            </a:r>
            <a:r>
              <a:rPr lang="es-E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s-ES" sz="2000" dirty="0">
                <a:latin typeface="Consolas" panose="020B0609020204030204" pitchFamily="49" charset="0"/>
              </a:rPr>
              <a:t> + 1)));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682625" algn="l"/>
              </a:tabLst>
            </a:pPr>
            <a:r>
              <a:rPr lang="es-ES" sz="2000" dirty="0">
                <a:latin typeface="Consolas" panose="020B0609020204030204" pitchFamily="49" charset="0"/>
              </a:rPr>
              <a:t>		</a:t>
            </a:r>
            <a:r>
              <a:rPr lang="es-E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s-ES" sz="2000" dirty="0">
                <a:latin typeface="Consolas" panose="020B0609020204030204" pitchFamily="49" charset="0"/>
              </a:rPr>
              <a:t> := (</a:t>
            </a:r>
            <a:r>
              <a:rPr lang="es-E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s-ES" sz="2000" dirty="0">
                <a:latin typeface="Consolas" panose="020B0609020204030204" pitchFamily="49" charset="0"/>
              </a:rPr>
              <a:t> + 1)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682625" algn="l"/>
              </a:tabLst>
            </a:pPr>
            <a:r>
              <a:rPr lang="es-ES" sz="2000" dirty="0">
                <a:latin typeface="Consolas" panose="020B0609020204030204" pitchFamily="49" charset="0"/>
              </a:rPr>
              <a:t>	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682625" algn="l"/>
              </a:tabLst>
            </a:pPr>
            <a:r>
              <a:rPr lang="es-ES" sz="2000" dirty="0">
                <a:latin typeface="Consolas" panose="020B0609020204030204" pitchFamily="49" charset="0"/>
              </a:rPr>
              <a:t>	</a:t>
            </a:r>
            <a:r>
              <a:rPr lang="es-E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s-ES" sz="2000" dirty="0">
                <a:latin typeface="Consolas" panose="020B0609020204030204" pitchFamily="49" charset="0"/>
              </a:rPr>
              <a:t> := (</a:t>
            </a:r>
            <a:r>
              <a:rPr lang="es-E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s-ES" sz="2000" dirty="0">
                <a:latin typeface="Consolas" panose="020B0609020204030204" pitchFamily="49" charset="0"/>
              </a:rPr>
              <a:t> - 1);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682625" algn="l"/>
              </a:tabLst>
            </a:pPr>
            <a:r>
              <a:rPr lang="es-ES" sz="2000" dirty="0">
                <a:latin typeface="Consolas" panose="020B0609020204030204" pitchFamily="49" charset="0"/>
              </a:rPr>
              <a:t>	</a:t>
            </a:r>
            <a:r>
              <a:rPr lang="es-ES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print</a:t>
            </a:r>
            <a:r>
              <a:rPr lang="es-ES" sz="2000" dirty="0">
                <a:latin typeface="Consolas" panose="020B0609020204030204" pitchFamily="49" charset="0"/>
              </a:rPr>
              <a:t>(</a:t>
            </a:r>
            <a:r>
              <a:rPr lang="es-E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s-E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682625" algn="l"/>
              </a:tabLst>
            </a:pPr>
            <a:r>
              <a:rPr lang="es-E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439B151-2B17-409F-BC01-7241FA6C5522}"/>
              </a:ext>
            </a:extLst>
          </p:cNvPr>
          <p:cNvSpPr txBox="1">
            <a:spLocks/>
          </p:cNvSpPr>
          <p:nvPr/>
        </p:nvSpPr>
        <p:spPr>
          <a:xfrm>
            <a:off x="838200" y="1470190"/>
            <a:ext cx="10515600" cy="575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Implement a </a:t>
            </a:r>
            <a:r>
              <a:rPr lang="en-US" dirty="0" err="1"/>
              <a:t>NeMo</a:t>
            </a:r>
            <a:r>
              <a:rPr lang="en-US" dirty="0"/>
              <a:t> parser.</a:t>
            </a:r>
          </a:p>
        </p:txBody>
      </p:sp>
    </p:spTree>
    <p:extLst>
      <p:ext uri="{BB962C8B-B14F-4D97-AF65-F5344CB8AC3E}">
        <p14:creationId xmlns:p14="http://schemas.microsoft.com/office/powerpoint/2010/main" val="194478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8CB982-4B40-4D0F-9A8A-F532EC2D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11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439B151-2B17-409F-BC01-7241FA6C5522}"/>
              </a:ext>
            </a:extLst>
          </p:cNvPr>
          <p:cNvSpPr txBox="1">
            <a:spLocks/>
          </p:cNvSpPr>
          <p:nvPr/>
        </p:nvSpPr>
        <p:spPr>
          <a:xfrm>
            <a:off x="838200" y="1470190"/>
            <a:ext cx="10515600" cy="575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NeMo</a:t>
            </a:r>
            <a:r>
              <a:rPr lang="en-US" dirty="0"/>
              <a:t> Grammar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41BCD28-02B5-469D-8EC0-99D167302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31872"/>
              </p:ext>
            </p:extLst>
          </p:nvPr>
        </p:nvGraphicFramePr>
        <p:xfrm>
          <a:off x="838200" y="1949380"/>
          <a:ext cx="10515600" cy="466344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229303">
                  <a:extLst>
                    <a:ext uri="{9D8B030D-6E8A-4147-A177-3AD203B41FA5}">
                      <a16:colId xmlns:a16="http://schemas.microsoft.com/office/drawing/2014/main" val="3297001262"/>
                    </a:ext>
                  </a:extLst>
                </a:gridCol>
                <a:gridCol w="7286297">
                  <a:extLst>
                    <a:ext uri="{9D8B030D-6E8A-4147-A177-3AD203B41FA5}">
                      <a16:colId xmlns:a16="http://schemas.microsoft.com/office/drawing/2014/main" val="1534091321"/>
                    </a:ext>
                  </a:extLst>
                </a:gridCol>
              </a:tblGrid>
              <a:tr h="33390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Program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i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definition</a:t>
                      </a:r>
                      <a:r>
                        <a:rPr lang="es-ES" sz="18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ES" sz="1800" dirty="0"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s-ES" sz="1800" i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body</a:t>
                      </a:r>
                      <a:endParaRPr lang="es-ES" sz="1800" i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569938"/>
                  </a:ext>
                </a:extLst>
              </a:tr>
              <a:tr h="33390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Variable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s-E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1800" i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s-ES" sz="1800" dirty="0"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s-ES" sz="1800" i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800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355242"/>
                  </a:ext>
                </a:extLst>
              </a:tr>
              <a:tr h="33390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Type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s-ES" sz="1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s-E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1800" i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type</a:t>
                      </a:r>
                      <a:r>
                        <a:rPr lang="es-ES" sz="1800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</a:t>
                      </a:r>
                      <a:r>
                        <a:rPr lang="es-ES" sz="180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OF</a:t>
                      </a:r>
                      <a:r>
                        <a:rPr lang="es-ES" sz="1800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1800" i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type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009142"/>
                  </a:ext>
                </a:extLst>
              </a:tr>
              <a:tr h="33390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Body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statement</a:t>
                      </a:r>
                      <a:r>
                        <a:rPr lang="en-US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endParaRPr lang="ru-RU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515947"/>
                  </a:ext>
                </a:extLst>
              </a:tr>
              <a:tr h="33390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Statement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assignment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sequence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alternative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iteration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 {</a:t>
                      </a:r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statement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}</a:t>
                      </a:r>
                      <a:endParaRPr lang="ru-RU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46705"/>
                  </a:ext>
                </a:extLst>
              </a:tr>
              <a:tr h="333907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onsolas" panose="020B0609020204030204" pitchFamily="49" charset="0"/>
                        </a:rPr>
                        <a:t>Array access: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index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index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]</a:t>
                      </a:r>
                      <a:endParaRPr lang="ru-RU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06155"/>
                  </a:ext>
                </a:extLst>
              </a:tr>
              <a:tr h="333907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onsolas" panose="020B0609020204030204" pitchFamily="49" charset="0"/>
                        </a:rPr>
                        <a:t>Array update: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UPD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index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)</a:t>
                      </a:r>
                      <a:endParaRPr lang="ru-RU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8823"/>
                  </a:ext>
                </a:extLst>
              </a:tr>
              <a:tr h="33390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Assignment: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 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:=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expression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592657"/>
                  </a:ext>
                </a:extLst>
              </a:tr>
              <a:tr h="33390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Test: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condition 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?)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234203"/>
                  </a:ext>
                </a:extLst>
              </a:tr>
              <a:tr h="333907"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latin typeface="Consolas" panose="020B0609020204030204" pitchFamily="49" charset="0"/>
                        </a:rPr>
                        <a:t>Sequentual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executon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: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statement1 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statement2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9964"/>
                  </a:ext>
                </a:extLst>
              </a:tr>
              <a:tr h="33390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Indeterminate execution: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statement1 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U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statement2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74345"/>
                  </a:ext>
                </a:extLst>
              </a:tr>
              <a:tr h="33390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Indeterminate iteration: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statement 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225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413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8CB982-4B40-4D0F-9A8A-F532EC2D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A18729-1368-4BE7-8225-281ED98E3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9381"/>
            <a:ext cx="5181600" cy="4227582"/>
          </a:xfrm>
        </p:spPr>
        <p:txBody>
          <a:bodyPr>
            <a:no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9556DA-B251-4E24-A040-0937D73AC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9381"/>
            <a:ext cx="5181600" cy="422758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439B151-2B17-409F-BC01-7241FA6C5522}"/>
              </a:ext>
            </a:extLst>
          </p:cNvPr>
          <p:cNvSpPr txBox="1">
            <a:spLocks/>
          </p:cNvSpPr>
          <p:nvPr/>
        </p:nvSpPr>
        <p:spPr>
          <a:xfrm>
            <a:off x="838200" y="1470190"/>
            <a:ext cx="10515600" cy="575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NeMo</a:t>
            </a:r>
            <a:r>
              <a:rPr lang="en-US" dirty="0"/>
              <a:t> Grammar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41BCD28-02B5-469D-8EC0-99D167302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299279"/>
              </p:ext>
            </p:extLst>
          </p:nvPr>
        </p:nvGraphicFramePr>
        <p:xfrm>
          <a:off x="838200" y="1949380"/>
          <a:ext cx="10515600" cy="329184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764361">
                  <a:extLst>
                    <a:ext uri="{9D8B030D-6E8A-4147-A177-3AD203B41FA5}">
                      <a16:colId xmlns:a16="http://schemas.microsoft.com/office/drawing/2014/main" val="3297001262"/>
                    </a:ext>
                  </a:extLst>
                </a:gridCol>
                <a:gridCol w="6751239">
                  <a:extLst>
                    <a:ext uri="{9D8B030D-6E8A-4147-A177-3AD203B41FA5}">
                      <a16:colId xmlns:a16="http://schemas.microsoft.com/office/drawing/2014/main" val="1534091321"/>
                    </a:ext>
                  </a:extLst>
                </a:gridCol>
              </a:tblGrid>
              <a:tr h="33390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Variable definition: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s-E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1800" i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s-ES" sz="1800" dirty="0"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s-ES" sz="1800" i="1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type</a:t>
                      </a:r>
                      <a:r>
                        <a:rPr lang="es-ES" sz="1800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355242"/>
                  </a:ext>
                </a:extLst>
              </a:tr>
              <a:tr h="33390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Type definition: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s-ES" sz="1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s-ES" sz="1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1800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type1</a:t>
                      </a:r>
                      <a:r>
                        <a:rPr lang="es-ES" sz="1800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1800" kern="12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</a:t>
                      </a:r>
                      <a:r>
                        <a:rPr lang="es-ES" sz="1800" i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1800" kern="12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OF</a:t>
                      </a:r>
                      <a:r>
                        <a:rPr lang="es-ES" sz="1800" i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1800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type2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009142"/>
                  </a:ext>
                </a:extLst>
              </a:tr>
              <a:tr h="333907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onsolas" panose="020B0609020204030204" pitchFamily="49" charset="0"/>
                        </a:rPr>
                        <a:t>Array access: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APP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index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) | </a:t>
                      </a:r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index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]</a:t>
                      </a:r>
                      <a:endParaRPr lang="ru-RU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06155"/>
                  </a:ext>
                </a:extLst>
              </a:tr>
              <a:tr h="333907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latin typeface="Consolas" panose="020B0609020204030204" pitchFamily="49" charset="0"/>
                        </a:rPr>
                        <a:t>Array update: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UPD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index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)</a:t>
                      </a:r>
                      <a:endParaRPr lang="ru-RU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8823"/>
                  </a:ext>
                </a:extLst>
              </a:tr>
              <a:tr h="33390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Assignment: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 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:=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expression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592657"/>
                  </a:ext>
                </a:extLst>
              </a:tr>
              <a:tr h="33390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Test: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condition 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?)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234203"/>
                  </a:ext>
                </a:extLst>
              </a:tr>
              <a:tr h="333907"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latin typeface="Consolas" panose="020B0609020204030204" pitchFamily="49" charset="0"/>
                        </a:rPr>
                        <a:t>Sequentual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executon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: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statement1 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statement2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9964"/>
                  </a:ext>
                </a:extLst>
              </a:tr>
              <a:tr h="33390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Indeterminate execution: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statement1 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U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statement2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74345"/>
                  </a:ext>
                </a:extLst>
              </a:tr>
              <a:tr h="33390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Indeterminate iteration: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statement </a:t>
                      </a:r>
                      <a:r>
                        <a:rPr lang="en-US" i="0" dirty="0"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i="1" dirty="0">
                          <a:latin typeface="Consolas" panose="020B0609020204030204" pitchFamily="49" charset="0"/>
                        </a:rPr>
                        <a:t> 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225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698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6BCF4C-E4C9-4F95-A119-F43569F3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56120B-B081-4E9F-84F6-8FABDCA76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 a virtual </a:t>
            </a:r>
            <a:r>
              <a:rPr lang="en-US" dirty="0" err="1"/>
              <a:t>NeMo</a:t>
            </a:r>
            <a:r>
              <a:rPr lang="en-US" dirty="0"/>
              <a:t> machine, which executes programs, translated from </a:t>
            </a:r>
            <a:r>
              <a:rPr lang="en-US" dirty="0" err="1"/>
              <a:t>NeMo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2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977E-8E5A-47F7-896A-6345D185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курса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9F0B6-7E67-427B-9BE7-CF13E0A3B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457200">
            <a:normAutofit lnSpcReduction="10000"/>
          </a:bodyPr>
          <a:lstStyle/>
          <a:p>
            <a:r>
              <a:rPr lang="en-US" sz="1400" b="1" dirty="0"/>
              <a:t>Simple introduction into flow</a:t>
            </a:r>
            <a:endParaRPr lang="ru-RU" sz="1400" b="1" dirty="0"/>
          </a:p>
          <a:p>
            <a:pPr marL="461963" lvl="1" indent="-230188">
              <a:buFont typeface="+mj-lt"/>
              <a:buAutoNum type="arabicPeriod"/>
            </a:pPr>
            <a:r>
              <a:rPr lang="en-US" sz="1200" dirty="0"/>
              <a:t>Write down a function, which transforms an array of integers into an array of strings, </a:t>
            </a:r>
            <a:r>
              <a:rPr lang="en-US" sz="1200" dirty="0" err="1"/>
              <a:t>e.g</a:t>
            </a:r>
            <a:r>
              <a:rPr lang="en-US" sz="1200" dirty="0"/>
              <a:t>: [1, 2, 3] int ["1", "2", "3"].   Print this array. Use functions: map, i2s, </a:t>
            </a:r>
            <a:r>
              <a:rPr lang="en-US" sz="1200" dirty="0" err="1"/>
              <a:t>strGlue</a:t>
            </a:r>
            <a:r>
              <a:rPr lang="en-US" sz="1200" dirty="0"/>
              <a:t>, </a:t>
            </a:r>
            <a:r>
              <a:rPr lang="en-US" sz="1200" dirty="0" err="1"/>
              <a:t>println</a:t>
            </a:r>
            <a:r>
              <a:rPr lang="en-US" sz="1200" dirty="0"/>
              <a:t>.</a:t>
            </a:r>
            <a:endParaRPr lang="ru-RU" sz="1200" dirty="0"/>
          </a:p>
          <a:p>
            <a:pPr marL="461963" lvl="1" indent="-230188">
              <a:buFont typeface="+mj-lt"/>
              <a:buAutoNum type="arabicPeriod"/>
            </a:pPr>
            <a:r>
              <a:rPr lang="en-US" sz="1200" dirty="0"/>
              <a:t>Write down a function, which computes the sum of all integers in a given array: on [1, 2, 3] it will give 6.    Use function: fold.</a:t>
            </a:r>
            <a:endParaRPr lang="ru-RU" sz="1200" dirty="0"/>
          </a:p>
          <a:p>
            <a:pPr marL="461963" lvl="1" indent="-230188">
              <a:buFont typeface="+mj-lt"/>
              <a:buAutoNum type="arabicPeriod"/>
            </a:pPr>
            <a:r>
              <a:rPr lang="en-US" sz="1200" dirty="0"/>
              <a:t>Write a function fib(n : int) -&gt; [int], which computes the array of all first n </a:t>
            </a:r>
            <a:r>
              <a:rPr lang="en-US" sz="1200" dirty="0" err="1"/>
              <a:t>fibonacci</a:t>
            </a:r>
            <a:r>
              <a:rPr lang="en-US" sz="1200" dirty="0"/>
              <a:t> numbers: 0, 1, 1, 2, 3, 5, ....    Make it а) recursive b) with tail recursion c) with references to the array, of complexity O(n).    Use: fold, </a:t>
            </a:r>
            <a:r>
              <a:rPr lang="en-US" sz="1200" dirty="0" err="1"/>
              <a:t>concat</a:t>
            </a:r>
            <a:r>
              <a:rPr lang="en-US" sz="1200" dirty="0"/>
              <a:t>, </a:t>
            </a:r>
            <a:r>
              <a:rPr lang="en-US" sz="1200" dirty="0" err="1"/>
              <a:t>refArrayPush</a:t>
            </a:r>
            <a:endParaRPr lang="ru-RU" sz="1200" dirty="0"/>
          </a:p>
          <a:p>
            <a:pPr marL="461963" lvl="1" indent="-230188">
              <a:buFont typeface="+mj-lt"/>
              <a:buAutoNum type="arabicPeriod"/>
            </a:pPr>
            <a:r>
              <a:rPr lang="en-US" sz="1200" dirty="0"/>
              <a:t>Given an array of integers [n_1,...,</a:t>
            </a:r>
            <a:r>
              <a:rPr lang="en-US" sz="1200" dirty="0" err="1"/>
              <a:t>n_k</a:t>
            </a:r>
            <a:r>
              <a:rPr lang="en-US" sz="1200" dirty="0"/>
              <a:t>] and a number m, find all pairs of indexes (</a:t>
            </a:r>
            <a:r>
              <a:rPr lang="en-US" sz="1200" dirty="0" err="1"/>
              <a:t>i</a:t>
            </a:r>
            <a:r>
              <a:rPr lang="en-US" sz="1200" dirty="0"/>
              <a:t>, j) such that </a:t>
            </a:r>
            <a:r>
              <a:rPr lang="en-US" sz="1200" dirty="0" err="1"/>
              <a:t>n_i</a:t>
            </a:r>
            <a:r>
              <a:rPr lang="en-US" sz="1200" dirty="0"/>
              <a:t> + </a:t>
            </a:r>
            <a:r>
              <a:rPr lang="en-US" sz="1200" dirty="0" err="1"/>
              <a:t>n_j</a:t>
            </a:r>
            <a:r>
              <a:rPr lang="en-US" sz="1200" dirty="0"/>
              <a:t> == m.    Signature of a function: </a:t>
            </a:r>
            <a:r>
              <a:rPr lang="en-US" sz="1200" dirty="0" err="1"/>
              <a:t>inds</a:t>
            </a:r>
            <a:r>
              <a:rPr lang="en-US" sz="1200" dirty="0"/>
              <a:t>(a : [int], m : int) -&gt; [Pair&lt;int, int&gt;].    Complication: make this function of complexity O(n log(n)), not O(n^2).    Use functions: </a:t>
            </a:r>
            <a:r>
              <a:rPr lang="en-US" sz="1200" dirty="0" err="1"/>
              <a:t>foldi</a:t>
            </a:r>
            <a:r>
              <a:rPr lang="en-US" sz="1200" dirty="0"/>
              <a:t>, </a:t>
            </a:r>
            <a:r>
              <a:rPr lang="en-US" sz="1200" dirty="0" err="1"/>
              <a:t>makeTree</a:t>
            </a:r>
            <a:r>
              <a:rPr lang="en-US" sz="1200" dirty="0"/>
              <a:t>, </a:t>
            </a:r>
            <a:r>
              <a:rPr lang="en-US" sz="1200" dirty="0" err="1"/>
              <a:t>setTree</a:t>
            </a:r>
            <a:r>
              <a:rPr lang="en-US" sz="1200" dirty="0"/>
              <a:t>, </a:t>
            </a:r>
            <a:r>
              <a:rPr lang="en-US" sz="1200" dirty="0" err="1"/>
              <a:t>lookupTree</a:t>
            </a:r>
            <a:r>
              <a:rPr lang="en-US" sz="1200" dirty="0"/>
              <a:t>.</a:t>
            </a:r>
            <a:endParaRPr lang="ru-RU" sz="1200" dirty="0"/>
          </a:p>
          <a:p>
            <a:r>
              <a:rPr lang="en-US" sz="1400" b="1" dirty="0"/>
              <a:t>Formal computer languages, tiny computer algebra system</a:t>
            </a:r>
            <a:endParaRPr lang="ru-RU" sz="1400" b="1" dirty="0"/>
          </a:p>
          <a:p>
            <a:pPr marL="461963" lvl="1" indent="-230188">
              <a:buFont typeface="+mj-lt"/>
              <a:buAutoNum type="arabicPeriod" startAt="5"/>
            </a:pPr>
            <a:r>
              <a:rPr lang="en-US" sz="1200" dirty="0"/>
              <a:t>Write a PEG-parser for a grammar of simple arithmetic expressions (with integer </a:t>
            </a:r>
            <a:r>
              <a:rPr lang="en-US" sz="1200" dirty="0" err="1"/>
              <a:t>consts</a:t>
            </a:r>
            <a:r>
              <a:rPr lang="en-US" sz="1200" dirty="0"/>
              <a:t>, operation + and *), which generates AST-tree. Use the lingo library. Convert an AST-tree of arithmetic expressions back into a string.   Implement a calculator, which computes the value of an arithmetic expression.</a:t>
            </a:r>
            <a:endParaRPr lang="ru-RU" sz="1200" dirty="0"/>
          </a:p>
          <a:p>
            <a:pPr marL="461963" lvl="1" indent="-230188">
              <a:buFont typeface="+mj-lt"/>
              <a:buAutoNum type="arabicPeriod" startAt="5"/>
            </a:pPr>
            <a:r>
              <a:rPr lang="en-US" sz="1200" dirty="0"/>
              <a:t>Implement a calculator, which uses a reverse polish notation (RPN) expressions and calculates its values. Write a translation functions from the arithmetic expressions to RPN and back.</a:t>
            </a:r>
          </a:p>
          <a:p>
            <a:pPr marL="461963" lvl="1" indent="-230188">
              <a:buFont typeface="+mj-lt"/>
              <a:buAutoNum type="arabicPeriod" startAt="5"/>
            </a:pPr>
            <a:r>
              <a:rPr lang="en-US" sz="1200" dirty="0"/>
              <a:t>Enrich the language of arithmetic expressions with subtraction, division, negation and variables. The new language is a language of algebraic expressions. Write a function, which computes the value of a given algebraic expression with given set of values of variables (caution: the value is rational).</a:t>
            </a:r>
          </a:p>
          <a:p>
            <a:pPr marL="461963" lvl="1" indent="-230188">
              <a:buFont typeface="+mj-lt"/>
              <a:buAutoNum type="arabicPeriod" startAt="5"/>
            </a:pPr>
            <a:r>
              <a:rPr lang="en-US" sz="1200" dirty="0"/>
              <a:t>Write a function of a symbolic derivation of a given algebraic expression by a given variable. Write a simplification   function, which reduces redundant constants like 1 + 0 and x * 0.</a:t>
            </a:r>
          </a:p>
          <a:p>
            <a:pPr marL="461963" lvl="1" indent="-230188">
              <a:buFont typeface="+mj-lt"/>
              <a:buAutoNum type="arabicPeriod" startAt="5"/>
            </a:pPr>
            <a:r>
              <a:rPr lang="en-US" sz="1200" dirty="0"/>
              <a:t>Write a function, which converts an algebraic expression into a rational function (a fraction of polynomials)</a:t>
            </a:r>
          </a:p>
          <a:p>
            <a:pPr marL="461963" lvl="1" indent="-230188">
              <a:buFont typeface="+mj-lt"/>
              <a:buAutoNum type="arabicPeriod" startAt="5"/>
            </a:pPr>
            <a:r>
              <a:rPr lang="en-US" sz="1200" dirty="0"/>
              <a:t>Write a symbolic simplification function, which finds the smallest form of a given algebraic expression, ruled by a set of identities.</a:t>
            </a:r>
          </a:p>
          <a:p>
            <a:r>
              <a:rPr lang="en-US" sz="1400" b="1" dirty="0"/>
              <a:t>Simple non-deterministic language </a:t>
            </a:r>
            <a:r>
              <a:rPr lang="en-US" sz="1400" b="1" dirty="0" err="1"/>
              <a:t>NeMo</a:t>
            </a:r>
            <a:endParaRPr lang="en-US" sz="1400" b="1" dirty="0"/>
          </a:p>
          <a:p>
            <a:pPr marL="461963" lvl="1" indent="-230188">
              <a:buFont typeface="+mj-lt"/>
              <a:buAutoNum type="arabicPeriod" startAt="11"/>
            </a:pPr>
            <a:r>
              <a:rPr lang="en-US" sz="1200" dirty="0"/>
              <a:t>Implement a </a:t>
            </a:r>
            <a:r>
              <a:rPr lang="en-US" sz="1200" dirty="0" err="1"/>
              <a:t>NeMo</a:t>
            </a:r>
            <a:r>
              <a:rPr lang="en-US" sz="1200" dirty="0"/>
              <a:t> parser.</a:t>
            </a:r>
          </a:p>
          <a:p>
            <a:pPr marL="461963" lvl="1" indent="-230188">
              <a:buFont typeface="+mj-lt"/>
              <a:buAutoNum type="arabicPeriod" startAt="11"/>
            </a:pPr>
            <a:r>
              <a:rPr lang="en-US" sz="1200" dirty="0"/>
              <a:t>Implement a virtual </a:t>
            </a:r>
            <a:r>
              <a:rPr lang="en-US" sz="1200" dirty="0" err="1"/>
              <a:t>NeMo</a:t>
            </a:r>
            <a:r>
              <a:rPr lang="en-US" sz="1200" dirty="0"/>
              <a:t> machine, which executes programs, translated from </a:t>
            </a:r>
            <a:r>
              <a:rPr lang="en-US" sz="1200" dirty="0" err="1"/>
              <a:t>NeMo</a:t>
            </a:r>
            <a:endParaRPr lang="en-US" sz="1200" dirty="0"/>
          </a:p>
          <a:p>
            <a:r>
              <a:rPr lang="en-US" sz="1400" b="1" dirty="0"/>
              <a:t>Formal verification of </a:t>
            </a:r>
            <a:r>
              <a:rPr lang="en-US" sz="1400" b="1" dirty="0" err="1"/>
              <a:t>NeMo</a:t>
            </a:r>
            <a:r>
              <a:rPr lang="en-US" sz="1400" b="1" dirty="0"/>
              <a:t> programs</a:t>
            </a:r>
          </a:p>
          <a:p>
            <a:pPr marL="461963" lvl="1" indent="-230188">
              <a:buFont typeface="+mj-lt"/>
              <a:buAutoNum type="arabicPeriod" startAt="13"/>
            </a:pPr>
            <a:r>
              <a:rPr lang="en-US" sz="1200" dirty="0"/>
              <a:t>Implement the language of annotated </a:t>
            </a:r>
            <a:r>
              <a:rPr lang="en-US" sz="1200" dirty="0" err="1"/>
              <a:t>NeMo</a:t>
            </a:r>
            <a:r>
              <a:rPr lang="en-US" sz="1200" dirty="0"/>
              <a:t> programs</a:t>
            </a:r>
          </a:p>
          <a:p>
            <a:pPr marL="461963" lvl="1" indent="-230188">
              <a:buFont typeface="+mj-lt"/>
              <a:buAutoNum type="arabicPeriod" startAt="13"/>
            </a:pPr>
            <a:r>
              <a:rPr lang="en-US" sz="1200" dirty="0"/>
              <a:t>Implement the generation of verification conditions for </a:t>
            </a:r>
            <a:r>
              <a:rPr lang="en-US" sz="1200" dirty="0" err="1"/>
              <a:t>NeMo</a:t>
            </a:r>
            <a:endParaRPr lang="en-US" sz="1200" dirty="0"/>
          </a:p>
          <a:p>
            <a:pPr marL="461963" lvl="1" indent="-230188">
              <a:buFont typeface="+mj-lt"/>
              <a:buAutoNum type="arabicPeriod" startAt="13"/>
            </a:pPr>
            <a:r>
              <a:rPr lang="en-US" sz="1200" dirty="0"/>
              <a:t>Implement the translator from annotated </a:t>
            </a:r>
            <a:r>
              <a:rPr lang="en-US" sz="1200" dirty="0" err="1"/>
              <a:t>NeMo</a:t>
            </a:r>
            <a:r>
              <a:rPr lang="en-US" sz="1200" dirty="0"/>
              <a:t> programs to the input language of z3</a:t>
            </a:r>
          </a:p>
        </p:txBody>
      </p:sp>
    </p:spTree>
    <p:extLst>
      <p:ext uri="{BB962C8B-B14F-4D97-AF65-F5344CB8AC3E}">
        <p14:creationId xmlns:p14="http://schemas.microsoft.com/office/powerpoint/2010/main" val="3888760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38218B-EDC5-4A9A-8BD6-3415B071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Formal verification of </a:t>
            </a:r>
            <a:r>
              <a:rPr lang="en-US" b="1" dirty="0" err="1"/>
              <a:t>NeMo</a:t>
            </a:r>
            <a:r>
              <a:rPr lang="en-US" b="1" dirty="0"/>
              <a:t> programs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82648-A420-4B8B-85A4-533E1607A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8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3652-777E-4B0B-80DD-C11CA990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Lab 13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8FAC5-444D-4417-A299-243BC6132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Implement the language of annotated </a:t>
            </a:r>
            <a:r>
              <a:rPr lang="en-US" sz="4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NeMo</a:t>
            </a: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69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3D9E-2C31-409B-A47B-6664783E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Lab 14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8F2BD-B70D-4B93-9BFA-1B0D115A1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Implement the generation of verification conditions for </a:t>
            </a:r>
            <a:r>
              <a:rPr lang="en-US" sz="4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91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B3A4-5347-4CE9-A392-4468332B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Lab 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5A801-6D13-409C-9EA2-F1FCB4C5C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rtl="0" eaLnBrk="1" latinLnBrk="0" hangingPunct="1">
              <a:buNone/>
            </a:pP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Implement the translator from annotated </a:t>
            </a:r>
            <a:r>
              <a:rPr lang="en-US" sz="44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NeMo</a:t>
            </a: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programs to the input language of z3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058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A21C-96BF-46A4-B655-7F0EA5ED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</a:t>
            </a:r>
            <a:r>
              <a:rPr lang="en-US" dirty="0"/>
              <a:t>flow9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62BA7-DA96-4340-A486-A4BA45841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folder/subfolder/module1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foo 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bar(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s: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-&gt;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FooBar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a : 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[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]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[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];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[[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]]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[[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]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[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]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[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]];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ab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 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[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];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fac(n) 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(n &lt;= 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n * fac(n-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AF00DB"/>
                </a:solidFill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7737-E315-4904-8FDB-1803A8CF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8275-BBC1-4EC4-B1F9-0ABF42FBA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Write down a function, which transforms an array of integers into an array of strings, </a:t>
            </a:r>
            <a:r>
              <a:rPr lang="en-US" dirty="0" err="1"/>
              <a:t>e.g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[1, 2, 3] </a:t>
            </a:r>
            <a:r>
              <a:rPr lang="en-US" dirty="0"/>
              <a:t>into </a:t>
            </a:r>
            <a:r>
              <a:rPr lang="en-US" dirty="0">
                <a:latin typeface="Consolas" panose="020B0609020204030204" pitchFamily="49" charset="0"/>
              </a:rPr>
              <a:t>["1", "2", "3"]</a:t>
            </a:r>
            <a:r>
              <a:rPr lang="en-US" dirty="0"/>
              <a:t>.   Print this array. Use functions: </a:t>
            </a:r>
            <a:r>
              <a:rPr lang="en-US" dirty="0">
                <a:latin typeface="Consolas" panose="020B0609020204030204" pitchFamily="49" charset="0"/>
              </a:rPr>
              <a:t>map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i2s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strGlue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 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0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ED99-BD07-4B11-8354-BFC8F78C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36BF-6999-4413-B651-92DE3844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down a function, which computes the sum of all integers in a given array: on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[1, 2, 3]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it will yield </a:t>
            </a:r>
            <a:r>
              <a:rPr lang="en-US" b="1" dirty="0"/>
              <a:t>6</a:t>
            </a:r>
            <a:r>
              <a:rPr lang="en-US" dirty="0"/>
              <a:t>. Use function: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fold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5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C55E-61FF-46A8-8991-FC3E0B07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7E1E-9DB7-4B40-A2CD-1949D0B7F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function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fib(n : int) -&gt; [int]</a:t>
            </a:r>
            <a:r>
              <a:rPr lang="en-US" dirty="0"/>
              <a:t>, which computes the array of first </a:t>
            </a:r>
            <a:r>
              <a:rPr lang="en-US" b="1" dirty="0"/>
              <a:t>n</a:t>
            </a:r>
            <a:r>
              <a:rPr lang="en-US" dirty="0"/>
              <a:t> Fibonacci numbers: 0, 1, 1, 2, 3, 5, ....    Make it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recursive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with tail recursion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with references to the array, of complexity O(n).    Use: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fold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concat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refArrayPush</a:t>
            </a:r>
            <a:endParaRPr lang="ru-RU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80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FCEE-354D-4808-AAAF-E85582FC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C5B8-9392-4C29-A92B-DA3F8890E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an array of integers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[n</a:t>
            </a:r>
            <a:r>
              <a:rPr lang="en-US" baseline="-25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,...,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baseline="-25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and a number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dirty="0"/>
              <a:t>, find all pairs of indexes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, j)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such that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n[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] + n[j] == m</a:t>
            </a:r>
          </a:p>
          <a:p>
            <a:pPr marL="0" indent="0">
              <a:buNone/>
            </a:pPr>
            <a:r>
              <a:rPr lang="en-US" dirty="0"/>
              <a:t>Signature of a function: </a:t>
            </a:r>
            <a:br>
              <a:rPr lang="en-US" dirty="0"/>
            </a:b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inds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(a : [int], m : int) -&gt; [Pair&lt;int, int&gt;]</a:t>
            </a:r>
          </a:p>
          <a:p>
            <a:pPr marL="0" indent="0">
              <a:buNone/>
            </a:pPr>
            <a:r>
              <a:rPr lang="en-US" b="1" dirty="0"/>
              <a:t>Complication</a:t>
            </a:r>
            <a:r>
              <a:rPr lang="en-US" dirty="0"/>
              <a:t>: make this function of complexity O(n log(n)), not O(n</a:t>
            </a:r>
            <a:r>
              <a:rPr lang="en-US" baseline="30000" dirty="0"/>
              <a:t>2</a:t>
            </a:r>
            <a:r>
              <a:rPr lang="en-US" dirty="0"/>
              <a:t>).    Use functions: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foldi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makeTree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setTree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lookupTree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0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ABF7AC-A788-4652-8982-A83AC78F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Formal computer languages, tiny computer algebra system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59811-087F-4D4B-AAFB-BD4754015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7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375-448E-49C8-B061-1BA7D61E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C6425-CC20-47C7-971D-6E141ED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 PEG-parser for a grammar of simple arithmetic expressions (with integer constants, operation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+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*</a:t>
            </a:r>
            <a:r>
              <a:rPr lang="en-US" b="1" dirty="0"/>
              <a:t>, </a:t>
            </a:r>
            <a:r>
              <a:rPr lang="en-US" dirty="0"/>
              <a:t>and parentheses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), which generates AST-tree. Use library </a:t>
            </a:r>
            <a:r>
              <a:rPr lang="en-US" dirty="0">
                <a:solidFill>
                  <a:schemeClr val="accent5"/>
                </a:solidFill>
              </a:rPr>
              <a:t>lingo</a:t>
            </a:r>
            <a:r>
              <a:rPr lang="en-US" dirty="0"/>
              <a:t>.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an AST-tree of arithmetic expressions back into a string.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a calculator, which computes the value of an arithmetic expression.</a:t>
            </a:r>
          </a:p>
        </p:txBody>
      </p:sp>
    </p:spTree>
    <p:extLst>
      <p:ext uri="{BB962C8B-B14F-4D97-AF65-F5344CB8AC3E}">
        <p14:creationId xmlns:p14="http://schemas.microsoft.com/office/powerpoint/2010/main" val="225944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30611</TotalTime>
  <Words>1613</Words>
  <Application>Microsoft Office PowerPoint</Application>
  <PresentationFormat>Widescreen</PresentationFormat>
  <Paragraphs>170</Paragraphs>
  <Slides>23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Методы трансляции и компиляции</vt:lpstr>
      <vt:lpstr>Обзор курса</vt:lpstr>
      <vt:lpstr>Язык flow9</vt:lpstr>
      <vt:lpstr>Lab 1</vt:lpstr>
      <vt:lpstr>Lab 2</vt:lpstr>
      <vt:lpstr>Lab 3</vt:lpstr>
      <vt:lpstr>Lab 4</vt:lpstr>
      <vt:lpstr>Formal computer languages, tiny computer algebra system</vt:lpstr>
      <vt:lpstr>Lab 5</vt:lpstr>
      <vt:lpstr>Lab 6</vt:lpstr>
      <vt:lpstr>Lab 7</vt:lpstr>
      <vt:lpstr>Lab 8</vt:lpstr>
      <vt:lpstr>Lab 9</vt:lpstr>
      <vt:lpstr>Lab 10</vt:lpstr>
      <vt:lpstr>Simple non-deterministic language NeMo</vt:lpstr>
      <vt:lpstr>Lab 11</vt:lpstr>
      <vt:lpstr>Lab 11</vt:lpstr>
      <vt:lpstr>Lab 11</vt:lpstr>
      <vt:lpstr>Lab 12</vt:lpstr>
      <vt:lpstr>Formal verification of NeMo programs</vt:lpstr>
      <vt:lpstr>Lab 13</vt:lpstr>
      <vt:lpstr>Lab 14 </vt:lpstr>
      <vt:lpstr>Lab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трансляции и оптимизации программ</dc:title>
  <dc:creator>Zlygostev, Anton</dc:creator>
  <cp:lastModifiedBy>Anton Zlygostev</cp:lastModifiedBy>
  <cp:revision>33</cp:revision>
  <dcterms:created xsi:type="dcterms:W3CDTF">2020-09-01T05:49:02Z</dcterms:created>
  <dcterms:modified xsi:type="dcterms:W3CDTF">2022-12-02T11:59:41Z</dcterms:modified>
</cp:coreProperties>
</file>