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ague Spartan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95010" y="-65981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6080227">
            <a:off x="1144942" y="-2454670"/>
            <a:ext cx="2879509" cy="6230221"/>
            <a:chOff x="0" y="0"/>
            <a:chExt cx="3839345" cy="830696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862420" cy="7281052"/>
              <a:chOff x="0" y="0"/>
              <a:chExt cx="424452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2445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24452">
                    <a:moveTo>
                      <a:pt x="0" y="0"/>
                    </a:moveTo>
                    <a:lnTo>
                      <a:pt x="424452" y="0"/>
                    </a:lnTo>
                    <a:lnTo>
                      <a:pt x="42445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B3D6C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2445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76926" y="1025909"/>
              <a:ext cx="2862420" cy="7281052"/>
              <a:chOff x="0" y="0"/>
              <a:chExt cx="424452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2445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24452">
                    <a:moveTo>
                      <a:pt x="0" y="0"/>
                    </a:moveTo>
                    <a:lnTo>
                      <a:pt x="424452" y="0"/>
                    </a:lnTo>
                    <a:lnTo>
                      <a:pt x="42445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C2E7D7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2445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3887605">
            <a:off x="14138449" y="7948519"/>
            <a:ext cx="2296553" cy="4676961"/>
            <a:chOff x="0" y="0"/>
            <a:chExt cx="3062070" cy="6235948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1028700" y="2771140"/>
            <a:ext cx="14258025" cy="5955839"/>
            <a:chOff x="0" y="0"/>
            <a:chExt cx="19010700" cy="7941118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0"/>
              <a:ext cx="19010700" cy="599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759"/>
                </a:lnSpc>
              </a:pPr>
              <a:r>
                <a:rPr lang="en-US" sz="14799" spc="-887">
                  <a:solidFill>
                    <a:srgbClr val="1D7A66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Procesamiento de imagenes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267893"/>
              <a:ext cx="19010700" cy="1673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Análisis Comparativo de Técnicas de Mejora de Imagen: HE, CLAHE, DSIHE y BBHE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5922052" y="1000125"/>
            <a:ext cx="9364673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spc="-16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Pilar Ruiz Díaz | Mathias Chaparro | Tanya Godoy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D7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17139724" y="5205963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6545328">
            <a:off x="5025634" y="-5769264"/>
            <a:ext cx="2296553" cy="11881557"/>
            <a:chOff x="0" y="0"/>
            <a:chExt cx="3062070" cy="1584207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3053401" y="4246152"/>
            <a:ext cx="12181197" cy="1939464"/>
            <a:chOff x="0" y="0"/>
            <a:chExt cx="16241597" cy="258595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16241597" cy="1536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119"/>
                </a:lnSpc>
              </a:pPr>
              <a:r>
                <a:rPr lang="en-US" b="true" sz="7599" i="true" spc="-455">
                  <a:solidFill>
                    <a:srgbClr val="C2E7D7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¡Muchas gracias!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823951"/>
              <a:ext cx="16241597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6823858">
            <a:off x="16457829" y="5409884"/>
            <a:ext cx="2296553" cy="4676961"/>
            <a:chOff x="0" y="0"/>
            <a:chExt cx="3062070" cy="62359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3698025" y="3719513"/>
            <a:ext cx="10891951" cy="2847975"/>
            <a:chOff x="0" y="0"/>
            <a:chExt cx="14522601" cy="379730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14522601" cy="287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20"/>
                </a:lnSpc>
              </a:pPr>
              <a:r>
                <a:rPr lang="en-US" b="true" sz="7100" i="true" spc="-426">
                  <a:solidFill>
                    <a:srgbClr val="1D7A66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APLICACIÓN DE MÉTRICAS DE MEJORA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908300"/>
              <a:ext cx="14522601" cy="88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6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7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3887605">
            <a:off x="13859842" y="2457008"/>
            <a:ext cx="2296553" cy="11881557"/>
            <a:chOff x="0" y="0"/>
            <a:chExt cx="3062070" cy="1584207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1421074" y="1829703"/>
            <a:ext cx="4107614" cy="3766666"/>
          </a:xfrm>
          <a:custGeom>
            <a:avLst/>
            <a:gdLst/>
            <a:ahLst/>
            <a:cxnLst/>
            <a:rect r="r" b="b" t="t" l="l"/>
            <a:pathLst>
              <a:path h="3766666" w="4107614">
                <a:moveTo>
                  <a:pt x="0" y="0"/>
                </a:moveTo>
                <a:lnTo>
                  <a:pt x="4107614" y="0"/>
                </a:lnTo>
                <a:lnTo>
                  <a:pt x="4107614" y="3766667"/>
                </a:lnTo>
                <a:lnTo>
                  <a:pt x="0" y="3766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72271" y="1829703"/>
            <a:ext cx="4330837" cy="3766666"/>
          </a:xfrm>
          <a:custGeom>
            <a:avLst/>
            <a:gdLst/>
            <a:ahLst/>
            <a:cxnLst/>
            <a:rect r="r" b="b" t="t" l="l"/>
            <a:pathLst>
              <a:path h="3766666" w="4330837">
                <a:moveTo>
                  <a:pt x="0" y="0"/>
                </a:moveTo>
                <a:lnTo>
                  <a:pt x="4330837" y="0"/>
                </a:lnTo>
                <a:lnTo>
                  <a:pt x="4330837" y="3766667"/>
                </a:lnTo>
                <a:lnTo>
                  <a:pt x="0" y="3766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929328" y="6190966"/>
            <a:ext cx="4662410" cy="3789238"/>
          </a:xfrm>
          <a:custGeom>
            <a:avLst/>
            <a:gdLst/>
            <a:ahLst/>
            <a:cxnLst/>
            <a:rect r="r" b="b" t="t" l="l"/>
            <a:pathLst>
              <a:path h="3789238" w="4662410">
                <a:moveTo>
                  <a:pt x="0" y="0"/>
                </a:moveTo>
                <a:lnTo>
                  <a:pt x="4662410" y="0"/>
                </a:lnTo>
                <a:lnTo>
                  <a:pt x="4662410" y="3789237"/>
                </a:lnTo>
                <a:lnTo>
                  <a:pt x="0" y="378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411437" y="6190966"/>
            <a:ext cx="4589551" cy="3789238"/>
          </a:xfrm>
          <a:custGeom>
            <a:avLst/>
            <a:gdLst/>
            <a:ahLst/>
            <a:cxnLst/>
            <a:rect r="r" b="b" t="t" l="l"/>
            <a:pathLst>
              <a:path h="3789238" w="4589551">
                <a:moveTo>
                  <a:pt x="0" y="0"/>
                </a:moveTo>
                <a:lnTo>
                  <a:pt x="4589551" y="0"/>
                </a:lnTo>
                <a:lnTo>
                  <a:pt x="4589551" y="3789237"/>
                </a:lnTo>
                <a:lnTo>
                  <a:pt x="0" y="37892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5931894" y="546347"/>
            <a:ext cx="11936734" cy="1701339"/>
            <a:chOff x="0" y="0"/>
            <a:chExt cx="15915646" cy="2268451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15915646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359">
                  <a:solidFill>
                    <a:srgbClr val="C2E7D7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Ecualización del histograma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506451"/>
              <a:ext cx="1591564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823858">
            <a:off x="16901729" y="-640673"/>
            <a:ext cx="1343405" cy="2735864"/>
            <a:chOff x="0" y="0"/>
            <a:chExt cx="1791207" cy="364781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35433" cy="3197313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455775" y="450505"/>
              <a:ext cx="1335433" cy="3197313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3887605">
            <a:off x="325587" y="7438563"/>
            <a:ext cx="2296553" cy="4676961"/>
            <a:chOff x="0" y="0"/>
            <a:chExt cx="3062070" cy="62359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1647205" y="1892680"/>
            <a:ext cx="4284689" cy="3617811"/>
          </a:xfrm>
          <a:custGeom>
            <a:avLst/>
            <a:gdLst/>
            <a:ahLst/>
            <a:cxnLst/>
            <a:rect r="r" b="b" t="t" l="l"/>
            <a:pathLst>
              <a:path h="3617811" w="4284689">
                <a:moveTo>
                  <a:pt x="0" y="0"/>
                </a:moveTo>
                <a:lnTo>
                  <a:pt x="4284689" y="0"/>
                </a:lnTo>
                <a:lnTo>
                  <a:pt x="4284689" y="3617811"/>
                </a:lnTo>
                <a:lnTo>
                  <a:pt x="0" y="361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990322" y="1892680"/>
            <a:ext cx="4307357" cy="3544242"/>
          </a:xfrm>
          <a:custGeom>
            <a:avLst/>
            <a:gdLst/>
            <a:ahLst/>
            <a:cxnLst/>
            <a:rect r="r" b="b" t="t" l="l"/>
            <a:pathLst>
              <a:path h="3544242" w="4307357">
                <a:moveTo>
                  <a:pt x="0" y="0"/>
                </a:moveTo>
                <a:lnTo>
                  <a:pt x="4307356" y="0"/>
                </a:lnTo>
                <a:lnTo>
                  <a:pt x="4307356" y="3544242"/>
                </a:lnTo>
                <a:lnTo>
                  <a:pt x="0" y="3544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37110" y="5951146"/>
            <a:ext cx="4249931" cy="3582085"/>
          </a:xfrm>
          <a:custGeom>
            <a:avLst/>
            <a:gdLst/>
            <a:ahLst/>
            <a:cxnLst/>
            <a:rect r="r" b="b" t="t" l="l"/>
            <a:pathLst>
              <a:path h="3582085" w="4249931">
                <a:moveTo>
                  <a:pt x="0" y="0"/>
                </a:moveTo>
                <a:lnTo>
                  <a:pt x="4249931" y="0"/>
                </a:lnTo>
                <a:lnTo>
                  <a:pt x="4249931" y="3582085"/>
                </a:lnTo>
                <a:lnTo>
                  <a:pt x="0" y="35820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290442" y="5951146"/>
            <a:ext cx="4626860" cy="3582085"/>
          </a:xfrm>
          <a:custGeom>
            <a:avLst/>
            <a:gdLst/>
            <a:ahLst/>
            <a:cxnLst/>
            <a:rect r="r" b="b" t="t" l="l"/>
            <a:pathLst>
              <a:path h="3582085" w="4626860">
                <a:moveTo>
                  <a:pt x="0" y="0"/>
                </a:moveTo>
                <a:lnTo>
                  <a:pt x="4626860" y="0"/>
                </a:lnTo>
                <a:lnTo>
                  <a:pt x="4626860" y="3582085"/>
                </a:lnTo>
                <a:lnTo>
                  <a:pt x="0" y="35820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931894" y="536822"/>
            <a:ext cx="1193673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i="true" spc="-359">
                <a:solidFill>
                  <a:srgbClr val="2A846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Aplicación de CLAHE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31894" y="1666660"/>
            <a:ext cx="1193673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6823858">
            <a:off x="16457829" y="5409884"/>
            <a:ext cx="2296553" cy="4676961"/>
            <a:chOff x="0" y="0"/>
            <a:chExt cx="3062070" cy="62359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3698025" y="3719513"/>
            <a:ext cx="10891951" cy="2847975"/>
            <a:chOff x="0" y="0"/>
            <a:chExt cx="14522601" cy="379730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14522601" cy="287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20"/>
                </a:lnSpc>
              </a:pPr>
              <a:r>
                <a:rPr lang="en-US" b="true" sz="7100" i="true" spc="-426">
                  <a:solidFill>
                    <a:srgbClr val="1D7A66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APLICACIÓN DE MÉTRICAS ADICIONALES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908300"/>
              <a:ext cx="14522601" cy="88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6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823858">
            <a:off x="16668880" y="-2919051"/>
            <a:ext cx="3046188" cy="8242207"/>
            <a:chOff x="0" y="0"/>
            <a:chExt cx="4061584" cy="109896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028110" cy="9632394"/>
              <a:chOff x="0" y="0"/>
              <a:chExt cx="339412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33474" y="1357216"/>
              <a:ext cx="3028110" cy="9632394"/>
              <a:chOff x="0" y="0"/>
              <a:chExt cx="339412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3887605">
            <a:off x="-437115" y="7378650"/>
            <a:ext cx="1527251" cy="3110267"/>
            <a:chOff x="0" y="0"/>
            <a:chExt cx="2036334" cy="414702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518187" cy="3634866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518147" y="512157"/>
              <a:ext cx="1518187" cy="3634866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1361136" y="2126456"/>
            <a:ext cx="4395915" cy="3767927"/>
          </a:xfrm>
          <a:custGeom>
            <a:avLst/>
            <a:gdLst/>
            <a:ahLst/>
            <a:cxnLst/>
            <a:rect r="r" b="b" t="t" l="l"/>
            <a:pathLst>
              <a:path h="3767927" w="4395915">
                <a:moveTo>
                  <a:pt x="0" y="0"/>
                </a:moveTo>
                <a:lnTo>
                  <a:pt x="4395915" y="0"/>
                </a:lnTo>
                <a:lnTo>
                  <a:pt x="4395915" y="3767927"/>
                </a:lnTo>
                <a:lnTo>
                  <a:pt x="0" y="3767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515188" y="2126456"/>
            <a:ext cx="4184734" cy="3767927"/>
          </a:xfrm>
          <a:custGeom>
            <a:avLst/>
            <a:gdLst/>
            <a:ahLst/>
            <a:cxnLst/>
            <a:rect r="r" b="b" t="t" l="l"/>
            <a:pathLst>
              <a:path h="3767927" w="4184734">
                <a:moveTo>
                  <a:pt x="0" y="0"/>
                </a:moveTo>
                <a:lnTo>
                  <a:pt x="4184733" y="0"/>
                </a:lnTo>
                <a:lnTo>
                  <a:pt x="4184733" y="3767927"/>
                </a:lnTo>
                <a:lnTo>
                  <a:pt x="0" y="3767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110524" y="6165258"/>
            <a:ext cx="4629386" cy="3537242"/>
          </a:xfrm>
          <a:custGeom>
            <a:avLst/>
            <a:gdLst/>
            <a:ahLst/>
            <a:cxnLst/>
            <a:rect r="r" b="b" t="t" l="l"/>
            <a:pathLst>
              <a:path h="3537242" w="4629386">
                <a:moveTo>
                  <a:pt x="0" y="0"/>
                </a:moveTo>
                <a:lnTo>
                  <a:pt x="4629386" y="0"/>
                </a:lnTo>
                <a:lnTo>
                  <a:pt x="4629386" y="3537242"/>
                </a:lnTo>
                <a:lnTo>
                  <a:pt x="0" y="3537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149170" y="6165258"/>
            <a:ext cx="4355905" cy="3537242"/>
          </a:xfrm>
          <a:custGeom>
            <a:avLst/>
            <a:gdLst/>
            <a:ahLst/>
            <a:cxnLst/>
            <a:rect r="r" b="b" t="t" l="l"/>
            <a:pathLst>
              <a:path h="3537242" w="4355905">
                <a:moveTo>
                  <a:pt x="0" y="0"/>
                </a:moveTo>
                <a:lnTo>
                  <a:pt x="4355906" y="0"/>
                </a:lnTo>
                <a:lnTo>
                  <a:pt x="4355906" y="3537242"/>
                </a:lnTo>
                <a:lnTo>
                  <a:pt x="0" y="3537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-781193" y="561975"/>
            <a:ext cx="1193673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i="true" spc="-359">
                <a:solidFill>
                  <a:srgbClr val="2A846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Aplicación de DSIHE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7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3887605">
            <a:off x="13859842" y="2457008"/>
            <a:ext cx="2296553" cy="11881557"/>
            <a:chOff x="0" y="0"/>
            <a:chExt cx="3062070" cy="1584207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1169614" y="2371919"/>
            <a:ext cx="3986739" cy="3655824"/>
          </a:xfrm>
          <a:custGeom>
            <a:avLst/>
            <a:gdLst/>
            <a:ahLst/>
            <a:cxnLst/>
            <a:rect r="r" b="b" t="t" l="l"/>
            <a:pathLst>
              <a:path h="3655824" w="3986739">
                <a:moveTo>
                  <a:pt x="0" y="0"/>
                </a:moveTo>
                <a:lnTo>
                  <a:pt x="3986739" y="0"/>
                </a:lnTo>
                <a:lnTo>
                  <a:pt x="3986739" y="3655824"/>
                </a:lnTo>
                <a:lnTo>
                  <a:pt x="0" y="365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209073" y="6276877"/>
            <a:ext cx="4585057" cy="3761684"/>
          </a:xfrm>
          <a:custGeom>
            <a:avLst/>
            <a:gdLst/>
            <a:ahLst/>
            <a:cxnLst/>
            <a:rect r="r" b="b" t="t" l="l"/>
            <a:pathLst>
              <a:path h="3761684" w="4585057">
                <a:moveTo>
                  <a:pt x="0" y="0"/>
                </a:moveTo>
                <a:lnTo>
                  <a:pt x="4585057" y="0"/>
                </a:lnTo>
                <a:lnTo>
                  <a:pt x="4585057" y="3761684"/>
                </a:lnTo>
                <a:lnTo>
                  <a:pt x="0" y="37616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298692" y="6276877"/>
            <a:ext cx="4831520" cy="3761684"/>
          </a:xfrm>
          <a:custGeom>
            <a:avLst/>
            <a:gdLst/>
            <a:ahLst/>
            <a:cxnLst/>
            <a:rect r="r" b="b" t="t" l="l"/>
            <a:pathLst>
              <a:path h="3761684" w="4831520">
                <a:moveTo>
                  <a:pt x="0" y="0"/>
                </a:moveTo>
                <a:lnTo>
                  <a:pt x="4831520" y="0"/>
                </a:lnTo>
                <a:lnTo>
                  <a:pt x="4831520" y="3761684"/>
                </a:lnTo>
                <a:lnTo>
                  <a:pt x="0" y="3761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931894" y="2380322"/>
            <a:ext cx="4227692" cy="3647421"/>
          </a:xfrm>
          <a:custGeom>
            <a:avLst/>
            <a:gdLst/>
            <a:ahLst/>
            <a:cxnLst/>
            <a:rect r="r" b="b" t="t" l="l"/>
            <a:pathLst>
              <a:path h="3647421" w="4227692">
                <a:moveTo>
                  <a:pt x="0" y="0"/>
                </a:moveTo>
                <a:lnTo>
                  <a:pt x="4227692" y="0"/>
                </a:lnTo>
                <a:lnTo>
                  <a:pt x="4227692" y="3647421"/>
                </a:lnTo>
                <a:lnTo>
                  <a:pt x="0" y="36474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5931894" y="546347"/>
            <a:ext cx="11936734" cy="1701339"/>
            <a:chOff x="0" y="0"/>
            <a:chExt cx="15915646" cy="2268451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15915646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359">
                  <a:solidFill>
                    <a:srgbClr val="C2E7D7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Aplicación de BBHE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506451"/>
              <a:ext cx="1591564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320645">
            <a:off x="-241377" y="-434587"/>
            <a:ext cx="1811572" cy="2735864"/>
            <a:chOff x="0" y="0"/>
            <a:chExt cx="2415429" cy="364781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00821" cy="3197313"/>
              <a:chOff x="0" y="0"/>
              <a:chExt cx="608100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08100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608100">
                    <a:moveTo>
                      <a:pt x="0" y="0"/>
                    </a:moveTo>
                    <a:lnTo>
                      <a:pt x="608100" y="0"/>
                    </a:lnTo>
                    <a:lnTo>
                      <a:pt x="608100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08100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14609" y="450505"/>
              <a:ext cx="1800821" cy="3197313"/>
              <a:chOff x="0" y="0"/>
              <a:chExt cx="608100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08100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608100">
                    <a:moveTo>
                      <a:pt x="0" y="0"/>
                    </a:moveTo>
                    <a:lnTo>
                      <a:pt x="608100" y="0"/>
                    </a:lnTo>
                    <a:lnTo>
                      <a:pt x="608100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608100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6641232" y="7110024"/>
            <a:ext cx="11301259" cy="2359138"/>
          </a:xfrm>
          <a:custGeom>
            <a:avLst/>
            <a:gdLst/>
            <a:ahLst/>
            <a:cxnLst/>
            <a:rect r="r" b="b" t="t" l="l"/>
            <a:pathLst>
              <a:path h="2359138" w="11301259">
                <a:moveTo>
                  <a:pt x="0" y="0"/>
                </a:moveTo>
                <a:lnTo>
                  <a:pt x="11301259" y="0"/>
                </a:lnTo>
                <a:lnTo>
                  <a:pt x="11301259" y="2359138"/>
                </a:lnTo>
                <a:lnTo>
                  <a:pt x="0" y="2359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36467" y="2235296"/>
            <a:ext cx="10813974" cy="2811633"/>
          </a:xfrm>
          <a:custGeom>
            <a:avLst/>
            <a:gdLst/>
            <a:ahLst/>
            <a:cxnLst/>
            <a:rect r="r" b="b" t="t" l="l"/>
            <a:pathLst>
              <a:path h="2811633" w="10813974">
                <a:moveTo>
                  <a:pt x="0" y="0"/>
                </a:moveTo>
                <a:lnTo>
                  <a:pt x="10813974" y="0"/>
                </a:lnTo>
                <a:lnTo>
                  <a:pt x="10813974" y="2811633"/>
                </a:lnTo>
                <a:lnTo>
                  <a:pt x="0" y="28116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-5400000">
            <a:off x="-1800003" y="5226243"/>
            <a:ext cx="6699545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b="true" sz="6800" i="true" spc="-408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COMPARACIÓN</a:t>
            </a:r>
          </a:p>
          <a:p>
            <a:pPr algn="l">
              <a:lnSpc>
                <a:spcPts val="8160"/>
              </a:lnSpc>
            </a:pPr>
            <a:r>
              <a:rPr lang="en-US" b="true" sz="6800" i="true" spc="-408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98227" y="971550"/>
            <a:ext cx="3906660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59"/>
              </a:lnSpc>
            </a:pPr>
            <a:r>
              <a:rPr lang="en-US" sz="3199" b="true">
                <a:solidFill>
                  <a:srgbClr val="55BD9B"/>
                </a:solidFill>
                <a:latin typeface="Poppins Bold"/>
                <a:ea typeface="Poppins Bold"/>
                <a:cs typeface="Poppins Bold"/>
                <a:sym typeface="Poppins Bold"/>
              </a:rPr>
              <a:t>Primera imagen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70611" y="6317652"/>
            <a:ext cx="3906660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59"/>
              </a:lnSpc>
            </a:pPr>
            <a:r>
              <a:rPr lang="en-US" sz="3199" b="true">
                <a:solidFill>
                  <a:srgbClr val="55BD9B"/>
                </a:solidFill>
                <a:latin typeface="Poppins Bold"/>
                <a:ea typeface="Poppins Bold"/>
                <a:cs typeface="Poppins Bold"/>
                <a:sym typeface="Poppins Bold"/>
              </a:rPr>
              <a:t>Segunda imagen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823858">
            <a:off x="-2331902" y="5382163"/>
            <a:ext cx="3046188" cy="8242207"/>
            <a:chOff x="0" y="0"/>
            <a:chExt cx="4061584" cy="109896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028110" cy="9632394"/>
              <a:chOff x="0" y="0"/>
              <a:chExt cx="339412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33474" y="1357216"/>
              <a:ext cx="3028110" cy="9632394"/>
              <a:chOff x="0" y="0"/>
              <a:chExt cx="339412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4371968" y="4161452"/>
            <a:ext cx="12747033" cy="3574465"/>
          </a:xfrm>
          <a:custGeom>
            <a:avLst/>
            <a:gdLst/>
            <a:ahLst/>
            <a:cxnLst/>
            <a:rect r="r" b="b" t="t" l="l"/>
            <a:pathLst>
              <a:path h="3574465" w="12747033">
                <a:moveTo>
                  <a:pt x="0" y="0"/>
                </a:moveTo>
                <a:lnTo>
                  <a:pt x="12747033" y="0"/>
                </a:lnTo>
                <a:lnTo>
                  <a:pt x="12747033" y="3574465"/>
                </a:lnTo>
                <a:lnTo>
                  <a:pt x="0" y="35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38457" y="516043"/>
            <a:ext cx="15067259" cy="205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90"/>
              </a:lnSpc>
            </a:pPr>
            <a:r>
              <a:rPr lang="en-US" b="true" sz="6300" i="true" spc="-378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CUADRO COMPARATIVO DE RESULTADOS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DAGvbXgwMTo</dc:identifier>
  <dcterms:modified xsi:type="dcterms:W3CDTF">2011-08-01T06:04:30Z</dcterms:modified>
  <cp:revision>1</cp:revision>
  <dc:title>Procesamiento digital de imagenes</dc:title>
</cp:coreProperties>
</file>