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57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1a6788d96_13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1a6788d96_13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1a6788d96_13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1a6788d96_13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1a6788d96_13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1a6788d96_13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1a6788d96_13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1a6788d96_13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1a6788d96_13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1a6788d96_13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26937b675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26937b675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1a6788d96_13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71a6788d96_13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25cbb45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25cbb45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1c0e4146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1c0e4146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261476a4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261476a4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261476a4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261476a4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1c0e414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1c0e414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1c0e4146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1c0e4146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261476a4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261476a4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261476a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261476a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261476a4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261476a4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1a6788d96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1a6788d96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261476a4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261476a4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261476a4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261476a4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261476a4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261476a4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83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758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0195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0033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82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306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407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7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342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100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272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217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869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595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00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UVSIM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Anthony, Andie, Brandon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754575" y="244825"/>
            <a:ext cx="779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Class Responsibilities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544800" y="1374050"/>
            <a:ext cx="38139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UVSIM is the main model and holds the </a:t>
            </a:r>
            <a:br>
              <a:rPr lang="en" sz="1400"/>
            </a:br>
            <a:r>
              <a:rPr lang="en" sz="1400"/>
              <a:t>CPU, Memory, and IOHandler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CPU: executes instructions, controls the program flow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Memory: stores and gets program data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IOHandler: gets GUI and Console input/output</a:t>
            </a:r>
            <a:endParaRPr sz="1400"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18" name="Google Shape;118;p22" title="Model_UM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875" y="958700"/>
            <a:ext cx="4480500" cy="380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412700" y="563375"/>
            <a:ext cx="8297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Class Responsibilities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412700" y="1389600"/>
            <a:ext cx="3534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UVSIM_Controller: Handles the central logic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ExecutionController: Handles the functions required to run, reset, halt execution of the program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FileController: Handles the file loading and saving aspect of the program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Theme Controller: Manages the setting and resetting of theme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26" name="Google Shape;126;p23" title="Controller_UM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347" y="453268"/>
            <a:ext cx="4237426" cy="420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823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Class Responsibilities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UVSIMGUI: Sets up the main window for the GUI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Uses Tkinter for layout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TabManager: Manages the notebook and output for the different tabs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GUI works with the Controller classes to show the current model state.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34" name="Google Shape;134;p24" title="View_UM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058" y="798150"/>
            <a:ext cx="4055750" cy="37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ldNum" sz="quarter" idx="12"/>
          </p:nvPr>
        </p:nvSpPr>
        <p:spPr>
          <a:xfrm>
            <a:off x="8044111" y="4869656"/>
            <a:ext cx="984019" cy="273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141" name="Google Shape;141;p25" title="Wireframe_U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750" y="797200"/>
            <a:ext cx="5791825" cy="415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Principles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View Controller Architecture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Separation of Concerns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Responsibility Principle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Repeat Yourself (DRY)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Open/Closed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Encapsulation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UVSim_Controller class follows the Facade Pattern: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serves as a interface to a set of subsystems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GUI only needs to interact with the UVSim_Controller, not all the subsystems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UVSIMGUI class uses Observer Pattern (Partially)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GUI observes state changes in memory and updates the view.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isn’t a formal Observer implementation, but it tries to do the same thing.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Organization</a:t>
            </a:r>
            <a:endParaRPr dirty="0"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Modular and organized folder structure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Github for version control and collaboration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issues on Zenhub to help track progress and assign tasks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Testing done through Unittest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2"/>
          </p:nvPr>
        </p:nvSpPr>
        <p:spPr>
          <a:xfrm>
            <a:off x="4832402" y="1282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UVSim-Project</a:t>
            </a:r>
            <a:endParaRPr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Src</a:t>
            </a:r>
            <a:endParaRPr dirty="0"/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dirty="0"/>
              <a:t>Model</a:t>
            </a:r>
            <a:endParaRPr dirty="0"/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dirty="0"/>
              <a:t>View</a:t>
            </a:r>
            <a:endParaRPr dirty="0"/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dirty="0"/>
              <a:t>Controller</a:t>
            </a:r>
            <a:endParaRPr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Documentation</a:t>
            </a:r>
            <a:endParaRPr dirty="0"/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dirty="0"/>
              <a:t>Images</a:t>
            </a:r>
            <a:endParaRPr dirty="0"/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dirty="0"/>
              <a:t>Sprint_Meetings</a:t>
            </a:r>
            <a:endParaRPr dirty="0"/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dirty="0"/>
              <a:t>SRSProposals</a:t>
            </a:r>
            <a:endParaRPr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Tests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64" name="Google Shape;164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Zenhub Board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72" name="Google Shape;172;p29" title="Zenhub_board_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4" y="949664"/>
            <a:ext cx="8624323" cy="40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Robustness in UVSim</a:t>
            </a:r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5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Input Validation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Strict checks for signed numbers (+/- followed by digits)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Rejects mixed word lengths (all instructions must be 4 </a:t>
            </a:r>
            <a:r>
              <a:rPr lang="en" sz="1200" i="1" dirty="0"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6 digits)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Error Handling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Division by zero: Pauses execution with clear error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Invalid opcodes: Halts with descriptive message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Memory Safety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Bounds checking on memory access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Separate memory and spareMemory for resets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Modular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100" dirty="0"/>
          </a:p>
        </p:txBody>
      </p:sp>
      <p:sp>
        <p:nvSpPr>
          <p:cNvPr id="180" name="Google Shape;180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Robustness cont.</a:t>
            </a:r>
            <a:endParaRPr dirty="0"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551475" y="1393107"/>
            <a:ext cx="535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Roboto"/>
                <a:ea typeface="Roboto"/>
                <a:cs typeface="Roboto"/>
                <a:sym typeface="Roboto"/>
              </a:rPr>
              <a:t>Current Limitations:</a:t>
            </a:r>
            <a:endParaRPr sz="12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No thread safety (assumes single-threaded GUI)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Limited error recovery (halts on most errors)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Roboto"/>
                <a:ea typeface="Roboto"/>
                <a:cs typeface="Roboto"/>
                <a:sym typeface="Roboto"/>
              </a:rPr>
              <a:t>Proposed Improvements:</a:t>
            </a:r>
            <a:endParaRPr sz="12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Add logging for debugging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Implement memory protection flags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Extend unit test coverage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25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Early Design</a:t>
            </a:r>
            <a:endParaRPr sz="25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Client</a:t>
            </a:r>
            <a:endParaRPr sz="1665"/>
          </a:p>
          <a:p>
            <a:pPr marL="914400" lvl="1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UVU</a:t>
            </a:r>
            <a:endParaRPr sz="1665"/>
          </a:p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Project Purpose</a:t>
            </a:r>
            <a:endParaRPr sz="1665"/>
          </a:p>
          <a:p>
            <a:pPr marL="914400" lvl="1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Machine language learning tool</a:t>
            </a:r>
            <a:endParaRPr sz="1665"/>
          </a:p>
          <a:p>
            <a:pPr marL="914400" lvl="1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BasicML Interpreter</a:t>
            </a:r>
            <a:endParaRPr sz="1665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Framework: unittest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Over 60 unit tests covering: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/>
              <a:t>CPU valid/invalid instructions (ADD, SUBTRACT, BRANCH, etc.)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/>
              <a:t>Memory operations loading and format validation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/>
              <a:t>GUI interactions (tk.Text, tab management, input validation)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/>
              <a:t>Controller logic (reset, pause, memory reload)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Run with: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PYTHONPATH=./src python -m unittest discover -s tests</a:t>
            </a:r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tests</a:t>
            </a:r>
            <a:endParaRPr dirty="0"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endParaRPr sz="2200" b="1"/>
          </a:p>
          <a:p>
            <a:pPr marL="457200" lvl="0" indent="-315912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200" b="1"/>
              <a:t>Instruction Execution</a:t>
            </a:r>
            <a:r>
              <a:rPr lang="en" sz="2200"/>
              <a:t>:</a:t>
            </a:r>
            <a:endParaRPr sz="2200"/>
          </a:p>
          <a:p>
            <a:pPr marL="914400" lvl="1" indent="-31591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00"/>
              <a:t>test_branch_instruction_count()</a:t>
            </a:r>
            <a:endParaRPr sz="2200"/>
          </a:p>
          <a:p>
            <a:pPr marL="914400" lvl="1" indent="-31591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00"/>
              <a:t>test_divide_zero() : raises ZeroDivisionError</a:t>
            </a:r>
            <a:endParaRPr sz="2200"/>
          </a:p>
          <a:p>
            <a:pPr marL="457200" lvl="0" indent="-31591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200" b="1"/>
              <a:t>Loading</a:t>
            </a:r>
            <a:r>
              <a:rPr lang="en" sz="2200"/>
              <a:t>:</a:t>
            </a:r>
            <a:endParaRPr sz="2200"/>
          </a:p>
          <a:p>
            <a:pPr marL="914400" lvl="1" indent="-31591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00"/>
              <a:t>test_valid_4digit_program()</a:t>
            </a:r>
            <a:endParaRPr sz="2200"/>
          </a:p>
          <a:p>
            <a:pPr marL="914400" lvl="1" indent="-31591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00"/>
              <a:t>test_invalid_missing_sign() : properly fails</a:t>
            </a:r>
            <a:endParaRPr sz="2200"/>
          </a:p>
          <a:p>
            <a:pPr marL="457200" lvl="0" indent="-31591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200" b="1"/>
              <a:t>Controller Logic</a:t>
            </a:r>
            <a:r>
              <a:rPr lang="en" sz="2200"/>
              <a:t>:</a:t>
            </a:r>
            <a:endParaRPr sz="2200"/>
          </a:p>
          <a:p>
            <a:pPr marL="914400" lvl="1" indent="-31591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00"/>
              <a:t>test_pause_stops_execution()</a:t>
            </a:r>
            <a:endParaRPr sz="2200"/>
          </a:p>
          <a:p>
            <a:pPr marL="914400" lvl="1" indent="-31591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00"/>
              <a:t>test_reset_clears_state_and_resets_cpu()</a:t>
            </a:r>
            <a:endParaRPr sz="2200"/>
          </a:p>
          <a:p>
            <a:pPr marL="457200" lvl="0" indent="-31591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200" b="1"/>
              <a:t>GUI Integration</a:t>
            </a:r>
            <a:r>
              <a:rPr lang="en" sz="2200"/>
              <a:t>:</a:t>
            </a:r>
            <a:endParaRPr sz="2200"/>
          </a:p>
          <a:p>
            <a:pPr marL="914400" lvl="1" indent="-31591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00"/>
              <a:t>test_set_theme_applies_color()</a:t>
            </a:r>
            <a:endParaRPr sz="2200"/>
          </a:p>
          <a:p>
            <a:pPr marL="914400" lvl="1" indent="-31591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00"/>
              <a:t>test_print_output() — verifies text is displayed in output box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25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BasicML</a:t>
            </a:r>
            <a:endParaRPr sz="250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100 Word Memory</a:t>
            </a:r>
            <a:endParaRPr sz="1665"/>
          </a:p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Accumulator</a:t>
            </a:r>
            <a:endParaRPr sz="1665"/>
          </a:p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Signed 4-digit Words</a:t>
            </a:r>
            <a:endParaRPr sz="1665"/>
          </a:p>
          <a:p>
            <a:pPr marL="914400" lvl="1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First 2 digits determine instruction</a:t>
            </a:r>
            <a:endParaRPr sz="1665"/>
          </a:p>
          <a:p>
            <a:pPr marL="914400" lvl="1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Last 2 digits determine address</a:t>
            </a:r>
            <a:endParaRPr sz="1665"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25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Users and Use Cases</a:t>
            </a:r>
            <a:endParaRPr sz="250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Students - Learning machine language</a:t>
            </a:r>
            <a:endParaRPr sz="1665"/>
          </a:p>
          <a:p>
            <a:pPr marL="914400" lvl="1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BasicML program writing, loading, running, and saving functionality</a:t>
            </a:r>
            <a:endParaRPr sz="1665"/>
          </a:p>
          <a:p>
            <a:pPr marL="914400" lvl="1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Useful error messages for learning</a:t>
            </a:r>
            <a:endParaRPr sz="1665"/>
          </a:p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Teachers</a:t>
            </a:r>
            <a:endParaRPr sz="1665"/>
          </a:p>
          <a:p>
            <a:pPr marL="914400" lvl="1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Loading and running student-made BasicML programs</a:t>
            </a:r>
            <a:endParaRPr sz="1665"/>
          </a:p>
          <a:p>
            <a:pPr marL="914400" lvl="1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Writing example BasicML programs</a:t>
            </a:r>
            <a:endParaRPr sz="1665"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25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SRS - Functional Requirements</a:t>
            </a:r>
            <a:endParaRPr sz="250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BasicML Requirements</a:t>
            </a:r>
            <a:endParaRPr sz="1665"/>
          </a:p>
          <a:p>
            <a:pPr marL="914400" lvl="1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Signed 4-digit words</a:t>
            </a:r>
            <a:endParaRPr sz="1665"/>
          </a:p>
          <a:p>
            <a:pPr marL="914400" lvl="1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100 Registers</a:t>
            </a:r>
            <a:endParaRPr sz="1665"/>
          </a:p>
          <a:p>
            <a:pPr marL="914400" lvl="1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1 Accumulator</a:t>
            </a:r>
            <a:endParaRPr sz="1665"/>
          </a:p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Error Checking</a:t>
            </a:r>
            <a:endParaRPr sz="1665"/>
          </a:p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GUI with visible memory state</a:t>
            </a:r>
            <a:endParaRPr sz="1665"/>
          </a:p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Program reset functionality</a:t>
            </a:r>
            <a:endParaRPr sz="1665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25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SRS - Instructions</a:t>
            </a:r>
            <a:endParaRPr sz="250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I/O functions - READ, WRITE</a:t>
            </a:r>
            <a:endParaRPr sz="1665"/>
          </a:p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Memory management functions - LOAD, STORE</a:t>
            </a:r>
            <a:endParaRPr sz="1665"/>
          </a:p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Arithmetic functions - ADD, SUBTRACT, MULTIPLY, DIVIDE</a:t>
            </a:r>
            <a:endParaRPr sz="1665"/>
          </a:p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Branching functions - BRANCH, BRANCHNEG, BRANCHZERO</a:t>
            </a:r>
            <a:endParaRPr sz="1665"/>
          </a:p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Halting function - HALT</a:t>
            </a:r>
            <a:endParaRPr sz="1665"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25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SRS - Nonfunctional</a:t>
            </a:r>
            <a:endParaRPr sz="250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Modularity</a:t>
            </a:r>
            <a:endParaRPr sz="1665"/>
          </a:p>
          <a:p>
            <a:pPr marL="914400" lvl="1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Designed with modular structure to enable efficient updates</a:t>
            </a:r>
            <a:endParaRPr sz="1665"/>
          </a:p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Universal Support</a:t>
            </a:r>
            <a:endParaRPr sz="1665"/>
          </a:p>
          <a:p>
            <a:pPr marL="914400" lvl="1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UVSim can run on most modern computers and operating systems</a:t>
            </a:r>
            <a:endParaRPr sz="1665"/>
          </a:p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Speed</a:t>
            </a:r>
            <a:endParaRPr sz="1665"/>
          </a:p>
          <a:p>
            <a:pPr marL="914400" lvl="1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Valid BasicML programs can begin running within 2 seconds of being loaded</a:t>
            </a:r>
            <a:endParaRPr sz="1665"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25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Later Requirements</a:t>
            </a:r>
            <a:endParaRPr sz="250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BasicML</a:t>
            </a:r>
            <a:endParaRPr sz="1665"/>
          </a:p>
          <a:p>
            <a:pPr marL="914400" lvl="1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Signed 6-word program support</a:t>
            </a:r>
            <a:endParaRPr sz="1665"/>
          </a:p>
          <a:p>
            <a:pPr marL="914400" lvl="1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250-word memory size</a:t>
            </a:r>
            <a:endParaRPr sz="1665"/>
          </a:p>
          <a:p>
            <a:pPr marL="914400" lvl="1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Legacy Support</a:t>
            </a:r>
            <a:endParaRPr sz="1665"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- High Level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Modular Architecture</a:t>
            </a:r>
            <a:endParaRPr sz="1665"/>
          </a:p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BasicML Program Execution</a:t>
            </a:r>
            <a:endParaRPr sz="1665"/>
          </a:p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Interactive GUI</a:t>
            </a:r>
            <a:endParaRPr sz="1665"/>
          </a:p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File &amp; Editor Integration</a:t>
            </a:r>
            <a:endParaRPr sz="1665"/>
          </a:p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Input/Output Management</a:t>
            </a:r>
            <a:endParaRPr sz="1665"/>
          </a:p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Customizable Themes</a:t>
            </a:r>
            <a:endParaRPr sz="1665"/>
          </a:p>
          <a:p>
            <a:pPr marL="457200" lvl="0" indent="-33432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Error Checking</a:t>
            </a:r>
            <a:endParaRPr sz="1665"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763</Words>
  <Application>Microsoft Office PowerPoint</Application>
  <PresentationFormat>On-screen Show (16:9)</PresentationFormat>
  <Paragraphs>168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Roboto</vt:lpstr>
      <vt:lpstr>Arial</vt:lpstr>
      <vt:lpstr>Retrospect</vt:lpstr>
      <vt:lpstr>UVSIM</vt:lpstr>
      <vt:lpstr>Early Design</vt:lpstr>
      <vt:lpstr>BasicML</vt:lpstr>
      <vt:lpstr>Users and Use Cases</vt:lpstr>
      <vt:lpstr>SRS - Functional Requirements</vt:lpstr>
      <vt:lpstr>SRS - Instructions</vt:lpstr>
      <vt:lpstr>SRS - Nonfunctional</vt:lpstr>
      <vt:lpstr>Later Requirements</vt:lpstr>
      <vt:lpstr>Features - High Level</vt:lpstr>
      <vt:lpstr>Model Class Responsibilities</vt:lpstr>
      <vt:lpstr>Controller Class Responsibilities</vt:lpstr>
      <vt:lpstr>View Class Responsibilities</vt:lpstr>
      <vt:lpstr>WireFrame</vt:lpstr>
      <vt:lpstr>Design Principles</vt:lpstr>
      <vt:lpstr>Design Patterns </vt:lpstr>
      <vt:lpstr>Organization</vt:lpstr>
      <vt:lpstr>Zenhub Board</vt:lpstr>
      <vt:lpstr>Robustness in UVSim</vt:lpstr>
      <vt:lpstr>Robustness cont.</vt:lpstr>
      <vt:lpstr>Testing</vt:lpstr>
      <vt:lpstr>Sample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Anthony Gill</cp:lastModifiedBy>
  <cp:revision>2</cp:revision>
  <dcterms:modified xsi:type="dcterms:W3CDTF">2025-07-31T21:45:45Z</dcterms:modified>
</cp:coreProperties>
</file>