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Nuni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1a6788d96_13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1a6788d96_13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1a6788d96_13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1a6788d96_13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1a6788d96_13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1a6788d96_13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1a6788d96_13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1a6788d96_13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1a6788d96_13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1a6788d96_13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26937b675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26937b675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1a6788d96_13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1a6788d96_13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25cbb4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25cbb4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1c0e414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1c0e414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261476a4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261476a4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261476a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261476a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1c0e41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1c0e41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1c0e414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1c0e414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261476a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261476a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61476a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261476a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261476a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261476a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1a6788d9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1a6788d9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261476a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261476a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261476a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261476a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261476a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261476a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UVSIM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Anthony, Andie, Brandon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754575" y="244825"/>
            <a:ext cx="7791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 Responsibilities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544800" y="1374050"/>
            <a:ext cx="3813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UVSIM is the main model and holds the </a:t>
            </a:r>
            <a:br>
              <a:rPr lang="en" sz="1400"/>
            </a:br>
            <a:r>
              <a:rPr lang="en" sz="1400"/>
              <a:t>CPU, Memory, and IOHandler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CPU: executes instructions, controls the program flow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Memory: stores and gets program data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IOHandler: gets GUI and Console input/output</a:t>
            </a:r>
            <a:endParaRPr sz="1400"/>
          </a:p>
        </p:txBody>
      </p:sp>
      <p:pic>
        <p:nvPicPr>
          <p:cNvPr id="192" name="Google Shape;192;p22" title="Model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875" y="958700"/>
            <a:ext cx="4480500" cy="38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12700" y="563375"/>
            <a:ext cx="8297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Class Responsibilities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12700" y="1389600"/>
            <a:ext cx="3534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UVSIM_Controller: Handles the central logic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ExecutionController: Handles the functions required to run, reset, halt execution of the program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FileController: Handles the file loading and saving aspect of the program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Theme Controller: Manages the setting and </a:t>
            </a:r>
            <a:r>
              <a:rPr lang="en" sz="1400"/>
              <a:t>resetting</a:t>
            </a:r>
            <a:r>
              <a:rPr lang="en" sz="1400"/>
              <a:t> of theme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00" name="Google Shape;200;p23" title="Controller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75" y="933550"/>
            <a:ext cx="4237426" cy="420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11700" y="555600"/>
            <a:ext cx="7823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Class Responsibilities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62800" y="144110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UVSIMGUI: Sets up the main window for the GUI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Uses Tkinter for layout</a:t>
            </a:r>
            <a:endParaRPr sz="1602"/>
          </a:p>
          <a:p>
            <a:pPr indent="-330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3"/>
              <a:buChar char="●"/>
            </a:pPr>
            <a:r>
              <a:rPr lang="en" sz="1602"/>
              <a:t>TabManager: Manages the notebook and output for the different tabs</a:t>
            </a:r>
            <a:endParaRPr sz="160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2"/>
              <a:t>The GUI works with the Controller classes to show the current model state.</a:t>
            </a:r>
            <a:endParaRPr sz="1602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/>
          </a:p>
        </p:txBody>
      </p:sp>
      <p:pic>
        <p:nvPicPr>
          <p:cNvPr id="208" name="Google Shape;208;p24" title="View_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550" y="966450"/>
            <a:ext cx="4055750" cy="378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215" name="Google Shape;215;p25" title="Wireframe_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425" y="495713"/>
            <a:ext cx="5791825" cy="4152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764750" y="15634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View Controller Architecture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Separation</a:t>
            </a:r>
            <a:r>
              <a:rPr lang="en" sz="1600"/>
              <a:t> of Concerns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 Responsibility Principle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Repeat Yourself (DRY)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Open/Closed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Encapsulation</a:t>
            </a:r>
            <a:endParaRPr sz="1600"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UVSim_Controller class follows the Facade Pattern: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serves as a interface to a set of subsystems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GUI only needs to interact with the UVSim_Controller, not all the subsystems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UVSIMGUI class uses Observer Pattern (Partially)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GUI observes state changes in memory and updates the view.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isn’t a formal Observer implementation, but it tries to do the same thing.</a:t>
            </a:r>
            <a:endParaRPr sz="1500"/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400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Modular and organized folder structure</a:t>
            </a:r>
            <a:endParaRPr sz="1502"/>
          </a:p>
          <a:p>
            <a:pPr indent="-32400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Used Github for version </a:t>
            </a:r>
            <a:r>
              <a:rPr lang="en" sz="1502"/>
              <a:t>control and collaboration</a:t>
            </a:r>
            <a:endParaRPr sz="1502"/>
          </a:p>
          <a:p>
            <a:pPr indent="-324008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Used issues on Zenhub to help track progress and assign tasks</a:t>
            </a:r>
            <a:endParaRPr sz="1502"/>
          </a:p>
          <a:p>
            <a:pPr indent="-3240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en" sz="1502"/>
              <a:t>Testing done through Unittest</a:t>
            </a:r>
            <a:endParaRPr sz="15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/>
          </a:p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UVSim-Project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Src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Model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View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Controller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Documentation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Images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Sprint_Meetings</a:t>
            </a:r>
            <a:endParaRPr sz="1500"/>
          </a:p>
          <a:p>
            <a:pPr indent="-32385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SRSProposals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Tests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679300" y="39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Zenhub Board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9" title="Zenhub_board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38" y="916625"/>
            <a:ext cx="8624323" cy="40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in UVSim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42750" y="1354475"/>
            <a:ext cx="71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Input Validation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Strict checks for signed numbers (+/- followed by digits)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Rejects mixed word lengths (all instructions must be 4 </a:t>
            </a:r>
            <a:r>
              <a:rPr i="1" lang="en" sz="1200"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6 digits)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Division by zero: Pauses execution with clear error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Invalid opcodes: Halts with descriptive message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Memory Safety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Bounds checking on memory access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Separate memory and spareMemory for resets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Modular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cont.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649800" y="1307875"/>
            <a:ext cx="53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Current Limitations: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 thread safety (assumes single-threaded GUI)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Limited error recovery (halts on most errors)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Proposed Improvements: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Add logging for debugging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Implement memory protection flags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Extend unit test coverage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Early Design</a:t>
            </a:r>
            <a:endParaRPr sz="25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49225" y="1524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Client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UVU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Project Purpose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Machine language learning tool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BasicML Interpreter</a:t>
            </a:r>
            <a:endParaRPr sz="1665"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819150" y="81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819150" y="16100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Framework</a:t>
            </a:r>
            <a:r>
              <a:rPr lang="en"/>
              <a:t>: unittest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/>
              <a:t>Over 60 unit tests covering: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CPU valid/invalid instructions (ADD, SUBTRACT, BRANCH, etc.)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Memory operations loading and format validation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GUI interactions (tk.Text, tab management, input validation)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/>
              <a:t>Controller logic (reset, pause, memory reload)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2" type="body"/>
          </p:nvPr>
        </p:nvSpPr>
        <p:spPr>
          <a:xfrm>
            <a:off x="4572000" y="16100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Run with: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PYTHONPATH=./src python -m unittest discover -s tests</a:t>
            </a:r>
            <a:endParaRPr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tests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311700" y="1152475"/>
            <a:ext cx="55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b="1" sz="2200"/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2200"/>
              <a:t>Instruction Execution</a:t>
            </a:r>
            <a:r>
              <a:rPr lang="en" sz="2200"/>
              <a:t>: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test_branch_instruction_count()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test_divide_zero() : raises ZeroDivisionError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2200"/>
              <a:t>Loading</a:t>
            </a:r>
            <a:r>
              <a:rPr lang="en" sz="2200"/>
              <a:t>: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test_valid_4digit_program()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test_invalid_missing_sign() : properly fails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2200"/>
              <a:t>Controller Logic</a:t>
            </a:r>
            <a:r>
              <a:rPr lang="en" sz="2200"/>
              <a:t>: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test_pause_stops_execution()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test_reset_clears_state_and_resets_cpu()</a:t>
            </a:r>
            <a:endParaRPr sz="2200"/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2200"/>
              <a:t>GUI Integration</a:t>
            </a:r>
            <a:r>
              <a:rPr lang="en" sz="2200"/>
              <a:t>: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test_set_theme_applies_color()</a:t>
            </a:r>
            <a:endParaRPr sz="2200"/>
          </a:p>
          <a:p>
            <a:pPr indent="-31591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00"/>
              <a:t>test_print_output() — verifies text is displayed in output box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BasicML</a:t>
            </a:r>
            <a:endParaRPr sz="25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772525" y="1384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100 Word Memory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Accumulator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Signed 4-digit Words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First 2 digits determine instruction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Last 2 digits determine address</a:t>
            </a:r>
            <a:endParaRPr sz="1665"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Users and Use Cases</a:t>
            </a:r>
            <a:endParaRPr sz="2500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992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Students - Learning machine language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BasicML program writing, loading, running, and saving functionality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Useful error messages for learning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Teachers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Loading and running student-made BasicML programs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Writing example BasicML programs</a:t>
            </a:r>
            <a:endParaRPr sz="1665"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Functional Requirements</a:t>
            </a:r>
            <a:endParaRPr sz="2500"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2370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 Requirements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Signed 4-digit words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100 Registers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1 Accumulator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Error Checking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GUI with visible memory state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Program reset functionality</a:t>
            </a:r>
            <a:endParaRPr sz="1665"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Instructions</a:t>
            </a:r>
            <a:endParaRPr sz="2500"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I/O functions - READ, WRITE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Memory management functions - LOAD, STORE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Arithmetic functions - ADD, SUBTRACT, MULTIPLY, DIVIDE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Branching functions - BRANCH, BRANCHNEG, BRANCHZERO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Halting function - HALT</a:t>
            </a:r>
            <a:endParaRPr sz="1665"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SRS - Nonfunctional</a:t>
            </a:r>
            <a:endParaRPr sz="25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749225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Modularity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Designed with modular structure to enable efficient updates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Universal Support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UVSim can run on most modern computers and operating systems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Speed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Valid BasicML programs can begin running within 2 seconds of being loaded</a:t>
            </a:r>
            <a:endParaRPr sz="1665"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11700" y="42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Later Requirements</a:t>
            </a:r>
            <a:endParaRPr sz="25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Signed 6-word program support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250-word memory size</a:t>
            </a:r>
            <a:endParaRPr sz="1665"/>
          </a:p>
          <a:p>
            <a:pPr indent="-334327" lvl="1" marL="9144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○"/>
            </a:pPr>
            <a:r>
              <a:rPr lang="en" sz="1665"/>
              <a:t>Legacy Support</a:t>
            </a:r>
            <a:endParaRPr sz="1665"/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High Level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532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Modular Architecture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BasicML Program Execution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Interactive GUI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File &amp; Editor Integration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Input/Output Management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Customizable Themes</a:t>
            </a:r>
            <a:endParaRPr sz="1665"/>
          </a:p>
          <a:p>
            <a:pPr indent="-33432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 sz="1665"/>
              <a:t>Error Checking</a:t>
            </a:r>
            <a:endParaRPr sz="1665"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