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006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015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279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330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661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64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12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619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175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00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4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C0D06D-003E-4D16-88AC-8E82E58723BE}" type="datetimeFigureOut">
              <a:rPr lang="bg-BG" smtClean="0"/>
              <a:t>28.6.2025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EFDFF97-AA63-4C24-9A41-8E025A1730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29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nkv/funds.io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49CE-3010-4115-B80B-B6746459E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funds.io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1B6FB-9255-4087-844F-5E2817415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help you manage finances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683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B155-B22F-469B-BD49-D30BB105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EC73-6125-489F-84BE-294ECAF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https://github.com/aynkv/funds.io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709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63D9-4481-4550-90B7-062CF8E3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funds.io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C8D4-7D3C-4765-8969-9185DC71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Full-Stack Web Application for Financial Management</a:t>
            </a:r>
          </a:p>
          <a:p>
            <a:endParaRPr lang="en-US" sz="2000" dirty="0"/>
          </a:p>
          <a:p>
            <a:r>
              <a:rPr lang="en-US" sz="2000" dirty="0"/>
              <a:t>Developed by: Apostol Yankov, 5MI0400152</a:t>
            </a:r>
          </a:p>
          <a:p>
            <a:endParaRPr lang="en-US" sz="2000" dirty="0"/>
          </a:p>
          <a:p>
            <a:r>
              <a:rPr lang="en-US" sz="2000" dirty="0"/>
              <a:t>Date: June 28, 2025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96454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E6D5-BF4E-4B7B-95BD-C79792F3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4D20-C1E8-45C7-A546-7AE3E35D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Purpose</a:t>
            </a:r>
            <a:r>
              <a:rPr lang="en-US" sz="2600" dirty="0"/>
              <a:t>: </a:t>
            </a:r>
            <a:br>
              <a:rPr lang="en-US" sz="2600" dirty="0"/>
            </a:br>
            <a:endParaRPr lang="en-US" sz="2600" dirty="0"/>
          </a:p>
          <a:p>
            <a:pPr lvl="1"/>
            <a:r>
              <a:rPr lang="en-US" dirty="0"/>
              <a:t>Empower users to manage finances through tracking accounts, transactions, goals, and notifications.</a:t>
            </a:r>
          </a:p>
          <a:p>
            <a:endParaRPr lang="en-US" dirty="0"/>
          </a:p>
          <a:p>
            <a:r>
              <a:rPr lang="en-US" sz="2600" b="1" dirty="0"/>
              <a:t>Key</a:t>
            </a:r>
            <a:r>
              <a:rPr lang="en-US" sz="2600" dirty="0"/>
              <a:t> </a:t>
            </a:r>
            <a:r>
              <a:rPr lang="en-US" sz="2600" b="1" dirty="0"/>
              <a:t>Features</a:t>
            </a:r>
            <a:r>
              <a:rPr lang="en-US" sz="2600" dirty="0"/>
              <a:t>:</a:t>
            </a:r>
            <a:br>
              <a:rPr lang="en-US" sz="2600" dirty="0"/>
            </a:br>
            <a:endParaRPr lang="en-US" sz="2600" dirty="0"/>
          </a:p>
          <a:p>
            <a:pPr lvl="1"/>
            <a:r>
              <a:rPr lang="en-US" dirty="0"/>
              <a:t>User authentication and profile management</a:t>
            </a:r>
          </a:p>
          <a:p>
            <a:endParaRPr lang="en-US" dirty="0"/>
          </a:p>
          <a:p>
            <a:pPr lvl="1"/>
            <a:r>
              <a:rPr lang="en-US" dirty="0"/>
              <a:t>Account and transaction tracking</a:t>
            </a:r>
          </a:p>
          <a:p>
            <a:endParaRPr lang="en-US" dirty="0"/>
          </a:p>
          <a:p>
            <a:pPr lvl="1"/>
            <a:r>
              <a:rPr lang="en-US" dirty="0"/>
              <a:t>Financial goal setting with constraints</a:t>
            </a:r>
          </a:p>
          <a:p>
            <a:endParaRPr lang="en-US" dirty="0"/>
          </a:p>
          <a:p>
            <a:pPr lvl="1"/>
            <a:r>
              <a:rPr lang="en-US" dirty="0"/>
              <a:t>Real-time notifications via </a:t>
            </a:r>
            <a:r>
              <a:rPr lang="en-US" dirty="0" err="1"/>
              <a:t>WebSockets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Admin panel for user management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433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3C8B-420A-4949-BD3A-09A360BE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bg-B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36EEE3-4CEB-4E1F-85C6-BC03293F9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08402"/>
              </p:ext>
            </p:extLst>
          </p:nvPr>
        </p:nvGraphicFramePr>
        <p:xfrm>
          <a:off x="3868738" y="2006917"/>
          <a:ext cx="7315200" cy="185928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364274545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39237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Component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Technologies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63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Frontend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React, TypeScript, React Router, Axios, react-toastify, react-spinners, Chart.js, Socket.IO Client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9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Backend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Node.js, Express, MongoDB, Mongoose, Socket.IO, JWT,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bcryptjs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419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dotenv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CORS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454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11F644-9D8D-4186-8564-A98E1E018CC9}"/>
              </a:ext>
            </a:extLst>
          </p:cNvPr>
          <p:cNvSpPr txBox="1"/>
          <p:nvPr/>
        </p:nvSpPr>
        <p:spPr>
          <a:xfrm>
            <a:off x="3868738" y="4205853"/>
            <a:ext cx="6100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Architecture: Full-stack with RESTful API, MongoDB for data storage, and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real-time updates. </a:t>
            </a:r>
          </a:p>
        </p:txBody>
      </p:sp>
    </p:spTree>
    <p:extLst>
      <p:ext uri="{BB962C8B-B14F-4D97-AF65-F5344CB8AC3E}">
        <p14:creationId xmlns:p14="http://schemas.microsoft.com/office/powerpoint/2010/main" val="314602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CA37-4193-4DA0-A10F-05DACEA8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  <a:endParaRPr lang="bg-B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485357-241E-4E01-A876-B844FD20A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262785"/>
              </p:ext>
            </p:extLst>
          </p:nvPr>
        </p:nvGraphicFramePr>
        <p:xfrm>
          <a:off x="3910302" y="1869948"/>
          <a:ext cx="7315200" cy="310896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32874551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485278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Fields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3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_id, email (unique), name, password (hashed), role (user/admin),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99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_id,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name, balance, budget,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733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Transaction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_id, userId, accountId, type (income/expense), amount, category, createdAt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525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_id,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name,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targetAmount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deadline,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constraintId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54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Notification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_id,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message, type, read,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relatedId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83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96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9DD-EB2B-4FEF-96CD-0A49F666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98B1-2ED3-4794-974F-20E14692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Authentication:</a:t>
            </a:r>
          </a:p>
          <a:p>
            <a:pPr lvl="1"/>
            <a:r>
              <a:rPr lang="en-US" sz="1400" dirty="0"/>
              <a:t>Register, login, profile updates, self-account deletion.</a:t>
            </a:r>
          </a:p>
          <a:p>
            <a:pPr lvl="1"/>
            <a:r>
              <a:rPr lang="en-US" sz="1400" dirty="0"/>
              <a:t>JWT-based with role-based access (user/admin).</a:t>
            </a:r>
          </a:p>
          <a:p>
            <a:r>
              <a:rPr lang="en-US" sz="1600" dirty="0"/>
              <a:t>Financial Management:</a:t>
            </a:r>
          </a:p>
          <a:p>
            <a:pPr lvl="1"/>
            <a:r>
              <a:rPr lang="en-US" sz="1400" dirty="0"/>
              <a:t>Create/track accounts and transactions.</a:t>
            </a:r>
          </a:p>
          <a:p>
            <a:pPr lvl="1"/>
            <a:r>
              <a:rPr lang="en-US" sz="1400" dirty="0"/>
              <a:t>Set goals with spending constraints.</a:t>
            </a:r>
          </a:p>
          <a:p>
            <a:pPr lvl="1"/>
            <a:r>
              <a:rPr lang="en-US" sz="1400" dirty="0"/>
              <a:t>Create your own constraints</a:t>
            </a:r>
          </a:p>
          <a:p>
            <a:r>
              <a:rPr lang="en-US" sz="1600" dirty="0"/>
              <a:t>Notifications:</a:t>
            </a:r>
          </a:p>
          <a:p>
            <a:pPr lvl="1"/>
            <a:r>
              <a:rPr lang="en-US" sz="1400" dirty="0"/>
              <a:t>Real-time alerts for budget violations and goal progress.</a:t>
            </a:r>
          </a:p>
          <a:p>
            <a:r>
              <a:rPr lang="en-US" sz="1600" dirty="0"/>
              <a:t>Admin Panel:</a:t>
            </a:r>
          </a:p>
          <a:p>
            <a:pPr lvl="1"/>
            <a:r>
              <a:rPr lang="en-US" sz="1400" dirty="0"/>
              <a:t>Manage users (list, delete) for admins only.</a:t>
            </a:r>
          </a:p>
        </p:txBody>
      </p:sp>
    </p:spTree>
    <p:extLst>
      <p:ext uri="{BB962C8B-B14F-4D97-AF65-F5344CB8AC3E}">
        <p14:creationId xmlns:p14="http://schemas.microsoft.com/office/powerpoint/2010/main" val="130507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FF60-E2A8-444D-A9BA-87919B9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4769-2334-4474-8E2A-1DA7A113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Pages:</a:t>
            </a:r>
          </a:p>
          <a:p>
            <a:r>
              <a:rPr lang="en-US" sz="1600" dirty="0"/>
              <a:t>Home: Welcome page with app overview.</a:t>
            </a:r>
          </a:p>
          <a:p>
            <a:r>
              <a:rPr lang="en-US" sz="1600" dirty="0"/>
              <a:t>Login/Register: Secure authentication forms.</a:t>
            </a:r>
          </a:p>
          <a:p>
            <a:r>
              <a:rPr lang="en-US" sz="1600" dirty="0"/>
              <a:t>Tracker: Manage accounts, transactions, goals.</a:t>
            </a:r>
          </a:p>
          <a:p>
            <a:r>
              <a:rPr lang="en-US" sz="1600" dirty="0"/>
              <a:t>Summary: Visualize financial data with charts.</a:t>
            </a:r>
          </a:p>
          <a:p>
            <a:r>
              <a:rPr lang="en-US" sz="1600" dirty="0"/>
              <a:t>Dashboard: Consolidated view of finances.</a:t>
            </a:r>
          </a:p>
          <a:p>
            <a:r>
              <a:rPr lang="en-US" sz="1600" dirty="0"/>
              <a:t>Notifications: Real-time alerts with read/unread status.</a:t>
            </a:r>
          </a:p>
          <a:p>
            <a:r>
              <a:rPr lang="en-US" sz="1600" dirty="0"/>
              <a:t>Profile: Update user details or delete account.</a:t>
            </a:r>
          </a:p>
          <a:p>
            <a:r>
              <a:rPr lang="en-US" sz="1600" dirty="0"/>
              <a:t>Users: Admin-only user management.</a:t>
            </a:r>
          </a:p>
          <a:p>
            <a:endParaRPr lang="en-US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11227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CEF7-94D8-4F33-A27C-2CD02EC7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Notifications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FCB4-75B1-43CF-BF9D-F1E33B9E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Technology: Socket.IO for WebSocket communication.</a:t>
            </a:r>
          </a:p>
          <a:p>
            <a:r>
              <a:rPr lang="en-US" sz="1600" dirty="0"/>
              <a:t>Events:</a:t>
            </a:r>
          </a:p>
          <a:p>
            <a:pPr lvl="1"/>
            <a:r>
              <a:rPr lang="en-US" sz="1400" dirty="0" err="1"/>
              <a:t>newTransaction</a:t>
            </a:r>
            <a:r>
              <a:rPr lang="en-US" sz="1400" dirty="0"/>
              <a:t>: Updates transaction list instantly.</a:t>
            </a:r>
          </a:p>
          <a:p>
            <a:pPr lvl="1"/>
            <a:r>
              <a:rPr lang="en-US" sz="1400" dirty="0" err="1"/>
              <a:t>newNotification</a:t>
            </a:r>
            <a:r>
              <a:rPr lang="en-US" sz="1400" dirty="0"/>
              <a:t>: Displays budget/goal alerts.</a:t>
            </a:r>
          </a:p>
          <a:p>
            <a:r>
              <a:rPr lang="en-US" sz="1600" dirty="0"/>
              <a:t>Impact:</a:t>
            </a:r>
          </a:p>
          <a:p>
            <a:pPr lvl="1"/>
            <a:r>
              <a:rPr lang="en-US" sz="1400" dirty="0"/>
              <a:t>Immediate feedback on financial actions.</a:t>
            </a:r>
          </a:p>
          <a:p>
            <a:pPr lvl="1"/>
            <a:r>
              <a:rPr lang="en-US" sz="1400" dirty="0"/>
              <a:t>Enhances user engagement and awareness.</a:t>
            </a:r>
          </a:p>
          <a:p>
            <a:endParaRPr lang="en-US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16930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B7F8-5610-4B04-AEA4-FC3C53E0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Next Steps</a:t>
            </a:r>
            <a:br>
              <a:rPr lang="en-US" dirty="0"/>
            </a:br>
            <a:br>
              <a:rPr lang="en-US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49A5-0C2F-42AE-BC59-3663B0B9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Known Issues:</a:t>
            </a:r>
          </a:p>
          <a:p>
            <a:pPr lvl="1"/>
            <a:r>
              <a:rPr lang="en-US" sz="1600" dirty="0"/>
              <a:t>Limited client-side form validation.</a:t>
            </a:r>
          </a:p>
          <a:p>
            <a:pPr lvl="1"/>
            <a:r>
              <a:rPr lang="en-US" sz="1600" dirty="0"/>
              <a:t>Abrupt logout on token expiration.</a:t>
            </a:r>
          </a:p>
          <a:p>
            <a:pPr lvl="1"/>
            <a:r>
              <a:rPr lang="en-US" sz="1600" dirty="0"/>
              <a:t>Basic accessibility (e.g., missing ARIA attributes).</a:t>
            </a:r>
          </a:p>
          <a:p>
            <a:pPr lvl="1"/>
            <a:r>
              <a:rPr lang="en-US" sz="1600" dirty="0"/>
              <a:t>Goal tracking issues</a:t>
            </a:r>
          </a:p>
          <a:p>
            <a:r>
              <a:rPr lang="en-US" sz="1800" dirty="0"/>
              <a:t>Future Improvements:</a:t>
            </a:r>
          </a:p>
          <a:p>
            <a:pPr lvl="1"/>
            <a:r>
              <a:rPr lang="en-US" sz="1600" dirty="0"/>
              <a:t>Implement refresh tokens for seamless sessions.</a:t>
            </a:r>
          </a:p>
          <a:p>
            <a:pPr lvl="1"/>
            <a:r>
              <a:rPr lang="en-US" sz="1600" dirty="0"/>
              <a:t>Enhance accessibility (ARIA, keyboard navigation).</a:t>
            </a:r>
          </a:p>
          <a:p>
            <a:pPr lvl="1"/>
            <a:r>
              <a:rPr lang="en-US" sz="1600" dirty="0"/>
              <a:t>Add data export/import, budget analytics.</a:t>
            </a:r>
          </a:p>
          <a:p>
            <a:pPr lvl="1"/>
            <a:r>
              <a:rPr lang="en-US" sz="1600" dirty="0"/>
              <a:t>Introduce unit and end-to-end tests.</a:t>
            </a:r>
          </a:p>
          <a:p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9130619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</TotalTime>
  <Words>493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funds.io</vt:lpstr>
      <vt:lpstr>funds.io</vt:lpstr>
      <vt:lpstr>Project Overview</vt:lpstr>
      <vt:lpstr>System Architecture</vt:lpstr>
      <vt:lpstr>Data Models</vt:lpstr>
      <vt:lpstr>Key Features</vt:lpstr>
      <vt:lpstr>User Interface</vt:lpstr>
      <vt:lpstr>Real-Time Notifications</vt:lpstr>
      <vt:lpstr>Challenges and Next Steps 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funds.io</dc:title>
  <dc:creator>Apostol Yankov</dc:creator>
  <cp:lastModifiedBy>Apostol Yankov</cp:lastModifiedBy>
  <cp:revision>2</cp:revision>
  <dcterms:created xsi:type="dcterms:W3CDTF">2025-06-28T19:52:45Z</dcterms:created>
  <dcterms:modified xsi:type="dcterms:W3CDTF">2025-06-28T20:05:05Z</dcterms:modified>
</cp:coreProperties>
</file>