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2" r:id="rId6"/>
    <p:sldId id="258" r:id="rId7"/>
    <p:sldId id="275" r:id="rId8"/>
    <p:sldId id="276" r:id="rId9"/>
    <p:sldId id="269" r:id="rId10"/>
    <p:sldId id="265" r:id="rId11"/>
    <p:sldId id="264" r:id="rId12"/>
    <p:sldId id="263" r:id="rId13"/>
    <p:sldId id="273" r:id="rId14"/>
    <p:sldId id="272" r:id="rId15"/>
    <p:sldId id="274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1F0EE-5760-159F-9407-2A275F13B9DF}"/>
              </a:ext>
            </a:extLst>
          </p:cNvPr>
          <p:cNvSpPr txBox="1">
            <a:spLocks/>
          </p:cNvSpPr>
          <p:nvPr/>
        </p:nvSpPr>
        <p:spPr>
          <a:xfrm>
            <a:off x="597160" y="1828800"/>
            <a:ext cx="806164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D</a:t>
            </a:r>
            <a:r>
              <a:rPr lang="en-US" sz="3200" dirty="0" err="1"/>
              <a:t>esign</a:t>
            </a:r>
            <a:r>
              <a:rPr lang="en-US" sz="3200" dirty="0"/>
              <a:t> and implementation of a weather measurement system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BF28CE7C-FD2E-2228-86BA-47B91FFB8F92}"/>
              </a:ext>
            </a:extLst>
          </p:cNvPr>
          <p:cNvSpPr txBox="1">
            <a:spLocks/>
          </p:cNvSpPr>
          <p:nvPr/>
        </p:nvSpPr>
        <p:spPr>
          <a:xfrm>
            <a:off x="597160" y="3580285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Ayomide Ajayi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EB7F051-41A7-8D35-9756-E79D23E46637}"/>
              </a:ext>
            </a:extLst>
          </p:cNvPr>
          <p:cNvSpPr txBox="1">
            <a:spLocks/>
          </p:cNvSpPr>
          <p:nvPr/>
        </p:nvSpPr>
        <p:spPr>
          <a:xfrm>
            <a:off x="597160" y="4972115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Electrical Engineering, </a:t>
            </a:r>
            <a:r>
              <a:rPr lang="en-US" sz="1800" dirty="0" err="1"/>
              <a:t>UniDeb</a:t>
            </a:r>
            <a:endParaRPr lang="en-US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BE2100-F6C8-58CB-C1B4-3EF4B27852EC}"/>
              </a:ext>
            </a:extLst>
          </p:cNvPr>
          <p:cNvSpPr txBox="1"/>
          <p:nvPr/>
        </p:nvSpPr>
        <p:spPr>
          <a:xfrm>
            <a:off x="597160" y="470800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Embedded Systems Lecturer: Prof. Lajos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-apple-system"/>
              </a:rPr>
              <a:t>Harasztosi</a:t>
            </a:r>
            <a:endParaRPr lang="en-US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5DE77F-C441-C4AC-B711-18BC81C77864}"/>
              </a:ext>
            </a:extLst>
          </p:cNvPr>
          <p:cNvSpPr txBox="1"/>
          <p:nvPr/>
        </p:nvSpPr>
        <p:spPr>
          <a:xfrm>
            <a:off x="642087" y="544821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i="0" dirty="0">
                <a:solidFill>
                  <a:schemeClr val="bg1"/>
                </a:solidFill>
                <a:effectLst/>
                <a:latin typeface="-apple-system"/>
              </a:rPr>
              <a:t>26/11/2023</a:t>
            </a:r>
            <a:endParaRPr lang="en-US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6105CD-676B-187B-F5E8-4B0461057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333" y="168055"/>
            <a:ext cx="5717333" cy="652188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CBB2C5C-F8DA-BD13-2237-22170898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782814" y="3049746"/>
            <a:ext cx="6063941" cy="1019760"/>
          </a:xfrm>
        </p:spPr>
        <p:txBody>
          <a:bodyPr/>
          <a:lstStyle/>
          <a:p>
            <a:r>
              <a:rPr lang="en-GB" dirty="0"/>
              <a:t>server script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3E492-8964-D4FB-CAF4-040EE2578C9B}"/>
              </a:ext>
            </a:extLst>
          </p:cNvPr>
          <p:cNvSpPr txBox="1"/>
          <p:nvPr/>
        </p:nvSpPr>
        <p:spPr>
          <a:xfrm rot="16200000">
            <a:off x="-272638" y="3374959"/>
            <a:ext cx="4023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-apple-system"/>
              </a:rPr>
              <a:t>https://github.com/ayo-ajayi/iot-sensor</a:t>
            </a:r>
          </a:p>
        </p:txBody>
      </p:sp>
    </p:spTree>
    <p:extLst>
      <p:ext uri="{BB962C8B-B14F-4D97-AF65-F5344CB8AC3E}">
        <p14:creationId xmlns:p14="http://schemas.microsoft.com/office/powerpoint/2010/main" val="1795103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Picture 327">
            <a:extLst>
              <a:ext uri="{FF2B5EF4-FFF2-40B4-BE49-F238E27FC236}">
                <a16:creationId xmlns:a16="http://schemas.microsoft.com/office/drawing/2014/main" id="{A51CD5A1-AF22-92C0-A294-A08B929D2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911" y="214604"/>
            <a:ext cx="5292177" cy="6428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D8C0F8-1D25-3993-75A3-340367A9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47610" y="2947109"/>
            <a:ext cx="6063941" cy="1019760"/>
          </a:xfrm>
        </p:spPr>
        <p:txBody>
          <a:bodyPr/>
          <a:lstStyle/>
          <a:p>
            <a:r>
              <a:rPr lang="en-GB" dirty="0"/>
              <a:t>Web app script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4E6F4-7A23-16CF-0827-5D65D75D4CA4}"/>
              </a:ext>
            </a:extLst>
          </p:cNvPr>
          <p:cNvSpPr txBox="1"/>
          <p:nvPr/>
        </p:nvSpPr>
        <p:spPr>
          <a:xfrm rot="16200000">
            <a:off x="617373" y="2974912"/>
            <a:ext cx="4023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-apple-system"/>
              </a:rPr>
              <a:t>https://github.com/ayo-ajayi/iot-sensor</a:t>
            </a:r>
          </a:p>
        </p:txBody>
      </p:sp>
    </p:spTree>
    <p:extLst>
      <p:ext uri="{BB962C8B-B14F-4D97-AF65-F5344CB8AC3E}">
        <p14:creationId xmlns:p14="http://schemas.microsoft.com/office/powerpoint/2010/main" val="3341696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Software used for project: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/>
              <a:t>PlatformIO</a:t>
            </a:r>
            <a:r>
              <a:rPr lang="en-GB" dirty="0"/>
              <a:t> [C++] – Microcontroller programming</a:t>
            </a:r>
          </a:p>
          <a:p>
            <a:r>
              <a:rPr lang="en-GB" dirty="0"/>
              <a:t>Golang – Server Development</a:t>
            </a:r>
          </a:p>
          <a:p>
            <a:r>
              <a:rPr lang="en-GB" dirty="0"/>
              <a:t>ReactJS – Client/Web Interface</a:t>
            </a:r>
          </a:p>
          <a:p>
            <a:r>
              <a:rPr lang="en-GB" dirty="0"/>
              <a:t>MongoDB – Database for storing data</a:t>
            </a:r>
          </a:p>
          <a:p>
            <a:r>
              <a:rPr lang="en-GB" dirty="0"/>
              <a:t>Fritzing – PCB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578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 err="1"/>
              <a:t>ajayi</a:t>
            </a:r>
            <a:r>
              <a:rPr lang="en-GB" dirty="0"/>
              <a:t>a</a:t>
            </a:r>
            <a:r>
              <a:rPr lang="en-US" dirty="0"/>
              <a:t>yomide247@gmail.com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DA99A5-5481-3EC7-D95E-CAEA6C846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736268"/>
            <a:ext cx="10904661" cy="479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75" y="136525"/>
            <a:ext cx="7996335" cy="1019760"/>
          </a:xfrm>
        </p:spPr>
        <p:txBody>
          <a:bodyPr>
            <a:normAutofit/>
          </a:bodyPr>
          <a:lstStyle/>
          <a:p>
            <a:r>
              <a:rPr lang="en-US" dirty="0"/>
              <a:t>Pinout Diagram of </a:t>
            </a:r>
            <a:r>
              <a:rPr lang="en-GB" dirty="0"/>
              <a:t>ESP8266 </a:t>
            </a:r>
            <a:r>
              <a:rPr lang="en-GB" dirty="0" err="1"/>
              <a:t>NodeMCU</a:t>
            </a:r>
            <a:r>
              <a:rPr lang="en-GB" dirty="0"/>
              <a:t> V2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073C3F-5BDC-F3FC-40EF-C67F57BA1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" r="-528"/>
          <a:stretch/>
        </p:blipFill>
        <p:spPr>
          <a:xfrm>
            <a:off x="1796046" y="1489481"/>
            <a:ext cx="6814554" cy="452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75" y="136525"/>
            <a:ext cx="8322907" cy="1019760"/>
          </a:xfrm>
        </p:spPr>
        <p:txBody>
          <a:bodyPr/>
          <a:lstStyle/>
          <a:p>
            <a:r>
              <a:rPr lang="en-GB" dirty="0"/>
              <a:t>Other components used in the project</a:t>
            </a:r>
            <a:endParaRPr lang="en-US" dirty="0"/>
          </a:p>
        </p:txBody>
      </p:sp>
      <p:pic>
        <p:nvPicPr>
          <p:cNvPr id="1026" name="Picture 2" descr="DHT22 / Temperature and humidity sensor (AM2302)">
            <a:extLst>
              <a:ext uri="{FF2B5EF4-FFF2-40B4-BE49-F238E27FC236}">
                <a16:creationId xmlns:a16="http://schemas.microsoft.com/office/drawing/2014/main" id="{7ABDA150-FDFD-2DB1-57EF-76BF69113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023" y="2719156"/>
            <a:ext cx="1673617" cy="167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istor - Wikipedia">
            <a:extLst>
              <a:ext uri="{FF2B5EF4-FFF2-40B4-BE49-F238E27FC236}">
                <a16:creationId xmlns:a16="http://schemas.microsoft.com/office/drawing/2014/main" id="{9419C40D-84BC-C388-B259-39D92910F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293" y="1446024"/>
            <a:ext cx="3125755" cy="446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440CF18-BB29-FA49-49A3-8D7F4A965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625" y="1683458"/>
            <a:ext cx="2876281" cy="295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6x6x9mm Tact Push Button Switch, 4 Pin | ATO.com">
            <a:extLst>
              <a:ext uri="{FF2B5EF4-FFF2-40B4-BE49-F238E27FC236}">
                <a16:creationId xmlns:a16="http://schemas.microsoft.com/office/drawing/2014/main" id="{E9DF0892-5F29-EB35-A7B0-B3BB08F07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907" y="4076688"/>
            <a:ext cx="2195707" cy="219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uracell CopperTop battery - 12 x 9V - alkaline - DUR01601 - Office Basics  - CDW.com">
            <a:extLst>
              <a:ext uri="{FF2B5EF4-FFF2-40B4-BE49-F238E27FC236}">
                <a16:creationId xmlns:a16="http://schemas.microsoft.com/office/drawing/2014/main" id="{B44A3F33-37A1-876C-9E98-FFF78DF1A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94" y="4462645"/>
            <a:ext cx="25241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41464B-1BF5-3650-F1BA-0992A7BF2DF3}"/>
              </a:ext>
            </a:extLst>
          </p:cNvPr>
          <p:cNvSpPr txBox="1"/>
          <p:nvPr/>
        </p:nvSpPr>
        <p:spPr>
          <a:xfrm>
            <a:off x="8462865" y="1821957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LEDs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23D1D3-A2B4-CDC7-721F-78F8D078864B}"/>
              </a:ext>
            </a:extLst>
          </p:cNvPr>
          <p:cNvSpPr txBox="1"/>
          <p:nvPr/>
        </p:nvSpPr>
        <p:spPr>
          <a:xfrm>
            <a:off x="4152311" y="1544958"/>
            <a:ext cx="774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Resistors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90162-3ADD-1723-F4DF-80283C82CA4B}"/>
              </a:ext>
            </a:extLst>
          </p:cNvPr>
          <p:cNvSpPr txBox="1"/>
          <p:nvPr/>
        </p:nvSpPr>
        <p:spPr>
          <a:xfrm>
            <a:off x="2321831" y="6201127"/>
            <a:ext cx="67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Battery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2B9AB-F4B8-A842-304C-331004F34BED}"/>
              </a:ext>
            </a:extLst>
          </p:cNvPr>
          <p:cNvSpPr txBox="1"/>
          <p:nvPr/>
        </p:nvSpPr>
        <p:spPr>
          <a:xfrm>
            <a:off x="721567" y="2540074"/>
            <a:ext cx="292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DHT22 Temperature and Humidity Sensor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C37CC6-1B34-6779-6725-C9EBAE94B05B}"/>
              </a:ext>
            </a:extLst>
          </p:cNvPr>
          <p:cNvSpPr txBox="1"/>
          <p:nvPr/>
        </p:nvSpPr>
        <p:spPr>
          <a:xfrm>
            <a:off x="9239179" y="6133895"/>
            <a:ext cx="625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2006139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D540E5EC-F8D8-08DE-EA41-EB7481C1F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478" y="0"/>
            <a:ext cx="3164458" cy="6410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C35D49-45E7-4A4E-8D76-DF30FFD183EC}"/>
              </a:ext>
            </a:extLst>
          </p:cNvPr>
          <p:cNvSpPr txBox="1">
            <a:spLocks/>
          </p:cNvSpPr>
          <p:nvPr/>
        </p:nvSpPr>
        <p:spPr>
          <a:xfrm>
            <a:off x="0" y="18661"/>
            <a:ext cx="8817428" cy="10197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Web APP view on mobile phone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64FBB2-58D3-2B78-6105-62D6E583C02E}"/>
              </a:ext>
            </a:extLst>
          </p:cNvPr>
          <p:cNvSpPr txBox="1"/>
          <p:nvPr/>
        </p:nvSpPr>
        <p:spPr>
          <a:xfrm>
            <a:off x="2460950" y="6244126"/>
            <a:ext cx="6190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https://sensor-client-kappa.vercel.app/</a:t>
            </a:r>
          </a:p>
        </p:txBody>
      </p:sp>
    </p:spTree>
    <p:extLst>
      <p:ext uri="{BB962C8B-B14F-4D97-AF65-F5344CB8AC3E}">
        <p14:creationId xmlns:p14="http://schemas.microsoft.com/office/powerpoint/2010/main" val="51170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47851-8579-8341-EB67-A900AD6EB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19" y="1418253"/>
            <a:ext cx="11123268" cy="482033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1484FFF-2BB8-5F82-50C0-ABB719BDFE0E}"/>
              </a:ext>
            </a:extLst>
          </p:cNvPr>
          <p:cNvSpPr txBox="1">
            <a:spLocks/>
          </p:cNvSpPr>
          <p:nvPr/>
        </p:nvSpPr>
        <p:spPr>
          <a:xfrm>
            <a:off x="569166" y="619410"/>
            <a:ext cx="10189029" cy="1019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WEB app on pc with AN extended chart 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1AF979-B144-1C1D-F0D4-535E0C2441AC}"/>
              </a:ext>
            </a:extLst>
          </p:cNvPr>
          <p:cNvSpPr txBox="1"/>
          <p:nvPr/>
        </p:nvSpPr>
        <p:spPr>
          <a:xfrm>
            <a:off x="2460950" y="6244126"/>
            <a:ext cx="6190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https://sensor-client-kappa.vercel.app/</a:t>
            </a:r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5F16E7-E4E7-F10C-4DFF-8B8BABD58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762" y="1464905"/>
            <a:ext cx="10272237" cy="483105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74EE500-5BC6-C4F5-C47E-3116B2D53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16" y="562038"/>
            <a:ext cx="9171992" cy="743536"/>
          </a:xfrm>
        </p:spPr>
        <p:txBody>
          <a:bodyPr>
            <a:normAutofit fontScale="90000"/>
          </a:bodyPr>
          <a:lstStyle/>
          <a:p>
            <a:r>
              <a:rPr lang="en-GB" dirty="0"/>
              <a:t>JLCPCB PCB ordering process using </a:t>
            </a:r>
            <a:r>
              <a:rPr lang="en-GB" dirty="0" err="1"/>
              <a:t>gerber</a:t>
            </a:r>
            <a:r>
              <a:rPr lang="en-GB" dirty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3E2B3CD2-C09A-151A-FCB0-D01F3688B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843" y="163547"/>
            <a:ext cx="8230313" cy="6530906"/>
          </a:xfrm>
          <a:prstGeom prst="rect">
            <a:avLst/>
          </a:prstGeom>
        </p:spPr>
      </p:pic>
      <p:sp>
        <p:nvSpPr>
          <p:cNvPr id="47" name="Title 1">
            <a:extLst>
              <a:ext uri="{FF2B5EF4-FFF2-40B4-BE49-F238E27FC236}">
                <a16:creationId xmlns:a16="http://schemas.microsoft.com/office/drawing/2014/main" id="{64BCDA2B-67F8-1C9A-E87E-CBF7079E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75" y="136525"/>
            <a:ext cx="8322907" cy="1019760"/>
          </a:xfrm>
        </p:spPr>
        <p:txBody>
          <a:bodyPr/>
          <a:lstStyle/>
          <a:p>
            <a:r>
              <a:rPr lang="en-GB" dirty="0"/>
              <a:t>3d view of the 2-layer </a:t>
            </a:r>
            <a:r>
              <a:rPr lang="en-GB" dirty="0" err="1"/>
              <a:t>pcb</a:t>
            </a:r>
            <a:r>
              <a:rPr lang="en-GB" dirty="0"/>
              <a:t> on </a:t>
            </a:r>
            <a:r>
              <a:rPr lang="en-GB" dirty="0" err="1"/>
              <a:t>jlcpcb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Picture 328">
            <a:extLst>
              <a:ext uri="{FF2B5EF4-FFF2-40B4-BE49-F238E27FC236}">
                <a16:creationId xmlns:a16="http://schemas.microsoft.com/office/drawing/2014/main" id="{BB3622CA-49F9-6B0B-B456-F4390A2B9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541" y="205272"/>
            <a:ext cx="4762918" cy="6503437"/>
          </a:xfrm>
          <a:prstGeom prst="rect">
            <a:avLst/>
          </a:prstGeom>
        </p:spPr>
      </p:pic>
      <p:sp>
        <p:nvSpPr>
          <p:cNvPr id="330" name="Title 1">
            <a:extLst>
              <a:ext uri="{FF2B5EF4-FFF2-40B4-BE49-F238E27FC236}">
                <a16:creationId xmlns:a16="http://schemas.microsoft.com/office/drawing/2014/main" id="{6378BCA1-E339-A03A-9C6B-0FFE43F15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47610" y="2947109"/>
            <a:ext cx="6063941" cy="1019760"/>
          </a:xfrm>
        </p:spPr>
        <p:txBody>
          <a:bodyPr/>
          <a:lstStyle/>
          <a:p>
            <a:r>
              <a:rPr lang="en-GB" dirty="0"/>
              <a:t>Firmware script </a:t>
            </a:r>
            <a:endParaRPr lang="en-US" dirty="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1039CB41-E1B4-1940-CD16-44F0A87A2347}"/>
              </a:ext>
            </a:extLst>
          </p:cNvPr>
          <p:cNvSpPr txBox="1"/>
          <p:nvPr/>
        </p:nvSpPr>
        <p:spPr>
          <a:xfrm rot="16200000">
            <a:off x="617373" y="2974912"/>
            <a:ext cx="4023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-apple-system"/>
              </a:rPr>
              <a:t>https://github.com/ayo-ajayi/iot-sensor</a:t>
            </a:r>
          </a:p>
        </p:txBody>
      </p:sp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sharepoint/v3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230e9df3-be65-4c73-a93b-d1236ebd677e"/>
    <ds:schemaRef ds:uri="16c05727-aa75-4e4a-9b5f-8a80a1165891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{15471EB2-9031-4050-A192-FE46FFC8C0CE}tf67328976_win32</Template>
  <TotalTime>217</TotalTime>
  <Words>171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Tenorite</vt:lpstr>
      <vt:lpstr>Office Theme</vt:lpstr>
      <vt:lpstr>PowerPoint Presentation</vt:lpstr>
      <vt:lpstr>PowerPoint Presentation</vt:lpstr>
      <vt:lpstr>Pinout Diagram of ESP8266 NodeMCU V2</vt:lpstr>
      <vt:lpstr>Other components used in the project</vt:lpstr>
      <vt:lpstr>PowerPoint Presentation</vt:lpstr>
      <vt:lpstr>PowerPoint Presentation</vt:lpstr>
      <vt:lpstr>JLCPCB PCB ordering process using gerber file</vt:lpstr>
      <vt:lpstr>3d view of the 2-layer pcb on jlcpcb</vt:lpstr>
      <vt:lpstr>Firmware script </vt:lpstr>
      <vt:lpstr>server script </vt:lpstr>
      <vt:lpstr>Web app script </vt:lpstr>
      <vt:lpstr>Software used for project: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Ayomide Ajayi</dc:creator>
  <cp:lastModifiedBy>Ayomide Ajayi</cp:lastModifiedBy>
  <cp:revision>1</cp:revision>
  <dcterms:created xsi:type="dcterms:W3CDTF">2023-11-26T18:31:54Z</dcterms:created>
  <dcterms:modified xsi:type="dcterms:W3CDTF">2023-11-26T22:08:56Z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