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9" r:id="rId3"/>
    <p:sldId id="271" r:id="rId4"/>
    <p:sldId id="272" r:id="rId5"/>
    <p:sldId id="275" r:id="rId6"/>
    <p:sldId id="277" r:id="rId7"/>
    <p:sldId id="278" r:id="rId8"/>
    <p:sldId id="290" r:id="rId9"/>
    <p:sldId id="286" r:id="rId10"/>
    <p:sldId id="287" r:id="rId11"/>
    <p:sldId id="288" r:id="rId12"/>
    <p:sldId id="289" r:id="rId13"/>
    <p:sldId id="276"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80157" autoAdjust="0"/>
  </p:normalViewPr>
  <p:slideViewPr>
    <p:cSldViewPr>
      <p:cViewPr varScale="1">
        <p:scale>
          <a:sx n="66" d="100"/>
          <a:sy n="66" d="100"/>
        </p:scale>
        <p:origin x="1152" y="48"/>
      </p:cViewPr>
      <p:guideLst>
        <p:guide pos="3840"/>
        <p:guide orient="horz" pos="2160"/>
      </p:guideLst>
    </p:cSldViewPr>
  </p:slideViewPr>
  <p:outlineViewPr>
    <p:cViewPr>
      <p:scale>
        <a:sx n="33" d="100"/>
        <a:sy n="33" d="100"/>
      </p:scale>
      <p:origin x="0" y="-2237"/>
    </p:cViewPr>
  </p:outlin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7ECB0-EAD0-485C-9FC3-0D218350264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682BA47-4D1F-44D4-998D-5016D1342D21}">
      <dgm:prSet custT="1"/>
      <dgm:spPr>
        <a:noFill/>
        <a:ln>
          <a:noFill/>
        </a:ln>
        <a:effectLst>
          <a:innerShdw blurRad="63500" dist="50800" dir="13500000">
            <a:prstClr val="black">
              <a:alpha val="50000"/>
            </a:prstClr>
          </a:innerShdw>
        </a:effectLst>
      </dgm:spPr>
      <dgm:t>
        <a:bodyPr/>
        <a:lstStyle/>
        <a:p>
          <a:pPr algn="ctr"/>
          <a:r>
            <a:rPr lang="en-US" sz="3000" b="0" i="0" u="none" dirty="0">
              <a:solidFill>
                <a:schemeClr val="bg1">
                  <a:lumMod val="95000"/>
                  <a:lumOff val="5000"/>
                </a:schemeClr>
              </a:solidFill>
              <a:effectLst>
                <a:outerShdw blurRad="38100" dist="38100" dir="2700000" algn="tl">
                  <a:srgbClr val="000000">
                    <a:alpha val="43137"/>
                  </a:srgbClr>
                </a:outerShdw>
              </a:effectLst>
              <a:latin typeface="Söhne"/>
            </a:rPr>
            <a:t>Thank you</a:t>
          </a:r>
        </a:p>
      </dgm:t>
    </dgm:pt>
    <dgm:pt modelId="{B65D232B-3E3D-4178-9EB4-E512124DFF7D}" type="parTrans" cxnId="{A691D298-CC0D-4CE7-B520-9BEB6EB8DCE7}">
      <dgm:prSet/>
      <dgm:spPr/>
      <dgm:t>
        <a:bodyPr/>
        <a:lstStyle/>
        <a:p>
          <a:pPr algn="ctr"/>
          <a:endParaRPr lang="en-US"/>
        </a:p>
      </dgm:t>
    </dgm:pt>
    <dgm:pt modelId="{C57710FE-BC8D-423C-8171-75F5D1700C86}" type="sibTrans" cxnId="{A691D298-CC0D-4CE7-B520-9BEB6EB8DCE7}">
      <dgm:prSet custT="1"/>
      <dgm:spPr>
        <a:noFill/>
        <a:ln>
          <a:noFill/>
        </a:ln>
        <a:effectLst>
          <a:innerShdw blurRad="63500" dist="50800" dir="13500000">
            <a:prstClr val="black">
              <a:alpha val="50000"/>
            </a:prstClr>
          </a:innerShdw>
        </a:effectLst>
      </dgm:spPr>
      <dgm:t>
        <a:bodyPr/>
        <a:lstStyle/>
        <a:p>
          <a:pPr algn="ctr"/>
          <a:endParaRPr lang="en-US" sz="3600">
            <a:latin typeface="Söhne"/>
          </a:endParaRPr>
        </a:p>
      </dgm:t>
    </dgm:pt>
    <dgm:pt modelId="{7E3EFA15-2DC1-401F-9341-2409152C2B0E}">
      <dgm:prSet custT="1"/>
      <dgm:spPr>
        <a:noFill/>
        <a:ln>
          <a:noFill/>
        </a:ln>
        <a:effectLst>
          <a:innerShdw blurRad="63500" dist="50800" dir="13500000">
            <a:prstClr val="black">
              <a:alpha val="50000"/>
            </a:prstClr>
          </a:innerShdw>
        </a:effectLst>
      </dgm:spPr>
      <dgm:t>
        <a:bodyPr/>
        <a:lstStyle/>
        <a:p>
          <a:pPr algn="ctr"/>
          <a:r>
            <a:rPr lang="en-US" sz="3000" b="0" i="0" u="none">
              <a:solidFill>
                <a:schemeClr val="bg1">
                  <a:lumMod val="95000"/>
                  <a:lumOff val="5000"/>
                </a:schemeClr>
              </a:solidFill>
              <a:effectLst>
                <a:outerShdw blurRad="38100" dist="38100" dir="2700000" algn="tl">
                  <a:srgbClr val="000000">
                    <a:alpha val="43137"/>
                  </a:srgbClr>
                </a:outerShdw>
              </a:effectLst>
              <a:latin typeface="Söhne"/>
            </a:rPr>
            <a:t>E ṣé</a:t>
          </a:r>
        </a:p>
      </dgm:t>
    </dgm:pt>
    <dgm:pt modelId="{A3E00D3F-32DF-4146-A6EB-437E0C6EE54A}" type="parTrans" cxnId="{3292AAC5-849B-4799-8B5C-FE4A6F09CB16}">
      <dgm:prSet/>
      <dgm:spPr/>
      <dgm:t>
        <a:bodyPr/>
        <a:lstStyle/>
        <a:p>
          <a:pPr algn="ctr"/>
          <a:endParaRPr lang="en-US"/>
        </a:p>
      </dgm:t>
    </dgm:pt>
    <dgm:pt modelId="{2628691E-F201-482E-B36C-DE2359F1731F}" type="sibTrans" cxnId="{3292AAC5-849B-4799-8B5C-FE4A6F09CB16}">
      <dgm:prSet custT="1"/>
      <dgm:spPr>
        <a:noFill/>
        <a:ln>
          <a:noFill/>
        </a:ln>
        <a:effectLst>
          <a:innerShdw blurRad="63500" dist="50800" dir="13500000">
            <a:prstClr val="black">
              <a:alpha val="50000"/>
            </a:prstClr>
          </a:innerShdw>
        </a:effectLst>
      </dgm:spPr>
      <dgm:t>
        <a:bodyPr/>
        <a:lstStyle/>
        <a:p>
          <a:pPr algn="ctr"/>
          <a:endParaRPr lang="en-US" sz="3600">
            <a:latin typeface="Söhne"/>
          </a:endParaRPr>
        </a:p>
      </dgm:t>
    </dgm:pt>
    <dgm:pt modelId="{80430C3A-0326-4FD6-B2FE-B67B6D7AD02B}">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Söhne"/>
            </a:rPr>
            <a:t>Köszönöm</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Söhne"/>
          </a:endParaRPr>
        </a:p>
      </dgm:t>
    </dgm:pt>
    <dgm:pt modelId="{75161E7E-EB91-497F-BFE5-A48E4B36A5CF}" type="parTrans" cxnId="{E911AB90-F687-4605-AA38-DA47326564A6}">
      <dgm:prSet/>
      <dgm:spPr/>
      <dgm:t>
        <a:bodyPr/>
        <a:lstStyle/>
        <a:p>
          <a:pPr algn="ctr"/>
          <a:endParaRPr lang="en-US"/>
        </a:p>
      </dgm:t>
    </dgm:pt>
    <dgm:pt modelId="{37988EA0-436D-44F5-A579-BE367C252A11}" type="sibTrans" cxnId="{E911AB90-F687-4605-AA38-DA47326564A6}">
      <dgm:prSet custT="1"/>
      <dgm:spPr>
        <a:noFill/>
        <a:ln>
          <a:noFill/>
        </a:ln>
        <a:effectLst>
          <a:innerShdw blurRad="63500" dist="50800" dir="13500000">
            <a:prstClr val="black">
              <a:alpha val="50000"/>
            </a:prstClr>
          </a:innerShdw>
        </a:effectLst>
      </dgm:spPr>
      <dgm:t>
        <a:bodyPr/>
        <a:lstStyle/>
        <a:p>
          <a:pPr algn="ctr"/>
          <a:endParaRPr lang="en-US" sz="3600">
            <a:latin typeface="Söhne"/>
          </a:endParaRPr>
        </a:p>
      </dgm:t>
    </dgm:pt>
    <dgm:pt modelId="{9EB657EF-1EA4-4BC6-ADE5-D662655CD012}">
      <dgm:prSet custT="1"/>
      <dgm:spPr>
        <a:noFill/>
        <a:ln>
          <a:noFill/>
        </a:ln>
        <a:effectLst>
          <a:innerShdw blurRad="63500" dist="50800" dir="13500000">
            <a:prstClr val="black">
              <a:alpha val="50000"/>
            </a:prstClr>
          </a:innerShdw>
        </a:effectLst>
      </dgm:spPr>
      <dgm:t>
        <a:bodyPr/>
        <a:lstStyle/>
        <a:p>
          <a:pPr algn="ctr"/>
          <a:r>
            <a:rPr lang="en-US" sz="3000" b="0" i="0" u="none" dirty="0">
              <a:solidFill>
                <a:schemeClr val="bg1">
                  <a:lumMod val="95000"/>
                  <a:lumOff val="5000"/>
                </a:schemeClr>
              </a:solidFill>
              <a:effectLst>
                <a:outerShdw blurRad="38100" dist="38100" dir="2700000" algn="tl">
                  <a:srgbClr val="000000">
                    <a:alpha val="43137"/>
                  </a:srgbClr>
                </a:outerShdw>
              </a:effectLst>
              <a:latin typeface="Söhne"/>
            </a:rPr>
            <a:t>Merci</a:t>
          </a:r>
        </a:p>
      </dgm:t>
    </dgm:pt>
    <dgm:pt modelId="{7EAC8DC1-71CF-4BCB-8972-20824DC1C973}" type="parTrans" cxnId="{595E7CD3-1387-4515-87D5-245C247CF7D0}">
      <dgm:prSet/>
      <dgm:spPr/>
      <dgm:t>
        <a:bodyPr/>
        <a:lstStyle/>
        <a:p>
          <a:pPr algn="ctr"/>
          <a:endParaRPr lang="en-US"/>
        </a:p>
      </dgm:t>
    </dgm:pt>
    <dgm:pt modelId="{F07D7F0C-14AB-49EF-82E0-4F09C9B436C7}" type="sibTrans" cxnId="{595E7CD3-1387-4515-87D5-245C247CF7D0}">
      <dgm:prSet custT="1"/>
      <dgm:spPr>
        <a:noFill/>
        <a:ln>
          <a:noFill/>
        </a:ln>
        <a:effectLst>
          <a:innerShdw blurRad="63500" dist="50800" dir="13500000">
            <a:prstClr val="black">
              <a:alpha val="50000"/>
            </a:prstClr>
          </a:innerShdw>
        </a:effectLst>
      </dgm:spPr>
      <dgm:t>
        <a:bodyPr/>
        <a:lstStyle/>
        <a:p>
          <a:pPr algn="ctr"/>
          <a:endParaRPr lang="en-US" sz="3600">
            <a:latin typeface="Söhne"/>
          </a:endParaRPr>
        </a:p>
      </dgm:t>
    </dgm:pt>
    <dgm:pt modelId="{1F1144B4-9314-4D61-966C-513C2E7B7238}">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Söhne"/>
            </a:rPr>
            <a:t>Shukran</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Söhne"/>
          </a:endParaRPr>
        </a:p>
      </dgm:t>
    </dgm:pt>
    <dgm:pt modelId="{E34A2F9D-87B5-4B9C-AFF3-16D0A07B92DF}" type="parTrans" cxnId="{CF8D9B5A-1BEA-4542-928C-3FC474A355C4}">
      <dgm:prSet/>
      <dgm:spPr/>
      <dgm:t>
        <a:bodyPr/>
        <a:lstStyle/>
        <a:p>
          <a:pPr algn="ctr"/>
          <a:endParaRPr lang="en-US"/>
        </a:p>
      </dgm:t>
    </dgm:pt>
    <dgm:pt modelId="{FBD73D42-85AC-4235-B47E-7B6A915ACBDE}" type="sibTrans" cxnId="{CF8D9B5A-1BEA-4542-928C-3FC474A355C4}">
      <dgm:prSet custT="1"/>
      <dgm:spPr>
        <a:noFill/>
        <a:ln>
          <a:noFill/>
        </a:ln>
        <a:effectLst>
          <a:innerShdw blurRad="63500" dist="50800" dir="13500000">
            <a:prstClr val="black">
              <a:alpha val="50000"/>
            </a:prstClr>
          </a:innerShdw>
        </a:effectLst>
      </dgm:spPr>
      <dgm:t>
        <a:bodyPr/>
        <a:lstStyle/>
        <a:p>
          <a:pPr algn="ctr"/>
          <a:endParaRPr lang="en-US" sz="3600">
            <a:latin typeface="Söhne"/>
          </a:endParaRPr>
        </a:p>
      </dgm:t>
    </dgm:pt>
    <dgm:pt modelId="{E9463E6A-3F21-45E1-A904-52150C15DA59}">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Söhne"/>
            </a:rPr>
            <a:t>Dhan'yabāda</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Söhne"/>
          </a:endParaRPr>
        </a:p>
      </dgm:t>
    </dgm:pt>
    <dgm:pt modelId="{3F138A4B-7750-4B34-92D1-203E2EA01EB4}" type="parTrans" cxnId="{AFF76723-C31D-415A-B68C-3E5C8C806BA6}">
      <dgm:prSet/>
      <dgm:spPr/>
      <dgm:t>
        <a:bodyPr/>
        <a:lstStyle/>
        <a:p>
          <a:pPr algn="ctr"/>
          <a:endParaRPr lang="en-US"/>
        </a:p>
      </dgm:t>
    </dgm:pt>
    <dgm:pt modelId="{D0A24BE3-8BE9-4219-9232-7C6C67CF3D95}" type="sibTrans" cxnId="{AFF76723-C31D-415A-B68C-3E5C8C806BA6}">
      <dgm:prSet custT="1"/>
      <dgm:spPr>
        <a:noFill/>
        <a:ln>
          <a:noFill/>
        </a:ln>
        <a:effectLst>
          <a:innerShdw blurRad="63500" dist="50800" dir="13500000">
            <a:prstClr val="black">
              <a:alpha val="50000"/>
            </a:prstClr>
          </a:innerShdw>
        </a:effectLst>
      </dgm:spPr>
      <dgm:t>
        <a:bodyPr/>
        <a:lstStyle/>
        <a:p>
          <a:pPr algn="ctr"/>
          <a:endParaRPr lang="en-US" sz="3600">
            <a:latin typeface="Söhne"/>
          </a:endParaRPr>
        </a:p>
      </dgm:t>
    </dgm:pt>
    <dgm:pt modelId="{A63234BA-FEFB-4F02-8D34-2A93568763AA}">
      <dgm:prSet custT="1"/>
      <dgm:spPr>
        <a:noFill/>
        <a:ln>
          <a:noFill/>
        </a:ln>
        <a:effectLst>
          <a:innerShdw blurRad="63500" dist="50800" dir="13500000">
            <a:prstClr val="black">
              <a:alpha val="50000"/>
            </a:prstClr>
          </a:innerShdw>
        </a:effectLst>
      </dgm:spPr>
      <dgm:t>
        <a:bodyPr/>
        <a:lstStyle/>
        <a:p>
          <a:pPr algn="ctr"/>
          <a:r>
            <a:rPr lang="en-US" sz="3000" b="0" i="0" u="none" dirty="0">
              <a:solidFill>
                <a:schemeClr val="bg1">
                  <a:lumMod val="95000"/>
                  <a:lumOff val="5000"/>
                </a:schemeClr>
              </a:solidFill>
              <a:effectLst>
                <a:outerShdw blurRad="38100" dist="38100" dir="2700000" algn="tl">
                  <a:srgbClr val="000000">
                    <a:alpha val="43137"/>
                  </a:srgbClr>
                </a:outerShdw>
              </a:effectLst>
              <a:latin typeface="Söhne"/>
            </a:rPr>
            <a:t>Na </a:t>
          </a:r>
          <a:r>
            <a:rPr lang="en-US" sz="3000" b="0" i="0" u="none" dirty="0" err="1">
              <a:solidFill>
                <a:schemeClr val="bg1">
                  <a:lumMod val="95000"/>
                  <a:lumOff val="5000"/>
                </a:schemeClr>
              </a:solidFill>
              <a:effectLst>
                <a:outerShdw blurRad="38100" dist="38100" dir="2700000" algn="tl">
                  <a:srgbClr val="000000">
                    <a:alpha val="43137"/>
                  </a:srgbClr>
                </a:outerShdw>
              </a:effectLst>
              <a:latin typeface="Söhne"/>
            </a:rPr>
            <a:t>gode</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Söhne"/>
          </a:endParaRPr>
        </a:p>
      </dgm:t>
    </dgm:pt>
    <dgm:pt modelId="{5223C319-4318-4A87-B8B3-B6FD5C5B7CAC}" type="parTrans" cxnId="{E2B7CAE5-50AA-46CA-BAC4-1020F0F0218A}">
      <dgm:prSet/>
      <dgm:spPr/>
      <dgm:t>
        <a:bodyPr/>
        <a:lstStyle/>
        <a:p>
          <a:pPr algn="ctr"/>
          <a:endParaRPr lang="en-US"/>
        </a:p>
      </dgm:t>
    </dgm:pt>
    <dgm:pt modelId="{D5B0567E-F42D-4627-94F8-9C86C87EF429}" type="sibTrans" cxnId="{E2B7CAE5-50AA-46CA-BAC4-1020F0F0218A}">
      <dgm:prSet custT="1"/>
      <dgm:spPr>
        <a:noFill/>
        <a:ln>
          <a:noFill/>
        </a:ln>
        <a:effectLst>
          <a:innerShdw blurRad="63500" dist="50800" dir="13500000">
            <a:prstClr val="black">
              <a:alpha val="50000"/>
            </a:prstClr>
          </a:innerShdw>
        </a:effectLst>
      </dgm:spPr>
      <dgm:t>
        <a:bodyPr/>
        <a:lstStyle/>
        <a:p>
          <a:pPr algn="ctr"/>
          <a:endParaRPr lang="en-US" sz="3600">
            <a:latin typeface="Söhne"/>
          </a:endParaRPr>
        </a:p>
      </dgm:t>
    </dgm:pt>
    <dgm:pt modelId="{F6C09383-FB28-4C08-A8B7-A14831228D72}">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Söhne"/>
            </a:rPr>
            <a:t>Spasibo</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Söhne"/>
          </a:endParaRPr>
        </a:p>
      </dgm:t>
    </dgm:pt>
    <dgm:pt modelId="{B80CF9BD-48E7-4B96-A498-AC88BD568BCC}" type="parTrans" cxnId="{5E2E9D48-13C3-4582-8BFC-C8346894ED0D}">
      <dgm:prSet/>
      <dgm:spPr/>
      <dgm:t>
        <a:bodyPr/>
        <a:lstStyle/>
        <a:p>
          <a:pPr algn="ctr"/>
          <a:endParaRPr lang="en-US"/>
        </a:p>
      </dgm:t>
    </dgm:pt>
    <dgm:pt modelId="{B5C69B7E-19A4-4EA5-B8DA-0BEC539C54F8}" type="sibTrans" cxnId="{5E2E9D48-13C3-4582-8BFC-C8346894ED0D}">
      <dgm:prSet custT="1"/>
      <dgm:spPr>
        <a:noFill/>
        <a:ln>
          <a:noFill/>
        </a:ln>
        <a:effectLst>
          <a:innerShdw blurRad="63500" dist="50800" dir="13500000">
            <a:prstClr val="black">
              <a:alpha val="50000"/>
            </a:prstClr>
          </a:innerShdw>
        </a:effectLst>
      </dgm:spPr>
      <dgm:t>
        <a:bodyPr/>
        <a:lstStyle/>
        <a:p>
          <a:pPr algn="ctr"/>
          <a:endParaRPr lang="en-US" sz="3600">
            <a:latin typeface="Söhne"/>
          </a:endParaRPr>
        </a:p>
      </dgm:t>
    </dgm:pt>
    <dgm:pt modelId="{B00CE2F9-8D99-4E89-ABA5-43EC814239E7}">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Söhne"/>
            </a:rPr>
            <a:t>Obrigado</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Söhne"/>
          </a:endParaRPr>
        </a:p>
      </dgm:t>
    </dgm:pt>
    <dgm:pt modelId="{4EE8C90A-F996-4380-88AB-B03472CD30FB}" type="parTrans" cxnId="{F60074D3-08C3-4D50-8273-365F08C60EE6}">
      <dgm:prSet/>
      <dgm:spPr/>
      <dgm:t>
        <a:bodyPr/>
        <a:lstStyle/>
        <a:p>
          <a:pPr algn="ctr"/>
          <a:endParaRPr lang="en-US"/>
        </a:p>
      </dgm:t>
    </dgm:pt>
    <dgm:pt modelId="{73D102A5-9352-4E20-BE98-FAA1088C062D}" type="sibTrans" cxnId="{F60074D3-08C3-4D50-8273-365F08C60EE6}">
      <dgm:prSet custT="1"/>
      <dgm:spPr>
        <a:noFill/>
        <a:ln>
          <a:noFill/>
        </a:ln>
        <a:effectLst>
          <a:innerShdw blurRad="63500" dist="50800" dir="13500000">
            <a:prstClr val="black">
              <a:alpha val="50000"/>
            </a:prstClr>
          </a:innerShdw>
        </a:effectLst>
      </dgm:spPr>
      <dgm:t>
        <a:bodyPr/>
        <a:lstStyle/>
        <a:p>
          <a:pPr algn="ctr"/>
          <a:endParaRPr lang="en-US" sz="3600">
            <a:latin typeface="Söhne"/>
          </a:endParaRPr>
        </a:p>
      </dgm:t>
    </dgm:pt>
    <dgm:pt modelId="{B6BBE81B-A26C-4DC1-AF3F-AC077BB6139E}">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Söhne"/>
            </a:rPr>
            <a:t>Bayarlalaa</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Söhne"/>
          </a:endParaRPr>
        </a:p>
      </dgm:t>
    </dgm:pt>
    <dgm:pt modelId="{303354C8-D481-40CB-BFC6-9635CAA50AB1}" type="parTrans" cxnId="{5F4FF301-CD80-45C8-8C8C-1CBE49914210}">
      <dgm:prSet/>
      <dgm:spPr/>
      <dgm:t>
        <a:bodyPr/>
        <a:lstStyle/>
        <a:p>
          <a:pPr algn="ctr"/>
          <a:endParaRPr lang="en-US"/>
        </a:p>
      </dgm:t>
    </dgm:pt>
    <dgm:pt modelId="{CE61D721-0F49-4CA2-BD0C-C87CE2C1363A}" type="sibTrans" cxnId="{5F4FF301-CD80-45C8-8C8C-1CBE49914210}">
      <dgm:prSet custT="1"/>
      <dgm:spPr>
        <a:noFill/>
        <a:ln>
          <a:noFill/>
        </a:ln>
        <a:effectLst>
          <a:innerShdw blurRad="63500" dist="50800" dir="13500000">
            <a:prstClr val="black">
              <a:alpha val="50000"/>
            </a:prstClr>
          </a:innerShdw>
        </a:effectLst>
      </dgm:spPr>
      <dgm:t>
        <a:bodyPr/>
        <a:lstStyle/>
        <a:p>
          <a:pPr algn="ctr"/>
          <a:endParaRPr lang="en-US" sz="3600">
            <a:latin typeface="Söhne"/>
          </a:endParaRPr>
        </a:p>
      </dgm:t>
    </dgm:pt>
    <dgm:pt modelId="{8F2546AD-FA46-4F82-9B17-CEAF118BA838}">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Söhne"/>
            </a:rPr>
            <a:t>Ndatenda</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Söhne"/>
          </a:endParaRPr>
        </a:p>
      </dgm:t>
    </dgm:pt>
    <dgm:pt modelId="{FD559E21-2CF2-47AB-B7A1-645FB19E3642}" type="parTrans" cxnId="{DBBAA206-B085-41C3-ADA5-D564551F569F}">
      <dgm:prSet/>
      <dgm:spPr/>
      <dgm:t>
        <a:bodyPr/>
        <a:lstStyle/>
        <a:p>
          <a:endParaRPr lang="en-US"/>
        </a:p>
      </dgm:t>
    </dgm:pt>
    <dgm:pt modelId="{6A788B8E-FD3C-43BF-BCF2-E6487A3406DB}" type="sibTrans" cxnId="{DBBAA206-B085-41C3-ADA5-D564551F569F}">
      <dgm:prSet/>
      <dgm:spPr>
        <a:noFill/>
        <a:ln>
          <a:noFill/>
        </a:ln>
        <a:effectLst>
          <a:innerShdw blurRad="63500" dist="50800" dir="13500000">
            <a:prstClr val="black">
              <a:alpha val="50000"/>
            </a:prstClr>
          </a:innerShdw>
        </a:effectLst>
      </dgm:spPr>
      <dgm:t>
        <a:bodyPr/>
        <a:lstStyle/>
        <a:p>
          <a:endParaRPr lang="en-US"/>
        </a:p>
      </dgm:t>
    </dgm:pt>
    <dgm:pt modelId="{3A8BD11F-6AAF-470F-9407-9669892ED4AA}">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Söhne"/>
            </a:rPr>
            <a:t>Daalụ</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Söhne"/>
          </a:endParaRPr>
        </a:p>
      </dgm:t>
    </dgm:pt>
    <dgm:pt modelId="{CBC3B016-DEDB-40F9-80CF-8CC03D22DD94}" type="parTrans" cxnId="{0DEF2AD2-77B4-456D-8A25-5DAA46888277}">
      <dgm:prSet/>
      <dgm:spPr/>
      <dgm:t>
        <a:bodyPr/>
        <a:lstStyle/>
        <a:p>
          <a:endParaRPr lang="en-US"/>
        </a:p>
      </dgm:t>
    </dgm:pt>
    <dgm:pt modelId="{A24665D1-2A8B-4E98-9732-F3FA9DEB85EA}" type="sibTrans" cxnId="{0DEF2AD2-77B4-456D-8A25-5DAA46888277}">
      <dgm:prSet/>
      <dgm:spPr>
        <a:noFill/>
        <a:ln>
          <a:noFill/>
        </a:ln>
        <a:effectLst>
          <a:innerShdw blurRad="63500" dist="50800" dir="13500000">
            <a:prstClr val="black">
              <a:alpha val="50000"/>
            </a:prstClr>
          </a:innerShdw>
        </a:effectLst>
      </dgm:spPr>
      <dgm:t>
        <a:bodyPr/>
        <a:lstStyle/>
        <a:p>
          <a:endParaRPr lang="en-US"/>
        </a:p>
      </dgm:t>
    </dgm:pt>
    <dgm:pt modelId="{D45278AE-0AD5-41AC-AB25-B5A99A34371A}" type="pres">
      <dgm:prSet presAssocID="{0017ECB0-EAD0-485C-9FC3-0D2183502649}" presName="cycle" presStyleCnt="0">
        <dgm:presLayoutVars>
          <dgm:dir/>
          <dgm:resizeHandles val="exact"/>
        </dgm:presLayoutVars>
      </dgm:prSet>
      <dgm:spPr/>
    </dgm:pt>
    <dgm:pt modelId="{9B996C8B-26F7-48C1-9315-509F0FD6DEBE}" type="pres">
      <dgm:prSet presAssocID="{9682BA47-4D1F-44D4-998D-5016D1342D21}" presName="node" presStyleLbl="node1" presStyleIdx="0" presStyleCnt="12" custScaleX="352376" custScaleY="184812">
        <dgm:presLayoutVars>
          <dgm:bulletEnabled val="1"/>
        </dgm:presLayoutVars>
      </dgm:prSet>
      <dgm:spPr/>
    </dgm:pt>
    <dgm:pt modelId="{DDFE8377-F8B1-43C9-9CE4-AF917A6D1772}" type="pres">
      <dgm:prSet presAssocID="{C57710FE-BC8D-423C-8171-75F5D1700C86}" presName="sibTrans" presStyleLbl="sibTrans2D1" presStyleIdx="0" presStyleCnt="12" custScaleX="352372" custScaleY="184812"/>
      <dgm:spPr/>
    </dgm:pt>
    <dgm:pt modelId="{CF6B9B30-D252-4332-B7D0-0DDF593E6E05}" type="pres">
      <dgm:prSet presAssocID="{C57710FE-BC8D-423C-8171-75F5D1700C86}" presName="connectorText" presStyleLbl="sibTrans2D1" presStyleIdx="0" presStyleCnt="12"/>
      <dgm:spPr/>
    </dgm:pt>
    <dgm:pt modelId="{D2DBC2D5-5ED6-40DE-9C4B-1B12856C83EE}" type="pres">
      <dgm:prSet presAssocID="{7E3EFA15-2DC1-401F-9341-2409152C2B0E}" presName="node" presStyleLbl="node1" presStyleIdx="1" presStyleCnt="12" custScaleX="352376" custScaleY="184812">
        <dgm:presLayoutVars>
          <dgm:bulletEnabled val="1"/>
        </dgm:presLayoutVars>
      </dgm:prSet>
      <dgm:spPr/>
    </dgm:pt>
    <dgm:pt modelId="{1BBA9B06-7D90-4618-BAA6-0BC2D6AC3F30}" type="pres">
      <dgm:prSet presAssocID="{2628691E-F201-482E-B36C-DE2359F1731F}" presName="sibTrans" presStyleLbl="sibTrans2D1" presStyleIdx="1" presStyleCnt="12" custScaleX="352366" custScaleY="184812"/>
      <dgm:spPr/>
    </dgm:pt>
    <dgm:pt modelId="{D944843C-71D9-4D7E-8432-D357205D6036}" type="pres">
      <dgm:prSet presAssocID="{2628691E-F201-482E-B36C-DE2359F1731F}" presName="connectorText" presStyleLbl="sibTrans2D1" presStyleIdx="1" presStyleCnt="12"/>
      <dgm:spPr/>
    </dgm:pt>
    <dgm:pt modelId="{3A134EED-C912-4230-A5F1-7EA5F1836018}" type="pres">
      <dgm:prSet presAssocID="{80430C3A-0326-4FD6-B2FE-B67B6D7AD02B}" presName="node" presStyleLbl="node1" presStyleIdx="2" presStyleCnt="12" custScaleX="352376" custScaleY="184812">
        <dgm:presLayoutVars>
          <dgm:bulletEnabled val="1"/>
        </dgm:presLayoutVars>
      </dgm:prSet>
      <dgm:spPr/>
    </dgm:pt>
    <dgm:pt modelId="{8DE0560E-5637-4BD9-A13A-A45B1920F140}" type="pres">
      <dgm:prSet presAssocID="{37988EA0-436D-44F5-A579-BE367C252A11}" presName="sibTrans" presStyleLbl="sibTrans2D1" presStyleIdx="2" presStyleCnt="12" custScaleX="352374" custScaleY="184812"/>
      <dgm:spPr/>
    </dgm:pt>
    <dgm:pt modelId="{2C202712-1949-4ACD-B79D-F9D7E46C2D9E}" type="pres">
      <dgm:prSet presAssocID="{37988EA0-436D-44F5-A579-BE367C252A11}" presName="connectorText" presStyleLbl="sibTrans2D1" presStyleIdx="2" presStyleCnt="12"/>
      <dgm:spPr/>
    </dgm:pt>
    <dgm:pt modelId="{C6B3F838-6042-471E-A20C-8310670301BF}" type="pres">
      <dgm:prSet presAssocID="{9EB657EF-1EA4-4BC6-ADE5-D662655CD012}" presName="node" presStyleLbl="node1" presStyleIdx="3" presStyleCnt="12" custScaleX="352376" custScaleY="184812">
        <dgm:presLayoutVars>
          <dgm:bulletEnabled val="1"/>
        </dgm:presLayoutVars>
      </dgm:prSet>
      <dgm:spPr/>
    </dgm:pt>
    <dgm:pt modelId="{97578CCD-4C78-4942-A3CB-6699B71BCBFD}" type="pres">
      <dgm:prSet presAssocID="{F07D7F0C-14AB-49EF-82E0-4F09C9B436C7}" presName="sibTrans" presStyleLbl="sibTrans2D1" presStyleIdx="3" presStyleCnt="12" custScaleX="352369" custScaleY="184812"/>
      <dgm:spPr/>
    </dgm:pt>
    <dgm:pt modelId="{992FDB63-4A4E-4264-8FF7-7A8C07846682}" type="pres">
      <dgm:prSet presAssocID="{F07D7F0C-14AB-49EF-82E0-4F09C9B436C7}" presName="connectorText" presStyleLbl="sibTrans2D1" presStyleIdx="3" presStyleCnt="12"/>
      <dgm:spPr/>
    </dgm:pt>
    <dgm:pt modelId="{6224C12C-0D9C-48DB-A417-973385808958}" type="pres">
      <dgm:prSet presAssocID="{1F1144B4-9314-4D61-966C-513C2E7B7238}" presName="node" presStyleLbl="node1" presStyleIdx="4" presStyleCnt="12" custScaleX="352376" custScaleY="184812">
        <dgm:presLayoutVars>
          <dgm:bulletEnabled val="1"/>
        </dgm:presLayoutVars>
      </dgm:prSet>
      <dgm:spPr/>
    </dgm:pt>
    <dgm:pt modelId="{4F99308B-9599-4A9C-9355-F3D80C2C3F8A}" type="pres">
      <dgm:prSet presAssocID="{FBD73D42-85AC-4235-B47E-7B6A915ACBDE}" presName="sibTrans" presStyleLbl="sibTrans2D1" presStyleIdx="4" presStyleCnt="12" custScaleX="352372" custScaleY="184812"/>
      <dgm:spPr/>
    </dgm:pt>
    <dgm:pt modelId="{731ED5F7-6173-408A-819D-1332DA1FA021}" type="pres">
      <dgm:prSet presAssocID="{FBD73D42-85AC-4235-B47E-7B6A915ACBDE}" presName="connectorText" presStyleLbl="sibTrans2D1" presStyleIdx="4" presStyleCnt="12"/>
      <dgm:spPr/>
    </dgm:pt>
    <dgm:pt modelId="{6E7795CF-52E9-442D-8337-A648BBA86A88}" type="pres">
      <dgm:prSet presAssocID="{E9463E6A-3F21-45E1-A904-52150C15DA59}" presName="node" presStyleLbl="node1" presStyleIdx="5" presStyleCnt="12" custScaleX="352376" custScaleY="184812">
        <dgm:presLayoutVars>
          <dgm:bulletEnabled val="1"/>
        </dgm:presLayoutVars>
      </dgm:prSet>
      <dgm:spPr/>
    </dgm:pt>
    <dgm:pt modelId="{5C5FB309-38D4-417C-8B55-5A16AC20E029}" type="pres">
      <dgm:prSet presAssocID="{D0A24BE3-8BE9-4219-9232-7C6C67CF3D95}" presName="sibTrans" presStyleLbl="sibTrans2D1" presStyleIdx="5" presStyleCnt="12" custScaleX="352366" custScaleY="184812"/>
      <dgm:spPr/>
    </dgm:pt>
    <dgm:pt modelId="{792410D7-D492-40D8-A321-218B08835FD3}" type="pres">
      <dgm:prSet presAssocID="{D0A24BE3-8BE9-4219-9232-7C6C67CF3D95}" presName="connectorText" presStyleLbl="sibTrans2D1" presStyleIdx="5" presStyleCnt="12"/>
      <dgm:spPr/>
    </dgm:pt>
    <dgm:pt modelId="{EA8827D6-550A-4E8A-B625-1DC26A25F195}" type="pres">
      <dgm:prSet presAssocID="{A63234BA-FEFB-4F02-8D34-2A93568763AA}" presName="node" presStyleLbl="node1" presStyleIdx="6" presStyleCnt="12" custScaleX="352376" custScaleY="184812">
        <dgm:presLayoutVars>
          <dgm:bulletEnabled val="1"/>
        </dgm:presLayoutVars>
      </dgm:prSet>
      <dgm:spPr/>
    </dgm:pt>
    <dgm:pt modelId="{858EAA3C-B3A3-4B76-81B2-8F76D75C13BC}" type="pres">
      <dgm:prSet presAssocID="{D5B0567E-F42D-4627-94F8-9C86C87EF429}" presName="sibTrans" presStyleLbl="sibTrans2D1" presStyleIdx="6" presStyleCnt="12" custScaleX="352370" custScaleY="184812"/>
      <dgm:spPr/>
    </dgm:pt>
    <dgm:pt modelId="{C7CEFE1D-E7C2-49C7-B62D-02E969E5EBDE}" type="pres">
      <dgm:prSet presAssocID="{D5B0567E-F42D-4627-94F8-9C86C87EF429}" presName="connectorText" presStyleLbl="sibTrans2D1" presStyleIdx="6" presStyleCnt="12"/>
      <dgm:spPr/>
    </dgm:pt>
    <dgm:pt modelId="{224FA678-9BAB-4FF6-B83F-8DF5FCE3BC02}" type="pres">
      <dgm:prSet presAssocID="{F6C09383-FB28-4C08-A8B7-A14831228D72}" presName="node" presStyleLbl="node1" presStyleIdx="7" presStyleCnt="12" custScaleX="352376" custScaleY="184812">
        <dgm:presLayoutVars>
          <dgm:bulletEnabled val="1"/>
        </dgm:presLayoutVars>
      </dgm:prSet>
      <dgm:spPr/>
    </dgm:pt>
    <dgm:pt modelId="{CECF98F8-BBE9-4D21-8156-523077841B96}" type="pres">
      <dgm:prSet presAssocID="{B5C69B7E-19A4-4EA5-B8DA-0BEC539C54F8}" presName="sibTrans" presStyleLbl="sibTrans2D1" presStyleIdx="7" presStyleCnt="12" custScaleX="352374" custScaleY="184812"/>
      <dgm:spPr/>
    </dgm:pt>
    <dgm:pt modelId="{DA1312D3-CCB8-4CD6-A3DC-A7DFD97F3430}" type="pres">
      <dgm:prSet presAssocID="{B5C69B7E-19A4-4EA5-B8DA-0BEC539C54F8}" presName="connectorText" presStyleLbl="sibTrans2D1" presStyleIdx="7" presStyleCnt="12"/>
      <dgm:spPr/>
    </dgm:pt>
    <dgm:pt modelId="{307C8B99-1893-47B0-BE68-F075E64433AB}" type="pres">
      <dgm:prSet presAssocID="{B00CE2F9-8D99-4E89-ABA5-43EC814239E7}" presName="node" presStyleLbl="node1" presStyleIdx="8" presStyleCnt="12" custScaleX="352376" custScaleY="184812">
        <dgm:presLayoutVars>
          <dgm:bulletEnabled val="1"/>
        </dgm:presLayoutVars>
      </dgm:prSet>
      <dgm:spPr/>
    </dgm:pt>
    <dgm:pt modelId="{A24E80D2-7D54-479A-A3DA-1838B353471E}" type="pres">
      <dgm:prSet presAssocID="{73D102A5-9352-4E20-BE98-FAA1088C062D}" presName="sibTrans" presStyleLbl="sibTrans2D1" presStyleIdx="8" presStyleCnt="12" custScaleX="352365" custScaleY="184812"/>
      <dgm:spPr/>
    </dgm:pt>
    <dgm:pt modelId="{7C7506AC-4F65-400F-A094-F4901A459FF9}" type="pres">
      <dgm:prSet presAssocID="{73D102A5-9352-4E20-BE98-FAA1088C062D}" presName="connectorText" presStyleLbl="sibTrans2D1" presStyleIdx="8" presStyleCnt="12"/>
      <dgm:spPr/>
    </dgm:pt>
    <dgm:pt modelId="{EB38897E-5FC0-4A94-953B-E5F1E78EB767}" type="pres">
      <dgm:prSet presAssocID="{B6BBE81B-A26C-4DC1-AF3F-AC077BB6139E}" presName="node" presStyleLbl="node1" presStyleIdx="9" presStyleCnt="12" custScaleX="352376" custScaleY="184812">
        <dgm:presLayoutVars>
          <dgm:bulletEnabled val="1"/>
        </dgm:presLayoutVars>
      </dgm:prSet>
      <dgm:spPr/>
    </dgm:pt>
    <dgm:pt modelId="{97E3337B-3494-40F6-BDAC-3CC91F06CFFB}" type="pres">
      <dgm:prSet presAssocID="{CE61D721-0F49-4CA2-BD0C-C87CE2C1363A}" presName="sibTrans" presStyleLbl="sibTrans2D1" presStyleIdx="9" presStyleCnt="12" custScaleX="352371" custScaleY="184812"/>
      <dgm:spPr/>
    </dgm:pt>
    <dgm:pt modelId="{F5C5CB78-E588-45A5-87C2-5B260DCAAE80}" type="pres">
      <dgm:prSet presAssocID="{CE61D721-0F49-4CA2-BD0C-C87CE2C1363A}" presName="connectorText" presStyleLbl="sibTrans2D1" presStyleIdx="9" presStyleCnt="12"/>
      <dgm:spPr/>
    </dgm:pt>
    <dgm:pt modelId="{8ED3F180-F144-4FAE-856D-2B154639FCFC}" type="pres">
      <dgm:prSet presAssocID="{3A8BD11F-6AAF-470F-9407-9669892ED4AA}" presName="node" presStyleLbl="node1" presStyleIdx="10" presStyleCnt="12" custScaleX="352376" custScaleY="184812">
        <dgm:presLayoutVars>
          <dgm:bulletEnabled val="1"/>
        </dgm:presLayoutVars>
      </dgm:prSet>
      <dgm:spPr/>
    </dgm:pt>
    <dgm:pt modelId="{613B220F-DA87-4327-868C-186AD1193C5F}" type="pres">
      <dgm:prSet presAssocID="{A24665D1-2A8B-4E98-9732-F3FA9DEB85EA}" presName="sibTrans" presStyleLbl="sibTrans2D1" presStyleIdx="10" presStyleCnt="12" custScaleX="103332" custScaleY="94738"/>
      <dgm:spPr/>
    </dgm:pt>
    <dgm:pt modelId="{80E9D34D-8299-4542-AA85-BB23F11DAC1C}" type="pres">
      <dgm:prSet presAssocID="{A24665D1-2A8B-4E98-9732-F3FA9DEB85EA}" presName="connectorText" presStyleLbl="sibTrans2D1" presStyleIdx="10" presStyleCnt="12"/>
      <dgm:spPr/>
    </dgm:pt>
    <dgm:pt modelId="{42143F77-04DE-498D-9A57-AB6D8878FD3B}" type="pres">
      <dgm:prSet presAssocID="{8F2546AD-FA46-4F82-9B17-CEAF118BA838}" presName="node" presStyleLbl="node1" presStyleIdx="11" presStyleCnt="12" custScaleX="352376" custScaleY="184812">
        <dgm:presLayoutVars>
          <dgm:bulletEnabled val="1"/>
        </dgm:presLayoutVars>
      </dgm:prSet>
      <dgm:spPr/>
    </dgm:pt>
    <dgm:pt modelId="{3C31B3A0-944A-4EEA-AAA3-A8448C5A33D2}" type="pres">
      <dgm:prSet presAssocID="{6A788B8E-FD3C-43BF-BCF2-E6487A3406DB}" presName="sibTrans" presStyleLbl="sibTrans2D1" presStyleIdx="11" presStyleCnt="12" custScaleX="103332" custScaleY="94738"/>
      <dgm:spPr/>
    </dgm:pt>
    <dgm:pt modelId="{D7344429-6936-4CB9-8EF2-317FEF3263AD}" type="pres">
      <dgm:prSet presAssocID="{6A788B8E-FD3C-43BF-BCF2-E6487A3406DB}" presName="connectorText" presStyleLbl="sibTrans2D1" presStyleIdx="11" presStyleCnt="12"/>
      <dgm:spPr/>
    </dgm:pt>
  </dgm:ptLst>
  <dgm:cxnLst>
    <dgm:cxn modelId="{5F4FF301-CD80-45C8-8C8C-1CBE49914210}" srcId="{0017ECB0-EAD0-485C-9FC3-0D2183502649}" destId="{B6BBE81B-A26C-4DC1-AF3F-AC077BB6139E}" srcOrd="9" destOrd="0" parTransId="{303354C8-D481-40CB-BFC6-9635CAA50AB1}" sibTransId="{CE61D721-0F49-4CA2-BD0C-C87CE2C1363A}"/>
    <dgm:cxn modelId="{DBBAA206-B085-41C3-ADA5-D564551F569F}" srcId="{0017ECB0-EAD0-485C-9FC3-0D2183502649}" destId="{8F2546AD-FA46-4F82-9B17-CEAF118BA838}" srcOrd="11" destOrd="0" parTransId="{FD559E21-2CF2-47AB-B7A1-645FB19E3642}" sibTransId="{6A788B8E-FD3C-43BF-BCF2-E6487A3406DB}"/>
    <dgm:cxn modelId="{9F85F306-C2D4-4C4D-808C-F408376DDBC3}" type="presOf" srcId="{C57710FE-BC8D-423C-8171-75F5D1700C86}" destId="{CF6B9B30-D252-4332-B7D0-0DDF593E6E05}" srcOrd="1" destOrd="0" presId="urn:microsoft.com/office/officeart/2005/8/layout/cycle2"/>
    <dgm:cxn modelId="{2BDC2510-7A44-4928-969E-E46320365533}" type="presOf" srcId="{0017ECB0-EAD0-485C-9FC3-0D2183502649}" destId="{D45278AE-0AD5-41AC-AB25-B5A99A34371A}" srcOrd="0" destOrd="0" presId="urn:microsoft.com/office/officeart/2005/8/layout/cycle2"/>
    <dgm:cxn modelId="{A83E0F13-867D-4464-AFC3-AE56669B97C6}" type="presOf" srcId="{D0A24BE3-8BE9-4219-9232-7C6C67CF3D95}" destId="{792410D7-D492-40D8-A321-218B08835FD3}" srcOrd="1" destOrd="0" presId="urn:microsoft.com/office/officeart/2005/8/layout/cycle2"/>
    <dgm:cxn modelId="{1162051B-D87E-4C2C-83EF-8E4C8A76943A}" type="presOf" srcId="{B6BBE81B-A26C-4DC1-AF3F-AC077BB6139E}" destId="{EB38897E-5FC0-4A94-953B-E5F1E78EB767}" srcOrd="0" destOrd="0" presId="urn:microsoft.com/office/officeart/2005/8/layout/cycle2"/>
    <dgm:cxn modelId="{AFF76723-C31D-415A-B68C-3E5C8C806BA6}" srcId="{0017ECB0-EAD0-485C-9FC3-0D2183502649}" destId="{E9463E6A-3F21-45E1-A904-52150C15DA59}" srcOrd="5" destOrd="0" parTransId="{3F138A4B-7750-4B34-92D1-203E2EA01EB4}" sibTransId="{D0A24BE3-8BE9-4219-9232-7C6C67CF3D95}"/>
    <dgm:cxn modelId="{9906472D-68F2-465C-8254-57BF1ACE865D}" type="presOf" srcId="{80430C3A-0326-4FD6-B2FE-B67B6D7AD02B}" destId="{3A134EED-C912-4230-A5F1-7EA5F1836018}" srcOrd="0" destOrd="0" presId="urn:microsoft.com/office/officeart/2005/8/layout/cycle2"/>
    <dgm:cxn modelId="{E176332F-2534-4785-9FCF-D48B2871DF8A}" type="presOf" srcId="{B5C69B7E-19A4-4EA5-B8DA-0BEC539C54F8}" destId="{CECF98F8-BBE9-4D21-8156-523077841B96}" srcOrd="0" destOrd="0" presId="urn:microsoft.com/office/officeart/2005/8/layout/cycle2"/>
    <dgm:cxn modelId="{47007E5B-1870-4FAE-8D35-CC5F80EA1C92}" type="presOf" srcId="{6A788B8E-FD3C-43BF-BCF2-E6487A3406DB}" destId="{D7344429-6936-4CB9-8EF2-317FEF3263AD}" srcOrd="1" destOrd="0" presId="urn:microsoft.com/office/officeart/2005/8/layout/cycle2"/>
    <dgm:cxn modelId="{85A7AF5B-E40F-44D1-8824-F7C5CDEAE664}" type="presOf" srcId="{B5C69B7E-19A4-4EA5-B8DA-0BEC539C54F8}" destId="{DA1312D3-CCB8-4CD6-A3DC-A7DFD97F3430}" srcOrd="1" destOrd="0" presId="urn:microsoft.com/office/officeart/2005/8/layout/cycle2"/>
    <dgm:cxn modelId="{FA757848-9C51-48AD-AA5D-2C41028E10EA}" type="presOf" srcId="{3A8BD11F-6AAF-470F-9407-9669892ED4AA}" destId="{8ED3F180-F144-4FAE-856D-2B154639FCFC}" srcOrd="0" destOrd="0" presId="urn:microsoft.com/office/officeart/2005/8/layout/cycle2"/>
    <dgm:cxn modelId="{5E2E9D48-13C3-4582-8BFC-C8346894ED0D}" srcId="{0017ECB0-EAD0-485C-9FC3-0D2183502649}" destId="{F6C09383-FB28-4C08-A8B7-A14831228D72}" srcOrd="7" destOrd="0" parTransId="{B80CF9BD-48E7-4B96-A498-AC88BD568BCC}" sibTransId="{B5C69B7E-19A4-4EA5-B8DA-0BEC539C54F8}"/>
    <dgm:cxn modelId="{3B3FB24D-5170-41B9-B0EE-414F45AAC68C}" type="presOf" srcId="{6A788B8E-FD3C-43BF-BCF2-E6487A3406DB}" destId="{3C31B3A0-944A-4EEA-AAA3-A8448C5A33D2}" srcOrd="0" destOrd="0" presId="urn:microsoft.com/office/officeart/2005/8/layout/cycle2"/>
    <dgm:cxn modelId="{6FB5376E-85D2-4F14-9F7A-33153F4B477D}" type="presOf" srcId="{2628691E-F201-482E-B36C-DE2359F1731F}" destId="{D944843C-71D9-4D7E-8432-D357205D6036}" srcOrd="1" destOrd="0" presId="urn:microsoft.com/office/officeart/2005/8/layout/cycle2"/>
    <dgm:cxn modelId="{F7A96C70-802D-4D8E-BCC7-FFEA5B57FF0A}" type="presOf" srcId="{D0A24BE3-8BE9-4219-9232-7C6C67CF3D95}" destId="{5C5FB309-38D4-417C-8B55-5A16AC20E029}" srcOrd="0" destOrd="0" presId="urn:microsoft.com/office/officeart/2005/8/layout/cycle2"/>
    <dgm:cxn modelId="{C23F9C77-D5EF-43E2-B6FD-774F6AD041C8}" type="presOf" srcId="{1F1144B4-9314-4D61-966C-513C2E7B7238}" destId="{6224C12C-0D9C-48DB-A417-973385808958}" srcOrd="0" destOrd="0" presId="urn:microsoft.com/office/officeart/2005/8/layout/cycle2"/>
    <dgm:cxn modelId="{CF8D9B5A-1BEA-4542-928C-3FC474A355C4}" srcId="{0017ECB0-EAD0-485C-9FC3-0D2183502649}" destId="{1F1144B4-9314-4D61-966C-513C2E7B7238}" srcOrd="4" destOrd="0" parTransId="{E34A2F9D-87B5-4B9C-AFF3-16D0A07B92DF}" sibTransId="{FBD73D42-85AC-4235-B47E-7B6A915ACBDE}"/>
    <dgm:cxn modelId="{FDF29381-B3F4-45E9-8FF7-B7B9DC091313}" type="presOf" srcId="{FBD73D42-85AC-4235-B47E-7B6A915ACBDE}" destId="{731ED5F7-6173-408A-819D-1332DA1FA021}" srcOrd="1" destOrd="0" presId="urn:microsoft.com/office/officeart/2005/8/layout/cycle2"/>
    <dgm:cxn modelId="{ED1DC58A-9F01-47C5-9949-0DE7394671A7}" type="presOf" srcId="{F6C09383-FB28-4C08-A8B7-A14831228D72}" destId="{224FA678-9BAB-4FF6-B83F-8DF5FCE3BC02}" srcOrd="0" destOrd="0" presId="urn:microsoft.com/office/officeart/2005/8/layout/cycle2"/>
    <dgm:cxn modelId="{A5BFCD8B-D140-43DC-9391-0F3C83EE4F64}" type="presOf" srcId="{9EB657EF-1EA4-4BC6-ADE5-D662655CD012}" destId="{C6B3F838-6042-471E-A20C-8310670301BF}" srcOrd="0" destOrd="0" presId="urn:microsoft.com/office/officeart/2005/8/layout/cycle2"/>
    <dgm:cxn modelId="{F148C88F-8320-47B4-9DDF-6C2A8FABA743}" type="presOf" srcId="{A24665D1-2A8B-4E98-9732-F3FA9DEB85EA}" destId="{613B220F-DA87-4327-868C-186AD1193C5F}" srcOrd="0" destOrd="0" presId="urn:microsoft.com/office/officeart/2005/8/layout/cycle2"/>
    <dgm:cxn modelId="{E911AB90-F687-4605-AA38-DA47326564A6}" srcId="{0017ECB0-EAD0-485C-9FC3-0D2183502649}" destId="{80430C3A-0326-4FD6-B2FE-B67B6D7AD02B}" srcOrd="2" destOrd="0" parTransId="{75161E7E-EB91-497F-BFE5-A48E4B36A5CF}" sibTransId="{37988EA0-436D-44F5-A579-BE367C252A11}"/>
    <dgm:cxn modelId="{1F7D4791-DC7D-4661-B2F2-DEE8711067F3}" type="presOf" srcId="{73D102A5-9352-4E20-BE98-FAA1088C062D}" destId="{A24E80D2-7D54-479A-A3DA-1838B353471E}" srcOrd="0" destOrd="0" presId="urn:microsoft.com/office/officeart/2005/8/layout/cycle2"/>
    <dgm:cxn modelId="{A691D298-CC0D-4CE7-B520-9BEB6EB8DCE7}" srcId="{0017ECB0-EAD0-485C-9FC3-0D2183502649}" destId="{9682BA47-4D1F-44D4-998D-5016D1342D21}" srcOrd="0" destOrd="0" parTransId="{B65D232B-3E3D-4178-9EB4-E512124DFF7D}" sibTransId="{C57710FE-BC8D-423C-8171-75F5D1700C86}"/>
    <dgm:cxn modelId="{C4EF299B-9B98-4CC3-89D3-471A7AD18EDF}" type="presOf" srcId="{E9463E6A-3F21-45E1-A904-52150C15DA59}" destId="{6E7795CF-52E9-442D-8337-A648BBA86A88}" srcOrd="0" destOrd="0" presId="urn:microsoft.com/office/officeart/2005/8/layout/cycle2"/>
    <dgm:cxn modelId="{9444999B-E33C-4E80-9916-FD88D5C6A478}" type="presOf" srcId="{CE61D721-0F49-4CA2-BD0C-C87CE2C1363A}" destId="{97E3337B-3494-40F6-BDAC-3CC91F06CFFB}" srcOrd="0" destOrd="0" presId="urn:microsoft.com/office/officeart/2005/8/layout/cycle2"/>
    <dgm:cxn modelId="{734CD69D-2FEF-4DE6-97A4-BAAF63F319EE}" type="presOf" srcId="{A24665D1-2A8B-4E98-9732-F3FA9DEB85EA}" destId="{80E9D34D-8299-4542-AA85-BB23F11DAC1C}" srcOrd="1" destOrd="0" presId="urn:microsoft.com/office/officeart/2005/8/layout/cycle2"/>
    <dgm:cxn modelId="{931BA79E-1FB4-48CA-A04C-3B9C925F732A}" type="presOf" srcId="{FBD73D42-85AC-4235-B47E-7B6A915ACBDE}" destId="{4F99308B-9599-4A9C-9355-F3D80C2C3F8A}" srcOrd="0" destOrd="0" presId="urn:microsoft.com/office/officeart/2005/8/layout/cycle2"/>
    <dgm:cxn modelId="{94FA26B1-A18A-40E2-8568-84370DDE0FAF}" type="presOf" srcId="{8F2546AD-FA46-4F82-9B17-CEAF118BA838}" destId="{42143F77-04DE-498D-9A57-AB6D8878FD3B}" srcOrd="0" destOrd="0" presId="urn:microsoft.com/office/officeart/2005/8/layout/cycle2"/>
    <dgm:cxn modelId="{0FCF4BB1-9ABA-431B-9BAC-E198A82B2254}" type="presOf" srcId="{9682BA47-4D1F-44D4-998D-5016D1342D21}" destId="{9B996C8B-26F7-48C1-9315-509F0FD6DEBE}" srcOrd="0" destOrd="0" presId="urn:microsoft.com/office/officeart/2005/8/layout/cycle2"/>
    <dgm:cxn modelId="{B69A3DB3-07A2-49DE-A1D0-F060C8605B09}" type="presOf" srcId="{F07D7F0C-14AB-49EF-82E0-4F09C9B436C7}" destId="{97578CCD-4C78-4942-A3CB-6699B71BCBFD}" srcOrd="0" destOrd="0" presId="urn:microsoft.com/office/officeart/2005/8/layout/cycle2"/>
    <dgm:cxn modelId="{09C4BBB7-35EA-4E9B-AE8B-90403A6CF8A1}" type="presOf" srcId="{CE61D721-0F49-4CA2-BD0C-C87CE2C1363A}" destId="{F5C5CB78-E588-45A5-87C2-5B260DCAAE80}" srcOrd="1" destOrd="0" presId="urn:microsoft.com/office/officeart/2005/8/layout/cycle2"/>
    <dgm:cxn modelId="{784F23BA-2379-4599-A272-8CB7BB646E60}" type="presOf" srcId="{A63234BA-FEFB-4F02-8D34-2A93568763AA}" destId="{EA8827D6-550A-4E8A-B625-1DC26A25F195}" srcOrd="0" destOrd="0" presId="urn:microsoft.com/office/officeart/2005/8/layout/cycle2"/>
    <dgm:cxn modelId="{EA02BBBB-5927-4F6B-AF14-EE41E3A54141}" type="presOf" srcId="{2628691E-F201-482E-B36C-DE2359F1731F}" destId="{1BBA9B06-7D90-4618-BAA6-0BC2D6AC3F30}" srcOrd="0" destOrd="0" presId="urn:microsoft.com/office/officeart/2005/8/layout/cycle2"/>
    <dgm:cxn modelId="{3292AAC5-849B-4799-8B5C-FE4A6F09CB16}" srcId="{0017ECB0-EAD0-485C-9FC3-0D2183502649}" destId="{7E3EFA15-2DC1-401F-9341-2409152C2B0E}" srcOrd="1" destOrd="0" parTransId="{A3E00D3F-32DF-4146-A6EB-437E0C6EE54A}" sibTransId="{2628691E-F201-482E-B36C-DE2359F1731F}"/>
    <dgm:cxn modelId="{FEBC47CA-57D0-4BF1-B94E-E468B88F702B}" type="presOf" srcId="{37988EA0-436D-44F5-A579-BE367C252A11}" destId="{8DE0560E-5637-4BD9-A13A-A45B1920F140}" srcOrd="0" destOrd="0" presId="urn:microsoft.com/office/officeart/2005/8/layout/cycle2"/>
    <dgm:cxn modelId="{6837DBCD-7D9D-46EF-984E-BC403F0852A5}" type="presOf" srcId="{C57710FE-BC8D-423C-8171-75F5D1700C86}" destId="{DDFE8377-F8B1-43C9-9CE4-AF917A6D1772}" srcOrd="0" destOrd="0" presId="urn:microsoft.com/office/officeart/2005/8/layout/cycle2"/>
    <dgm:cxn modelId="{0DEF2AD2-77B4-456D-8A25-5DAA46888277}" srcId="{0017ECB0-EAD0-485C-9FC3-0D2183502649}" destId="{3A8BD11F-6AAF-470F-9407-9669892ED4AA}" srcOrd="10" destOrd="0" parTransId="{CBC3B016-DEDB-40F9-80CF-8CC03D22DD94}" sibTransId="{A24665D1-2A8B-4E98-9732-F3FA9DEB85EA}"/>
    <dgm:cxn modelId="{F60074D3-08C3-4D50-8273-365F08C60EE6}" srcId="{0017ECB0-EAD0-485C-9FC3-0D2183502649}" destId="{B00CE2F9-8D99-4E89-ABA5-43EC814239E7}" srcOrd="8" destOrd="0" parTransId="{4EE8C90A-F996-4380-88AB-B03472CD30FB}" sibTransId="{73D102A5-9352-4E20-BE98-FAA1088C062D}"/>
    <dgm:cxn modelId="{595E7CD3-1387-4515-87D5-245C247CF7D0}" srcId="{0017ECB0-EAD0-485C-9FC3-0D2183502649}" destId="{9EB657EF-1EA4-4BC6-ADE5-D662655CD012}" srcOrd="3" destOrd="0" parTransId="{7EAC8DC1-71CF-4BCB-8972-20824DC1C973}" sibTransId="{F07D7F0C-14AB-49EF-82E0-4F09C9B436C7}"/>
    <dgm:cxn modelId="{2FC923D6-6FC4-4947-B517-425F18447DD2}" type="presOf" srcId="{D5B0567E-F42D-4627-94F8-9C86C87EF429}" destId="{C7CEFE1D-E7C2-49C7-B62D-02E969E5EBDE}" srcOrd="1" destOrd="0" presId="urn:microsoft.com/office/officeart/2005/8/layout/cycle2"/>
    <dgm:cxn modelId="{042221DA-7115-4FDB-9083-FF700AC05C7C}" type="presOf" srcId="{7E3EFA15-2DC1-401F-9341-2409152C2B0E}" destId="{D2DBC2D5-5ED6-40DE-9C4B-1B12856C83EE}" srcOrd="0" destOrd="0" presId="urn:microsoft.com/office/officeart/2005/8/layout/cycle2"/>
    <dgm:cxn modelId="{E2B7CAE5-50AA-46CA-BAC4-1020F0F0218A}" srcId="{0017ECB0-EAD0-485C-9FC3-0D2183502649}" destId="{A63234BA-FEFB-4F02-8D34-2A93568763AA}" srcOrd="6" destOrd="0" parTransId="{5223C319-4318-4A87-B8B3-B6FD5C5B7CAC}" sibTransId="{D5B0567E-F42D-4627-94F8-9C86C87EF429}"/>
    <dgm:cxn modelId="{509F94ED-A5FB-401E-8F00-AF932CB98EF2}" type="presOf" srcId="{37988EA0-436D-44F5-A579-BE367C252A11}" destId="{2C202712-1949-4ACD-B79D-F9D7E46C2D9E}" srcOrd="1" destOrd="0" presId="urn:microsoft.com/office/officeart/2005/8/layout/cycle2"/>
    <dgm:cxn modelId="{291E89F0-8C44-45C3-A769-6B272CC2273A}" type="presOf" srcId="{B00CE2F9-8D99-4E89-ABA5-43EC814239E7}" destId="{307C8B99-1893-47B0-BE68-F075E64433AB}" srcOrd="0" destOrd="0" presId="urn:microsoft.com/office/officeart/2005/8/layout/cycle2"/>
    <dgm:cxn modelId="{1CD77AF5-F2CA-41ED-8BB2-7E3444511C53}" type="presOf" srcId="{F07D7F0C-14AB-49EF-82E0-4F09C9B436C7}" destId="{992FDB63-4A4E-4264-8FF7-7A8C07846682}" srcOrd="1" destOrd="0" presId="urn:microsoft.com/office/officeart/2005/8/layout/cycle2"/>
    <dgm:cxn modelId="{6A6326FC-DF89-4A6E-A21A-29B44FB43DFC}" type="presOf" srcId="{73D102A5-9352-4E20-BE98-FAA1088C062D}" destId="{7C7506AC-4F65-400F-A094-F4901A459FF9}" srcOrd="1" destOrd="0" presId="urn:microsoft.com/office/officeart/2005/8/layout/cycle2"/>
    <dgm:cxn modelId="{8983AEFD-1E28-48A3-B03E-FCB22610A581}" type="presOf" srcId="{D5B0567E-F42D-4627-94F8-9C86C87EF429}" destId="{858EAA3C-B3A3-4B76-81B2-8F76D75C13BC}" srcOrd="0" destOrd="0" presId="urn:microsoft.com/office/officeart/2005/8/layout/cycle2"/>
    <dgm:cxn modelId="{3C02FEC2-E9FB-4D0E-AE0D-7BA8D7034856}" type="presParOf" srcId="{D45278AE-0AD5-41AC-AB25-B5A99A34371A}" destId="{9B996C8B-26F7-48C1-9315-509F0FD6DEBE}" srcOrd="0" destOrd="0" presId="urn:microsoft.com/office/officeart/2005/8/layout/cycle2"/>
    <dgm:cxn modelId="{1E3AC14E-A0BE-421B-BDC5-DFCE38E91D0B}" type="presParOf" srcId="{D45278AE-0AD5-41AC-AB25-B5A99A34371A}" destId="{DDFE8377-F8B1-43C9-9CE4-AF917A6D1772}" srcOrd="1" destOrd="0" presId="urn:microsoft.com/office/officeart/2005/8/layout/cycle2"/>
    <dgm:cxn modelId="{FCA181C3-2963-4BBA-9DDE-1ED5ACD37678}" type="presParOf" srcId="{DDFE8377-F8B1-43C9-9CE4-AF917A6D1772}" destId="{CF6B9B30-D252-4332-B7D0-0DDF593E6E05}" srcOrd="0" destOrd="0" presId="urn:microsoft.com/office/officeart/2005/8/layout/cycle2"/>
    <dgm:cxn modelId="{9F6815C0-E1F6-472D-92D3-29CC19137A6F}" type="presParOf" srcId="{D45278AE-0AD5-41AC-AB25-B5A99A34371A}" destId="{D2DBC2D5-5ED6-40DE-9C4B-1B12856C83EE}" srcOrd="2" destOrd="0" presId="urn:microsoft.com/office/officeart/2005/8/layout/cycle2"/>
    <dgm:cxn modelId="{4847FB59-546A-4F2D-AEBA-1465C178F9F5}" type="presParOf" srcId="{D45278AE-0AD5-41AC-AB25-B5A99A34371A}" destId="{1BBA9B06-7D90-4618-BAA6-0BC2D6AC3F30}" srcOrd="3" destOrd="0" presId="urn:microsoft.com/office/officeart/2005/8/layout/cycle2"/>
    <dgm:cxn modelId="{7ABA6845-4BCD-4AA3-983B-26F907B8F358}" type="presParOf" srcId="{1BBA9B06-7D90-4618-BAA6-0BC2D6AC3F30}" destId="{D944843C-71D9-4D7E-8432-D357205D6036}" srcOrd="0" destOrd="0" presId="urn:microsoft.com/office/officeart/2005/8/layout/cycle2"/>
    <dgm:cxn modelId="{FDB4D592-C692-4F77-B3B6-C9D53A49F385}" type="presParOf" srcId="{D45278AE-0AD5-41AC-AB25-B5A99A34371A}" destId="{3A134EED-C912-4230-A5F1-7EA5F1836018}" srcOrd="4" destOrd="0" presId="urn:microsoft.com/office/officeart/2005/8/layout/cycle2"/>
    <dgm:cxn modelId="{DA5DA567-5640-4557-90BE-3BBA35148D84}" type="presParOf" srcId="{D45278AE-0AD5-41AC-AB25-B5A99A34371A}" destId="{8DE0560E-5637-4BD9-A13A-A45B1920F140}" srcOrd="5" destOrd="0" presId="urn:microsoft.com/office/officeart/2005/8/layout/cycle2"/>
    <dgm:cxn modelId="{07968068-742E-4079-98C8-38C891E0FCD0}" type="presParOf" srcId="{8DE0560E-5637-4BD9-A13A-A45B1920F140}" destId="{2C202712-1949-4ACD-B79D-F9D7E46C2D9E}" srcOrd="0" destOrd="0" presId="urn:microsoft.com/office/officeart/2005/8/layout/cycle2"/>
    <dgm:cxn modelId="{1E92355E-657D-4570-A06D-9C2321431B62}" type="presParOf" srcId="{D45278AE-0AD5-41AC-AB25-B5A99A34371A}" destId="{C6B3F838-6042-471E-A20C-8310670301BF}" srcOrd="6" destOrd="0" presId="urn:microsoft.com/office/officeart/2005/8/layout/cycle2"/>
    <dgm:cxn modelId="{5791DD5A-4B87-4B13-A327-BDB333030035}" type="presParOf" srcId="{D45278AE-0AD5-41AC-AB25-B5A99A34371A}" destId="{97578CCD-4C78-4942-A3CB-6699B71BCBFD}" srcOrd="7" destOrd="0" presId="urn:microsoft.com/office/officeart/2005/8/layout/cycle2"/>
    <dgm:cxn modelId="{D0627E57-B45C-43CD-A2F1-6D6FEBBB6EBE}" type="presParOf" srcId="{97578CCD-4C78-4942-A3CB-6699B71BCBFD}" destId="{992FDB63-4A4E-4264-8FF7-7A8C07846682}" srcOrd="0" destOrd="0" presId="urn:microsoft.com/office/officeart/2005/8/layout/cycle2"/>
    <dgm:cxn modelId="{5FD2836A-6AA3-48AA-92F5-AD529F61198A}" type="presParOf" srcId="{D45278AE-0AD5-41AC-AB25-B5A99A34371A}" destId="{6224C12C-0D9C-48DB-A417-973385808958}" srcOrd="8" destOrd="0" presId="urn:microsoft.com/office/officeart/2005/8/layout/cycle2"/>
    <dgm:cxn modelId="{04DD2010-9888-4CED-AA29-229F1EBBA090}" type="presParOf" srcId="{D45278AE-0AD5-41AC-AB25-B5A99A34371A}" destId="{4F99308B-9599-4A9C-9355-F3D80C2C3F8A}" srcOrd="9" destOrd="0" presId="urn:microsoft.com/office/officeart/2005/8/layout/cycle2"/>
    <dgm:cxn modelId="{3531EE6E-411D-43ED-95B7-3B1DB43C4B91}" type="presParOf" srcId="{4F99308B-9599-4A9C-9355-F3D80C2C3F8A}" destId="{731ED5F7-6173-408A-819D-1332DA1FA021}" srcOrd="0" destOrd="0" presId="urn:microsoft.com/office/officeart/2005/8/layout/cycle2"/>
    <dgm:cxn modelId="{565926EE-800C-4C6F-850E-E0312EAE873D}" type="presParOf" srcId="{D45278AE-0AD5-41AC-AB25-B5A99A34371A}" destId="{6E7795CF-52E9-442D-8337-A648BBA86A88}" srcOrd="10" destOrd="0" presId="urn:microsoft.com/office/officeart/2005/8/layout/cycle2"/>
    <dgm:cxn modelId="{A9A015D1-B6AA-4D1B-B61D-9B4E71C533C6}" type="presParOf" srcId="{D45278AE-0AD5-41AC-AB25-B5A99A34371A}" destId="{5C5FB309-38D4-417C-8B55-5A16AC20E029}" srcOrd="11" destOrd="0" presId="urn:microsoft.com/office/officeart/2005/8/layout/cycle2"/>
    <dgm:cxn modelId="{CD5B1BB1-4441-4140-B4DC-C0DBE2A51963}" type="presParOf" srcId="{5C5FB309-38D4-417C-8B55-5A16AC20E029}" destId="{792410D7-D492-40D8-A321-218B08835FD3}" srcOrd="0" destOrd="0" presId="urn:microsoft.com/office/officeart/2005/8/layout/cycle2"/>
    <dgm:cxn modelId="{4D9B844A-8587-4B45-8902-E8F8A963D228}" type="presParOf" srcId="{D45278AE-0AD5-41AC-AB25-B5A99A34371A}" destId="{EA8827D6-550A-4E8A-B625-1DC26A25F195}" srcOrd="12" destOrd="0" presId="urn:microsoft.com/office/officeart/2005/8/layout/cycle2"/>
    <dgm:cxn modelId="{5A266DCF-FCFB-43A1-A48A-C323A3FE7E40}" type="presParOf" srcId="{D45278AE-0AD5-41AC-AB25-B5A99A34371A}" destId="{858EAA3C-B3A3-4B76-81B2-8F76D75C13BC}" srcOrd="13" destOrd="0" presId="urn:microsoft.com/office/officeart/2005/8/layout/cycle2"/>
    <dgm:cxn modelId="{C10AE444-F3C3-4A57-9147-054B96DAF006}" type="presParOf" srcId="{858EAA3C-B3A3-4B76-81B2-8F76D75C13BC}" destId="{C7CEFE1D-E7C2-49C7-B62D-02E969E5EBDE}" srcOrd="0" destOrd="0" presId="urn:microsoft.com/office/officeart/2005/8/layout/cycle2"/>
    <dgm:cxn modelId="{0165474B-BDCE-46EE-8A85-5262DA2FADCB}" type="presParOf" srcId="{D45278AE-0AD5-41AC-AB25-B5A99A34371A}" destId="{224FA678-9BAB-4FF6-B83F-8DF5FCE3BC02}" srcOrd="14" destOrd="0" presId="urn:microsoft.com/office/officeart/2005/8/layout/cycle2"/>
    <dgm:cxn modelId="{16E439A9-8BFB-49BA-AE7F-BD2019ED0550}" type="presParOf" srcId="{D45278AE-0AD5-41AC-AB25-B5A99A34371A}" destId="{CECF98F8-BBE9-4D21-8156-523077841B96}" srcOrd="15" destOrd="0" presId="urn:microsoft.com/office/officeart/2005/8/layout/cycle2"/>
    <dgm:cxn modelId="{F8A4A448-72AE-4345-90CA-E57485AC7467}" type="presParOf" srcId="{CECF98F8-BBE9-4D21-8156-523077841B96}" destId="{DA1312D3-CCB8-4CD6-A3DC-A7DFD97F3430}" srcOrd="0" destOrd="0" presId="urn:microsoft.com/office/officeart/2005/8/layout/cycle2"/>
    <dgm:cxn modelId="{EC101937-F207-4A5D-8F04-27952B78BB7B}" type="presParOf" srcId="{D45278AE-0AD5-41AC-AB25-B5A99A34371A}" destId="{307C8B99-1893-47B0-BE68-F075E64433AB}" srcOrd="16" destOrd="0" presId="urn:microsoft.com/office/officeart/2005/8/layout/cycle2"/>
    <dgm:cxn modelId="{94AA5CC5-F1B2-41FF-8F48-FFD6C55B2A65}" type="presParOf" srcId="{D45278AE-0AD5-41AC-AB25-B5A99A34371A}" destId="{A24E80D2-7D54-479A-A3DA-1838B353471E}" srcOrd="17" destOrd="0" presId="urn:microsoft.com/office/officeart/2005/8/layout/cycle2"/>
    <dgm:cxn modelId="{5141F7ED-96D3-45E1-A9EC-5E4623450971}" type="presParOf" srcId="{A24E80D2-7D54-479A-A3DA-1838B353471E}" destId="{7C7506AC-4F65-400F-A094-F4901A459FF9}" srcOrd="0" destOrd="0" presId="urn:microsoft.com/office/officeart/2005/8/layout/cycle2"/>
    <dgm:cxn modelId="{73818B61-4DBA-4D54-8D33-A8C03026378C}" type="presParOf" srcId="{D45278AE-0AD5-41AC-AB25-B5A99A34371A}" destId="{EB38897E-5FC0-4A94-953B-E5F1E78EB767}" srcOrd="18" destOrd="0" presId="urn:microsoft.com/office/officeart/2005/8/layout/cycle2"/>
    <dgm:cxn modelId="{9195711D-9D96-4E0A-A2A7-35FB46EF9BAA}" type="presParOf" srcId="{D45278AE-0AD5-41AC-AB25-B5A99A34371A}" destId="{97E3337B-3494-40F6-BDAC-3CC91F06CFFB}" srcOrd="19" destOrd="0" presId="urn:microsoft.com/office/officeart/2005/8/layout/cycle2"/>
    <dgm:cxn modelId="{EA7BA558-AF50-4141-B0DA-34D2EE13F303}" type="presParOf" srcId="{97E3337B-3494-40F6-BDAC-3CC91F06CFFB}" destId="{F5C5CB78-E588-45A5-87C2-5B260DCAAE80}" srcOrd="0" destOrd="0" presId="urn:microsoft.com/office/officeart/2005/8/layout/cycle2"/>
    <dgm:cxn modelId="{A2108F8B-D9F1-4439-8465-57761B4776F4}" type="presParOf" srcId="{D45278AE-0AD5-41AC-AB25-B5A99A34371A}" destId="{8ED3F180-F144-4FAE-856D-2B154639FCFC}" srcOrd="20" destOrd="0" presId="urn:microsoft.com/office/officeart/2005/8/layout/cycle2"/>
    <dgm:cxn modelId="{4206F67C-A95E-41D1-A5C3-9F039F87E5B4}" type="presParOf" srcId="{D45278AE-0AD5-41AC-AB25-B5A99A34371A}" destId="{613B220F-DA87-4327-868C-186AD1193C5F}" srcOrd="21" destOrd="0" presId="urn:microsoft.com/office/officeart/2005/8/layout/cycle2"/>
    <dgm:cxn modelId="{57DD2D69-FA33-49E4-8728-57ADFAD3B414}" type="presParOf" srcId="{613B220F-DA87-4327-868C-186AD1193C5F}" destId="{80E9D34D-8299-4542-AA85-BB23F11DAC1C}" srcOrd="0" destOrd="0" presId="urn:microsoft.com/office/officeart/2005/8/layout/cycle2"/>
    <dgm:cxn modelId="{D79B68BE-0972-417D-845D-B71EE07A3857}" type="presParOf" srcId="{D45278AE-0AD5-41AC-AB25-B5A99A34371A}" destId="{42143F77-04DE-498D-9A57-AB6D8878FD3B}" srcOrd="22" destOrd="0" presId="urn:microsoft.com/office/officeart/2005/8/layout/cycle2"/>
    <dgm:cxn modelId="{A9DC5ED7-7605-4971-ACBD-C94AA941F8A1}" type="presParOf" srcId="{D45278AE-0AD5-41AC-AB25-B5A99A34371A}" destId="{3C31B3A0-944A-4EEA-AAA3-A8448C5A33D2}" srcOrd="23" destOrd="0" presId="urn:microsoft.com/office/officeart/2005/8/layout/cycle2"/>
    <dgm:cxn modelId="{26897936-4C86-4662-98B8-3BF988D0D883}" type="presParOf" srcId="{3C31B3A0-944A-4EEA-AAA3-A8448C5A33D2}" destId="{D7344429-6936-4CB9-8EF2-317FEF3263AD}"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96C8B-26F7-48C1-9315-509F0FD6DEBE}">
      <dsp:nvSpPr>
        <dsp:cNvPr id="0" name=""/>
        <dsp:cNvSpPr/>
      </dsp:nvSpPr>
      <dsp:spPr>
        <a:xfrm>
          <a:off x="3941897" y="-383552"/>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Söhne"/>
            </a:rPr>
            <a:t>Thank you</a:t>
          </a:r>
        </a:p>
      </dsp:txBody>
      <dsp:txXfrm>
        <a:off x="4411322" y="-137351"/>
        <a:ext cx="2266586" cy="1188765"/>
      </dsp:txXfrm>
    </dsp:sp>
    <dsp:sp modelId="{DDFE8377-F8B1-43C9-9CE4-AF917A6D1772}">
      <dsp:nvSpPr>
        <dsp:cNvPr id="0" name=""/>
        <dsp:cNvSpPr/>
      </dsp:nvSpPr>
      <dsp:spPr>
        <a:xfrm rot="11700000">
          <a:off x="4743707" y="356303"/>
          <a:ext cx="296751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Söhne"/>
          </a:endParaRPr>
        </a:p>
      </dsp:txBody>
      <dsp:txXfrm rot="10800000">
        <a:off x="4911025" y="491810"/>
        <a:ext cx="2797300" cy="340436"/>
      </dsp:txXfrm>
    </dsp:sp>
    <dsp:sp modelId="{D2DBC2D5-5ED6-40DE-9C4B-1B12856C83EE}">
      <dsp:nvSpPr>
        <dsp:cNvPr id="0" name=""/>
        <dsp:cNvSpPr/>
      </dsp:nvSpPr>
      <dsp:spPr>
        <a:xfrm>
          <a:off x="5261554" y="-29952"/>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a:solidFill>
                <a:schemeClr val="bg1">
                  <a:lumMod val="95000"/>
                  <a:lumOff val="5000"/>
                </a:schemeClr>
              </a:solidFill>
              <a:effectLst>
                <a:outerShdw blurRad="38100" dist="38100" dir="2700000" algn="tl">
                  <a:srgbClr val="000000">
                    <a:alpha val="43137"/>
                  </a:srgbClr>
                </a:outerShdw>
              </a:effectLst>
              <a:latin typeface="Söhne"/>
            </a:rPr>
            <a:t>E ṣé</a:t>
          </a:r>
        </a:p>
      </dsp:txBody>
      <dsp:txXfrm>
        <a:off x="5730979" y="216249"/>
        <a:ext cx="2266586" cy="1188765"/>
      </dsp:txXfrm>
    </dsp:sp>
    <dsp:sp modelId="{1BBA9B06-7D90-4618-BAA6-0BC2D6AC3F30}">
      <dsp:nvSpPr>
        <dsp:cNvPr id="0" name=""/>
        <dsp:cNvSpPr/>
      </dsp:nvSpPr>
      <dsp:spPr>
        <a:xfrm rot="13500000">
          <a:off x="6664799" y="1017804"/>
          <a:ext cx="1380684"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Söhne"/>
          </a:endParaRPr>
        </a:p>
      </dsp:txBody>
      <dsp:txXfrm rot="10800000">
        <a:off x="6810089" y="1191464"/>
        <a:ext cx="1210466" cy="340436"/>
      </dsp:txXfrm>
    </dsp:sp>
    <dsp:sp modelId="{3A134EED-C912-4230-A5F1-7EA5F1836018}">
      <dsp:nvSpPr>
        <dsp:cNvPr id="0" name=""/>
        <dsp:cNvSpPr/>
      </dsp:nvSpPr>
      <dsp:spPr>
        <a:xfrm>
          <a:off x="6227610" y="936103"/>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Söhne"/>
            </a:rPr>
            <a:t>Köszönöm</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Söhne"/>
          </a:endParaRPr>
        </a:p>
      </dsp:txBody>
      <dsp:txXfrm>
        <a:off x="6697035" y="1182304"/>
        <a:ext cx="2266586" cy="1188765"/>
      </dsp:txXfrm>
    </dsp:sp>
    <dsp:sp modelId="{8DE0560E-5637-4BD9-A13A-A45B1920F140}">
      <dsp:nvSpPr>
        <dsp:cNvPr id="0" name=""/>
        <dsp:cNvSpPr/>
      </dsp:nvSpPr>
      <dsp:spPr>
        <a:xfrm rot="15300000">
          <a:off x="7674846" y="2157995"/>
          <a:ext cx="66733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Söhne"/>
          </a:endParaRPr>
        </a:p>
      </dsp:txBody>
      <dsp:txXfrm rot="10800000">
        <a:off x="7781983" y="2353683"/>
        <a:ext cx="497120" cy="340436"/>
      </dsp:txXfrm>
    </dsp:sp>
    <dsp:sp modelId="{C6B3F838-6042-471E-A20C-8310670301BF}">
      <dsp:nvSpPr>
        <dsp:cNvPr id="0" name=""/>
        <dsp:cNvSpPr/>
      </dsp:nvSpPr>
      <dsp:spPr>
        <a:xfrm>
          <a:off x="6581211" y="2255760"/>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Söhne"/>
            </a:rPr>
            <a:t>Merci</a:t>
          </a:r>
        </a:p>
      </dsp:txBody>
      <dsp:txXfrm>
        <a:off x="7050636" y="2501961"/>
        <a:ext cx="2266586" cy="1188765"/>
      </dsp:txXfrm>
    </dsp:sp>
    <dsp:sp modelId="{97578CCD-4C78-4942-A3CB-6699B71BCBFD}">
      <dsp:nvSpPr>
        <dsp:cNvPr id="0" name=""/>
        <dsp:cNvSpPr/>
      </dsp:nvSpPr>
      <dsp:spPr>
        <a:xfrm rot="17100000">
          <a:off x="7672077" y="3477652"/>
          <a:ext cx="66732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Söhne"/>
          </a:endParaRPr>
        </a:p>
      </dsp:txBody>
      <dsp:txXfrm>
        <a:off x="7735158" y="3673340"/>
        <a:ext cx="497110" cy="340436"/>
      </dsp:txXfrm>
    </dsp:sp>
    <dsp:sp modelId="{6224C12C-0D9C-48DB-A417-973385808958}">
      <dsp:nvSpPr>
        <dsp:cNvPr id="0" name=""/>
        <dsp:cNvSpPr/>
      </dsp:nvSpPr>
      <dsp:spPr>
        <a:xfrm>
          <a:off x="6227610" y="357541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Söhne"/>
            </a:rPr>
            <a:t>Shukran</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Söhne"/>
          </a:endParaRPr>
        </a:p>
      </dsp:txBody>
      <dsp:txXfrm>
        <a:off x="6697035" y="3821617"/>
        <a:ext cx="2266586" cy="1188765"/>
      </dsp:txXfrm>
    </dsp:sp>
    <dsp:sp modelId="{4F99308B-9599-4A9C-9355-F3D80C2C3F8A}">
      <dsp:nvSpPr>
        <dsp:cNvPr id="0" name=""/>
        <dsp:cNvSpPr/>
      </dsp:nvSpPr>
      <dsp:spPr>
        <a:xfrm rot="18900000">
          <a:off x="6649104" y="4623172"/>
          <a:ext cx="1380707"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Söhne"/>
          </a:endParaRPr>
        </a:p>
      </dsp:txBody>
      <dsp:txXfrm>
        <a:off x="6674032" y="4796832"/>
        <a:ext cx="1210489" cy="340436"/>
      </dsp:txXfrm>
    </dsp:sp>
    <dsp:sp modelId="{6E7795CF-52E9-442D-8337-A648BBA86A88}">
      <dsp:nvSpPr>
        <dsp:cNvPr id="0" name=""/>
        <dsp:cNvSpPr/>
      </dsp:nvSpPr>
      <dsp:spPr>
        <a:xfrm>
          <a:off x="5261554" y="4541472"/>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Söhne"/>
            </a:rPr>
            <a:t>Dhan'yabāda</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Söhne"/>
          </a:endParaRPr>
        </a:p>
      </dsp:txBody>
      <dsp:txXfrm>
        <a:off x="5730979" y="4787673"/>
        <a:ext cx="2266586" cy="1188765"/>
      </dsp:txXfrm>
    </dsp:sp>
    <dsp:sp modelId="{5C5FB309-38D4-417C-8B55-5A16AC20E029}">
      <dsp:nvSpPr>
        <dsp:cNvPr id="0" name=""/>
        <dsp:cNvSpPr/>
      </dsp:nvSpPr>
      <dsp:spPr>
        <a:xfrm rot="20700000">
          <a:off x="4697687" y="5281328"/>
          <a:ext cx="296746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Söhne"/>
          </a:endParaRPr>
        </a:p>
      </dsp:txBody>
      <dsp:txXfrm>
        <a:off x="4700587" y="5416835"/>
        <a:ext cx="2797250" cy="340436"/>
      </dsp:txXfrm>
    </dsp:sp>
    <dsp:sp modelId="{EA8827D6-550A-4E8A-B625-1DC26A25F195}">
      <dsp:nvSpPr>
        <dsp:cNvPr id="0" name=""/>
        <dsp:cNvSpPr/>
      </dsp:nvSpPr>
      <dsp:spPr>
        <a:xfrm>
          <a:off x="3941897" y="4895073"/>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Söhne"/>
            </a:rPr>
            <a:t>Na </a:t>
          </a: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Söhne"/>
            </a:rPr>
            <a:t>gode</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Söhne"/>
          </a:endParaRPr>
        </a:p>
      </dsp:txBody>
      <dsp:txXfrm>
        <a:off x="4411322" y="5141274"/>
        <a:ext cx="2266586" cy="1188765"/>
      </dsp:txXfrm>
    </dsp:sp>
    <dsp:sp modelId="{858EAA3C-B3A3-4B76-81B2-8F76D75C13BC}">
      <dsp:nvSpPr>
        <dsp:cNvPr id="0" name=""/>
        <dsp:cNvSpPr/>
      </dsp:nvSpPr>
      <dsp:spPr>
        <a:xfrm rot="900000">
          <a:off x="3378014" y="5268990"/>
          <a:ext cx="2967501"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Söhne"/>
          </a:endParaRPr>
        </a:p>
      </dsp:txBody>
      <dsp:txXfrm>
        <a:off x="3380914" y="5360441"/>
        <a:ext cx="2797283" cy="340436"/>
      </dsp:txXfrm>
    </dsp:sp>
    <dsp:sp modelId="{224FA678-9BAB-4FF6-B83F-8DF5FCE3BC02}">
      <dsp:nvSpPr>
        <dsp:cNvPr id="0" name=""/>
        <dsp:cNvSpPr/>
      </dsp:nvSpPr>
      <dsp:spPr>
        <a:xfrm>
          <a:off x="2622241" y="4541472"/>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Söhne"/>
            </a:rPr>
            <a:t>Spasibo</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Söhne"/>
          </a:endParaRPr>
        </a:p>
      </dsp:txBody>
      <dsp:txXfrm>
        <a:off x="3091666" y="4787673"/>
        <a:ext cx="2266586" cy="1188765"/>
      </dsp:txXfrm>
    </dsp:sp>
    <dsp:sp modelId="{CECF98F8-BBE9-4D21-8156-523077841B96}">
      <dsp:nvSpPr>
        <dsp:cNvPr id="0" name=""/>
        <dsp:cNvSpPr/>
      </dsp:nvSpPr>
      <dsp:spPr>
        <a:xfrm rot="2700000">
          <a:off x="3043732" y="4607489"/>
          <a:ext cx="1380715"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Söhne"/>
          </a:endParaRPr>
        </a:p>
      </dsp:txBody>
      <dsp:txXfrm>
        <a:off x="3068660" y="4660787"/>
        <a:ext cx="1210497" cy="340436"/>
      </dsp:txXfrm>
    </dsp:sp>
    <dsp:sp modelId="{307C8B99-1893-47B0-BE68-F075E64433AB}">
      <dsp:nvSpPr>
        <dsp:cNvPr id="0" name=""/>
        <dsp:cNvSpPr/>
      </dsp:nvSpPr>
      <dsp:spPr>
        <a:xfrm>
          <a:off x="1656185" y="357541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Söhne"/>
            </a:rPr>
            <a:t>Obrigado</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Söhne"/>
          </a:endParaRPr>
        </a:p>
      </dsp:txBody>
      <dsp:txXfrm>
        <a:off x="2125610" y="3821617"/>
        <a:ext cx="2266586" cy="1188765"/>
      </dsp:txXfrm>
    </dsp:sp>
    <dsp:sp modelId="{A24E80D2-7D54-479A-A3DA-1838B353471E}">
      <dsp:nvSpPr>
        <dsp:cNvPr id="0" name=""/>
        <dsp:cNvSpPr/>
      </dsp:nvSpPr>
      <dsp:spPr>
        <a:xfrm rot="4500000">
          <a:off x="2747055" y="3467298"/>
          <a:ext cx="667321"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Söhne"/>
          </a:endParaRPr>
        </a:p>
      </dsp:txBody>
      <dsp:txXfrm>
        <a:off x="2810136" y="3498568"/>
        <a:ext cx="497103" cy="340436"/>
      </dsp:txXfrm>
    </dsp:sp>
    <dsp:sp modelId="{EB38897E-5FC0-4A94-953B-E5F1E78EB767}">
      <dsp:nvSpPr>
        <dsp:cNvPr id="0" name=""/>
        <dsp:cNvSpPr/>
      </dsp:nvSpPr>
      <dsp:spPr>
        <a:xfrm>
          <a:off x="1302584" y="2255760"/>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Söhne"/>
            </a:rPr>
            <a:t>Bayarlalaa</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Söhne"/>
          </a:endParaRPr>
        </a:p>
      </dsp:txBody>
      <dsp:txXfrm>
        <a:off x="1772009" y="2501961"/>
        <a:ext cx="2266586" cy="1188765"/>
      </dsp:txXfrm>
    </dsp:sp>
    <dsp:sp modelId="{97E3337B-3494-40F6-BDAC-3CC91F06CFFB}">
      <dsp:nvSpPr>
        <dsp:cNvPr id="0" name=""/>
        <dsp:cNvSpPr/>
      </dsp:nvSpPr>
      <dsp:spPr>
        <a:xfrm rot="6300000">
          <a:off x="2749824" y="2147641"/>
          <a:ext cx="667332"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Söhne"/>
          </a:endParaRPr>
        </a:p>
      </dsp:txBody>
      <dsp:txXfrm rot="10800000">
        <a:off x="2856961" y="2178911"/>
        <a:ext cx="497114" cy="340436"/>
      </dsp:txXfrm>
    </dsp:sp>
    <dsp:sp modelId="{8ED3F180-F144-4FAE-856D-2B154639FCFC}">
      <dsp:nvSpPr>
        <dsp:cNvPr id="0" name=""/>
        <dsp:cNvSpPr/>
      </dsp:nvSpPr>
      <dsp:spPr>
        <a:xfrm>
          <a:off x="1656185" y="936103"/>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Söhne"/>
            </a:rPr>
            <a:t>Daalụ</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Söhne"/>
          </a:endParaRPr>
        </a:p>
      </dsp:txBody>
      <dsp:txXfrm>
        <a:off x="2125610" y="1182304"/>
        <a:ext cx="2266586" cy="1188765"/>
      </dsp:txXfrm>
    </dsp:sp>
    <dsp:sp modelId="{613B220F-DA87-4327-868C-186AD1193C5F}">
      <dsp:nvSpPr>
        <dsp:cNvPr id="0" name=""/>
        <dsp:cNvSpPr/>
      </dsp:nvSpPr>
      <dsp:spPr>
        <a:xfrm rot="8100000">
          <a:off x="3547328" y="1140389"/>
          <a:ext cx="404888" cy="290856"/>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621807" y="1167710"/>
        <a:ext cx="317631" cy="174514"/>
      </dsp:txXfrm>
    </dsp:sp>
    <dsp:sp modelId="{42143F77-04DE-498D-9A57-AB6D8878FD3B}">
      <dsp:nvSpPr>
        <dsp:cNvPr id="0" name=""/>
        <dsp:cNvSpPr/>
      </dsp:nvSpPr>
      <dsp:spPr>
        <a:xfrm>
          <a:off x="2622241" y="-29952"/>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Söhne"/>
            </a:rPr>
            <a:t>Ndatenda</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Söhne"/>
          </a:endParaRPr>
        </a:p>
      </dsp:txBody>
      <dsp:txXfrm>
        <a:off x="3091666" y="216249"/>
        <a:ext cx="2266586" cy="1188765"/>
      </dsp:txXfrm>
    </dsp:sp>
    <dsp:sp modelId="{3C31B3A0-944A-4EEA-AAA3-A8448C5A33D2}">
      <dsp:nvSpPr>
        <dsp:cNvPr id="0" name=""/>
        <dsp:cNvSpPr/>
      </dsp:nvSpPr>
      <dsp:spPr>
        <a:xfrm rot="9900000">
          <a:off x="4472702" y="482234"/>
          <a:ext cx="870215" cy="290856"/>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558472" y="529113"/>
        <a:ext cx="782958" cy="17451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11/13/2023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2T19:49:16.464"/>
    </inkml:context>
    <inkml:brush xml:id="br0">
      <inkml:brushProperty name="width" value="0.025" units="cm"/>
      <inkml:brushProperty name="height" value="0.02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2T19:49:17.206"/>
    </inkml:context>
    <inkml:brush xml:id="br0">
      <inkml:brushProperty name="width" value="0.025" units="cm"/>
      <inkml:brushProperty name="height" value="0.02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2T19:49:17.799"/>
    </inkml:context>
    <inkml:brush xml:id="br0">
      <inkml:brushProperty name="width" value="0.025" units="cm"/>
      <inkml:brushProperty name="height" value="0.02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2T19:49:18.637"/>
    </inkml:context>
    <inkml:brush xml:id="br0">
      <inkml:brushProperty name="width" value="0.025" units="cm"/>
      <inkml:brushProperty name="height" value="0.025" units="cm"/>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11/13/2023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612584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solidFill>
                  <a:schemeClr val="bg1"/>
                </a:solidFill>
              </a:rPr>
              <a:t>Best compromises between </a:t>
            </a:r>
            <a:r>
              <a:rPr lang="en-GB" sz="900" b="1" dirty="0">
                <a:solidFill>
                  <a:schemeClr val="bg1"/>
                </a:solidFill>
              </a:rPr>
              <a:t>low-power consumption, short start-up time, and available peripherals and wakeup 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dirty="0">
              <a:solidFill>
                <a:schemeClr val="bg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dirty="0">
                <a:solidFill>
                  <a:schemeClr val="bg1"/>
                </a:solidFill>
                <a:effectLst/>
                <a:latin typeface="Söhne"/>
              </a:rPr>
              <a:t>As we go down, power consumption decreases, performance decreases, wake-up time increases, and wake-up sources decrease.</a:t>
            </a:r>
            <a:endParaRPr lang="en-GB" sz="900" b="1"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dirty="0">
                <a:solidFill>
                  <a:srgbClr val="374151"/>
                </a:solidFill>
                <a:effectLst/>
                <a:latin typeface="Söhne"/>
              </a:rPr>
              <a:t>Sleep mode: </a:t>
            </a:r>
            <a:r>
              <a:rPr lang="en-GB" sz="900" b="0" i="0" dirty="0">
                <a:solidFill>
                  <a:srgbClr val="374151"/>
                </a:solidFill>
                <a:effectLst/>
                <a:latin typeface="Söhne"/>
              </a:rPr>
              <a:t> CPU is stopped. All peripherals operate and can wake up CPU when an interrupt/event occurs—shortest wakeup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dirty="0">
                <a:solidFill>
                  <a:srgbClr val="374151"/>
                </a:solidFill>
                <a:effectLst/>
                <a:latin typeface="Söhne"/>
              </a:rPr>
              <a:t>Low-power run mode: </a:t>
            </a:r>
            <a:r>
              <a:rPr lang="en-GB" sz="900" b="1" i="0" dirty="0" err="1">
                <a:solidFill>
                  <a:srgbClr val="374151"/>
                </a:solidFill>
                <a:effectLst/>
                <a:latin typeface="Söhne"/>
              </a:rPr>
              <a:t>V</a:t>
            </a:r>
            <a:r>
              <a:rPr lang="en-GB" sz="900" b="0" i="0" dirty="0" err="1">
                <a:solidFill>
                  <a:srgbClr val="374151"/>
                </a:solidFill>
                <a:effectLst/>
                <a:latin typeface="Söhne"/>
              </a:rPr>
              <a:t>core</a:t>
            </a:r>
            <a:r>
              <a:rPr lang="en-GB" sz="900" b="0" i="0" dirty="0">
                <a:solidFill>
                  <a:srgbClr val="374151"/>
                </a:solidFill>
                <a:effectLst/>
                <a:latin typeface="Söhne"/>
              </a:rPr>
              <a:t> supplied by low-power regulator to minimize the regulator’s operating current. CPU frequency is limited to 2MHz. It is not stopped.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dirty="0">
                <a:solidFill>
                  <a:srgbClr val="374151"/>
                </a:solidFill>
                <a:effectLst/>
                <a:latin typeface="Söhne"/>
              </a:rPr>
              <a:t>Low-power sleep mode: </a:t>
            </a:r>
            <a:r>
              <a:rPr lang="en-GB" sz="900" b="0" i="0" dirty="0">
                <a:solidFill>
                  <a:srgbClr val="374151"/>
                </a:solidFill>
                <a:effectLst/>
                <a:latin typeface="Söhne"/>
              </a:rPr>
              <a:t>The mode is entered from the low-power mode. Only CPU clock is stopped.  System reverts to low-power run mode when wakeup is triggered by an event or interrupt. It is a combination of low-power mode &amp; sleep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dirty="0">
                <a:solidFill>
                  <a:srgbClr val="374151"/>
                </a:solidFill>
                <a:effectLst/>
                <a:latin typeface="Söhne"/>
              </a:rPr>
              <a:t>Stop mode: </a:t>
            </a:r>
            <a:r>
              <a:rPr lang="en-GB" sz="900" b="0" i="0" dirty="0">
                <a:solidFill>
                  <a:srgbClr val="374151"/>
                </a:solidFill>
                <a:effectLst/>
                <a:latin typeface="Söhne"/>
              </a:rPr>
              <a:t>Lowest power consumption while retaining the content of SRAM  and registers. RTC can remain active.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dirty="0">
                <a:solidFill>
                  <a:srgbClr val="374151"/>
                </a:solidFill>
                <a:effectLst/>
                <a:latin typeface="Söhne"/>
              </a:rPr>
              <a:t>Standby mode: </a:t>
            </a:r>
            <a:r>
              <a:rPr lang="en-GB" sz="900" b="0" i="0" dirty="0">
                <a:solidFill>
                  <a:srgbClr val="374151"/>
                </a:solidFill>
                <a:effectLst/>
                <a:latin typeface="Söhne"/>
              </a:rPr>
              <a:t>Used to achieve the lowest power consumption with BOR. The state of each I/O can be selected by software. Does not preserve SRAM or Registers.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dirty="0">
                <a:solidFill>
                  <a:srgbClr val="374151"/>
                </a:solidFill>
                <a:effectLst/>
                <a:latin typeface="Söhne"/>
              </a:rPr>
              <a:t>BOR –Brown out reset protects MCU when supply voltage goes below required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dirty="0">
                <a:solidFill>
                  <a:srgbClr val="374151"/>
                </a:solidFill>
                <a:effectLst/>
                <a:latin typeface="Söhne"/>
              </a:rPr>
              <a:t>Shutdown mode: </a:t>
            </a:r>
            <a:r>
              <a:rPr lang="en-GB" sz="900" b="0" i="0" dirty="0">
                <a:solidFill>
                  <a:srgbClr val="374151"/>
                </a:solidFill>
                <a:effectLst/>
                <a:latin typeface="Söhne"/>
              </a:rPr>
              <a:t>The internal regulator is switched off so that the </a:t>
            </a:r>
            <a:r>
              <a:rPr lang="en-GB" sz="900" b="0" i="0" dirty="0" err="1">
                <a:solidFill>
                  <a:srgbClr val="374151"/>
                </a:solidFill>
                <a:effectLst/>
                <a:latin typeface="Söhne"/>
              </a:rPr>
              <a:t>Vcore</a:t>
            </a:r>
            <a:r>
              <a:rPr lang="en-GB" sz="900" b="0" i="0" dirty="0">
                <a:solidFill>
                  <a:srgbClr val="374151"/>
                </a:solidFill>
                <a:effectLst/>
                <a:latin typeface="Söhne"/>
              </a:rPr>
              <a:t> domain is powered off. BOR is not available as there is no voltage to monitor.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dirty="0">
                <a:solidFill>
                  <a:srgbClr val="374151"/>
                </a:solidFill>
                <a:effectLst/>
                <a:latin typeface="Söhne"/>
              </a:rPr>
              <a:t>MSI and PLL are also switched off.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dirty="0">
                <a:solidFill>
                  <a:srgbClr val="374151"/>
                </a:solidFill>
                <a:effectLst/>
                <a:latin typeface="Söhne"/>
              </a:rPr>
              <a:t>MSI – Multispeed internal oscillator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dirty="0">
                <a:solidFill>
                  <a:srgbClr val="374151"/>
                </a:solidFill>
                <a:effectLst/>
                <a:latin typeface="Söhne"/>
              </a:rPr>
              <a:t>PLL – controls the speed of a signal to match a reference. It is used to maintain a consistent and precise frequency.</a:t>
            </a:r>
            <a:endParaRPr lang="en-GB" sz="900" b="1"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324834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dirty="0">
                <a:solidFill>
                  <a:srgbClr val="374151"/>
                </a:solidFill>
                <a:effectLst/>
                <a:latin typeface="Söhne"/>
              </a:rPr>
              <a:t>Sleep mode: </a:t>
            </a:r>
            <a:r>
              <a:rPr lang="en-GB" sz="900" b="0" i="0" dirty="0">
                <a:solidFill>
                  <a:srgbClr val="374151"/>
                </a:solidFill>
                <a:effectLst/>
                <a:latin typeface="Söhne"/>
              </a:rPr>
              <a:t> CPU is stopped. All peripherals operate and can wake up CPU when an interrupt/event occurs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dirty="0">
                <a:solidFill>
                  <a:srgbClr val="374151"/>
                </a:solidFill>
                <a:effectLst/>
                <a:latin typeface="Söhne"/>
              </a:rPr>
              <a:t>Low-power mode: </a:t>
            </a:r>
            <a:r>
              <a:rPr lang="en-GB" sz="900" b="1" i="0" dirty="0" err="1">
                <a:solidFill>
                  <a:srgbClr val="374151"/>
                </a:solidFill>
                <a:effectLst/>
                <a:latin typeface="Söhne"/>
              </a:rPr>
              <a:t>V</a:t>
            </a:r>
            <a:r>
              <a:rPr lang="en-GB" sz="900" b="0" i="0" dirty="0" err="1">
                <a:solidFill>
                  <a:srgbClr val="374151"/>
                </a:solidFill>
                <a:effectLst/>
                <a:latin typeface="Söhne"/>
              </a:rPr>
              <a:t>core</a:t>
            </a:r>
            <a:r>
              <a:rPr lang="en-GB" sz="900" b="0" i="0" dirty="0">
                <a:solidFill>
                  <a:srgbClr val="374151"/>
                </a:solidFill>
                <a:effectLst/>
                <a:latin typeface="Söhne"/>
              </a:rPr>
              <a:t> supplied by low-power regulator to minimize the regulator’s operating current. CPU frequency is limited to 2MHz</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dirty="0">
                <a:solidFill>
                  <a:srgbClr val="374151"/>
                </a:solidFill>
                <a:effectLst/>
                <a:latin typeface="Söhne"/>
              </a:rPr>
              <a:t>Low-power sleep mode: </a:t>
            </a:r>
            <a:r>
              <a:rPr lang="en-GB" sz="900" b="0" i="0" dirty="0">
                <a:solidFill>
                  <a:srgbClr val="374151"/>
                </a:solidFill>
                <a:effectLst/>
                <a:latin typeface="Söhne"/>
              </a:rPr>
              <a:t>The mode is entered from the low-power mode. Only CPU clock is stopped.  System reverts to low-power run mode when wakeup is triggered by an event or interrupt.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dirty="0">
                <a:solidFill>
                  <a:srgbClr val="374151"/>
                </a:solidFill>
                <a:effectLst/>
                <a:latin typeface="Söhne"/>
              </a:rPr>
              <a:t>Stop mode: </a:t>
            </a:r>
            <a:r>
              <a:rPr lang="en-GB" sz="900" b="0" i="0" dirty="0">
                <a:solidFill>
                  <a:srgbClr val="374151"/>
                </a:solidFill>
                <a:effectLst/>
                <a:latin typeface="Söhne"/>
              </a:rPr>
              <a:t>Lowest power consumption while retaining the content of SRAM  and registers. RTC can remain active.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dirty="0">
                <a:solidFill>
                  <a:srgbClr val="374151"/>
                </a:solidFill>
                <a:effectLst/>
                <a:latin typeface="Söhne"/>
              </a:rPr>
              <a:t>Standby mode: </a:t>
            </a:r>
            <a:r>
              <a:rPr lang="en-GB" sz="900" b="0" i="0" dirty="0">
                <a:solidFill>
                  <a:srgbClr val="374151"/>
                </a:solidFill>
                <a:effectLst/>
                <a:latin typeface="Söhne"/>
              </a:rPr>
              <a:t>Used to achieve the lowest power consumption with BOR. The state of each I/O can be selected by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dirty="0">
                <a:solidFill>
                  <a:srgbClr val="374151"/>
                </a:solidFill>
                <a:effectLst/>
                <a:latin typeface="Söhne"/>
              </a:rPr>
              <a:t>BOR –Brown out reset protects MCU when supply voltage goes below required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dirty="0">
                <a:solidFill>
                  <a:srgbClr val="374151"/>
                </a:solidFill>
                <a:effectLst/>
                <a:latin typeface="Söhne"/>
              </a:rPr>
              <a:t>Shutdown mode: </a:t>
            </a:r>
            <a:r>
              <a:rPr lang="en-GB" sz="900" b="0" i="0" dirty="0">
                <a:solidFill>
                  <a:srgbClr val="374151"/>
                </a:solidFill>
                <a:effectLst/>
                <a:latin typeface="Söhne"/>
              </a:rPr>
              <a:t>The internal regulator is switched off so that the </a:t>
            </a:r>
            <a:r>
              <a:rPr lang="en-GB" sz="900" b="0" i="0" dirty="0" err="1">
                <a:solidFill>
                  <a:srgbClr val="374151"/>
                </a:solidFill>
                <a:effectLst/>
                <a:latin typeface="Söhne"/>
              </a:rPr>
              <a:t>Vcore</a:t>
            </a:r>
            <a:r>
              <a:rPr lang="en-GB" sz="900" b="0" i="0" dirty="0">
                <a:solidFill>
                  <a:srgbClr val="374151"/>
                </a:solidFill>
                <a:effectLst/>
                <a:latin typeface="Söhne"/>
              </a:rPr>
              <a:t> domain is powered off. BOR is not available as there is no voltage to monitor.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dirty="0">
                <a:solidFill>
                  <a:srgbClr val="374151"/>
                </a:solidFill>
                <a:effectLst/>
                <a:latin typeface="Söhne"/>
              </a:rPr>
              <a:t>MSI and PLL are also switched off.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dirty="0">
                <a:solidFill>
                  <a:srgbClr val="374151"/>
                </a:solidFill>
                <a:effectLst/>
                <a:latin typeface="Söhne"/>
              </a:rPr>
              <a:t>MSI – Multispeed internal oscillator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dirty="0">
                <a:solidFill>
                  <a:srgbClr val="374151"/>
                </a:solidFill>
                <a:effectLst/>
                <a:latin typeface="Söhne"/>
              </a:rPr>
              <a:t>PLL – controls the speed of a signal to match a reference. It is used to maintain a consistent and precise frequency.</a:t>
            </a:r>
            <a:endParaRPr lang="en-GB" sz="900" b="1"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1499629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solidFill>
                  <a:schemeClr val="bg1"/>
                </a:solidFill>
              </a:rPr>
              <a:t>Key aspects that typically change in low-power modes:</a:t>
            </a:r>
            <a:br>
              <a:rPr lang="en-GB" sz="1200" dirty="0">
                <a:solidFill>
                  <a:schemeClr val="bg1"/>
                </a:solidFill>
              </a:rPr>
            </a:br>
            <a:endParaRPr lang="en-GB" sz="1200" dirty="0">
              <a:solidFill>
                <a:schemeClr val="bg1"/>
              </a:solidFill>
            </a:endParaRPr>
          </a:p>
          <a:p>
            <a:r>
              <a:rPr lang="en-GB" sz="1200" dirty="0">
                <a:solidFill>
                  <a:schemeClr val="bg1"/>
                </a:solidFill>
              </a:rPr>
              <a:t>Clock Gating: Disabling the clocks to certain parts of the MCU, such as the CPU or peripherals, stops them from operating, thus reducing power consumption.</a:t>
            </a:r>
            <a:br>
              <a:rPr lang="en-GB" sz="1200" dirty="0">
                <a:solidFill>
                  <a:schemeClr val="bg1"/>
                </a:solidFill>
              </a:rPr>
            </a:br>
            <a:br>
              <a:rPr lang="en-GB" sz="1200" dirty="0">
                <a:solidFill>
                  <a:schemeClr val="bg1"/>
                </a:solidFill>
              </a:rPr>
            </a:br>
            <a:endParaRPr lang="en-GB" sz="1200" dirty="0">
              <a:solidFill>
                <a:schemeClr val="bg1"/>
              </a:solidFill>
            </a:endParaRPr>
          </a:p>
          <a:p>
            <a:r>
              <a:rPr lang="en-GB" sz="1200" dirty="0">
                <a:solidFill>
                  <a:schemeClr val="bg1"/>
                </a:solidFill>
              </a:rPr>
              <a:t>Peripheral Shutdown: Turning off various peripherals that are not needed. </a:t>
            </a:r>
            <a:br>
              <a:rPr lang="en-GB" sz="1200" dirty="0">
                <a:solidFill>
                  <a:schemeClr val="bg1"/>
                </a:solidFill>
              </a:rPr>
            </a:br>
            <a:endParaRPr lang="en-GB" sz="1200" dirty="0">
              <a:solidFill>
                <a:schemeClr val="bg1"/>
              </a:solidFill>
            </a:endParaRPr>
          </a:p>
          <a:p>
            <a:endParaRPr lang="en-GB" sz="1200" dirty="0">
              <a:solidFill>
                <a:schemeClr val="bg1"/>
              </a:solidFill>
            </a:endParaRPr>
          </a:p>
          <a:p>
            <a:r>
              <a:rPr lang="en-GB" sz="1200" dirty="0">
                <a:solidFill>
                  <a:schemeClr val="bg1"/>
                </a:solidFill>
              </a:rPr>
              <a:t>Reduced Clock Speed: Operating the microcontroller at a lower frequency can reduce the power consumed by the CPU and other clock-dependent subsystems.</a:t>
            </a:r>
            <a:br>
              <a:rPr lang="en-GB" sz="1200" dirty="0">
                <a:solidFill>
                  <a:schemeClr val="bg1"/>
                </a:solidFill>
              </a:rPr>
            </a:br>
            <a:br>
              <a:rPr lang="en-GB" sz="1200" dirty="0">
                <a:solidFill>
                  <a:schemeClr val="bg1"/>
                </a:solidFill>
              </a:rPr>
            </a:br>
            <a:endParaRPr lang="en-GB" sz="1200" dirty="0">
              <a:solidFill>
                <a:schemeClr val="bg1"/>
              </a:solidFill>
            </a:endParaRPr>
          </a:p>
          <a:p>
            <a:r>
              <a:rPr lang="en-GB" sz="1200" dirty="0">
                <a:solidFill>
                  <a:schemeClr val="bg1"/>
                </a:solidFill>
              </a:rPr>
              <a:t>Voltage Scaling: Lowering the supply voltage to the MCU can significantly reduce power consumption as power is proportional to the square of the voltage.</a:t>
            </a:r>
          </a:p>
          <a:p>
            <a:endParaRPr lang="en-GB" sz="1200" dirty="0">
              <a:solidFill>
                <a:schemeClr val="bg1"/>
              </a:solidFill>
            </a:endParaRPr>
          </a:p>
          <a:p>
            <a:endParaRPr lang="en-GB" sz="1200" dirty="0">
              <a:solidFill>
                <a:schemeClr val="bg1"/>
              </a:solidFill>
            </a:endParaRPr>
          </a:p>
          <a:p>
            <a:r>
              <a:rPr lang="en-GB" sz="1200" dirty="0">
                <a:solidFill>
                  <a:schemeClr val="bg1"/>
                </a:solidFill>
              </a:rPr>
              <a:t>Standby/Idle States: Entering states where the MCU retains its state but uses less power, ready to resume full operation quickly when required.</a:t>
            </a:r>
          </a:p>
          <a:p>
            <a:endParaRPr lang="en-GB" sz="1200" dirty="0">
              <a:solidFill>
                <a:schemeClr val="bg1"/>
              </a:solidFill>
            </a:endParaRPr>
          </a:p>
          <a:p>
            <a:endParaRPr lang="en-GB" sz="1200" dirty="0">
              <a:solidFill>
                <a:schemeClr val="bg1"/>
              </a:solidFill>
            </a:endParaRPr>
          </a:p>
          <a:p>
            <a:r>
              <a:rPr lang="en-GB" sz="1200" dirty="0">
                <a:solidFill>
                  <a:schemeClr val="bg1"/>
                </a:solidFill>
              </a:rPr>
              <a:t>Power-Down Modes: MCUs can enter a state where almost all operations are shut down, including the core logic, and only a few essential functions, like the real-time clock, remain active.</a:t>
            </a:r>
            <a:endParaRPr lang="en-US" sz="1200" dirty="0"/>
          </a:p>
        </p:txBody>
      </p:sp>
      <p:sp>
        <p:nvSpPr>
          <p:cNvPr id="4" name="Slide Number Placeholder 3"/>
          <p:cNvSpPr>
            <a:spLocks noGrp="1"/>
          </p:cNvSpPr>
          <p:nvPr>
            <p:ph type="sldNum" sz="quarter" idx="5"/>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329613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dirty="0">
              <a:solidFill>
                <a:schemeClr val="bg1"/>
              </a:solidFill>
              <a:latin typeface="-apple-system"/>
            </a:endParaRPr>
          </a:p>
        </p:txBody>
      </p:sp>
      <p:sp>
        <p:nvSpPr>
          <p:cNvPr id="4" name="Slide Number Placeholder 3"/>
          <p:cNvSpPr>
            <a:spLocks noGrp="1"/>
          </p:cNvSpPr>
          <p:nvPr>
            <p:ph type="sldNum" sz="quarter" idx="5"/>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1473259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2005651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1475370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374151"/>
                </a:solidFill>
                <a:latin typeface="Söhne"/>
              </a:rPr>
              <a:t>Battery Life Extension: reduces charging frequency and battery replacement</a:t>
            </a:r>
          </a:p>
          <a:p>
            <a:endParaRPr lang="en-GB" sz="1400" dirty="0">
              <a:solidFill>
                <a:schemeClr val="bg1"/>
              </a:solidFill>
              <a:latin typeface="-apple-system"/>
            </a:endParaRPr>
          </a:p>
          <a:p>
            <a:r>
              <a:rPr lang="en-GB" sz="1200" b="0" i="0" dirty="0">
                <a:solidFill>
                  <a:srgbClr val="374151"/>
                </a:solidFill>
                <a:effectLst/>
                <a:latin typeface="Söhne"/>
              </a:rPr>
              <a:t>Eco-Friendly Operation: reduced energy that ensures environmental sustainability &amp; decreased carbon footprint…important to investors</a:t>
            </a:r>
          </a:p>
          <a:p>
            <a:endParaRPr lang="en-GB" sz="1200" b="0" i="0" dirty="0">
              <a:solidFill>
                <a:srgbClr val="374151"/>
              </a:solidFill>
              <a:effectLst/>
              <a:latin typeface="Söhne"/>
            </a:endParaRPr>
          </a:p>
          <a:p>
            <a:r>
              <a:rPr lang="en-GB" sz="1200" dirty="0">
                <a:solidFill>
                  <a:srgbClr val="374151"/>
                </a:solidFill>
                <a:latin typeface="Söhne"/>
              </a:rPr>
              <a:t>Heat Management: excessive heat degrades performance &amp; reliability – causing shorter lifespan</a:t>
            </a:r>
          </a:p>
          <a:p>
            <a:endParaRPr lang="en-GB" sz="1200" dirty="0">
              <a:solidFill>
                <a:srgbClr val="374151"/>
              </a:solidFill>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374151"/>
                </a:solidFill>
                <a:latin typeface="Söhne"/>
              </a:rPr>
              <a:t>Reliability in Critical Systems: ensures availability in medical life-support systems or safety equipment through reliable power usage profile</a:t>
            </a:r>
          </a:p>
          <a:p>
            <a:endParaRPr lang="en-GB" sz="1200" dirty="0">
              <a:solidFill>
                <a:srgbClr val="374151"/>
              </a:solidFill>
              <a:latin typeface="Söhne"/>
            </a:endParaRPr>
          </a:p>
          <a:p>
            <a:r>
              <a:rPr lang="en-GB" sz="1200" dirty="0">
                <a:solidFill>
                  <a:srgbClr val="374151"/>
                </a:solidFill>
                <a:latin typeface="Söhne"/>
              </a:rPr>
              <a:t>Cost-Effectiveness: reduces cumulative energy bills for IoT devices</a:t>
            </a:r>
            <a:endParaRPr lang="en-US" sz="14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3002429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374151"/>
                </a:solidFill>
                <a:latin typeface="Söhne"/>
              </a:rPr>
              <a:t>Energy-Efficient Architecture</a:t>
            </a:r>
            <a:r>
              <a:rPr lang="en-US" sz="1200" dirty="0">
                <a:solidFill>
                  <a:srgbClr val="374151"/>
                </a:solidFill>
                <a:latin typeface="Söhne"/>
              </a:rPr>
              <a:t>: using components that operate on the least amount of power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374151"/>
              </a:solidFill>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dirty="0">
                <a:solidFill>
                  <a:srgbClr val="374151"/>
                </a:solidFill>
                <a:effectLst/>
                <a:latin typeface="Söhne"/>
              </a:rPr>
              <a:t>Subthreshold Operation: modern MCUs can operate at voltages below traditional transistor voltages, at the cost of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rgbClr val="374151"/>
                </a:solidFill>
                <a:latin typeface="Söhne"/>
              </a:rPr>
              <a:t>On-Chip Sensors: some MCUs have sensors that monitor their temperature and adjust power usage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dirty="0">
              <a:solidFill>
                <a:srgbClr val="374151"/>
              </a:solidFill>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374151"/>
                </a:solidFill>
                <a:latin typeface="Söhne"/>
              </a:rPr>
              <a:t>Power-Optimized Firmware: understanding time-complexity of code. Use C pointers in place of copying large structs.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374151"/>
                </a:solidFill>
                <a:latin typeface="Söhne"/>
              </a:rPr>
              <a:t>Use local variables over global variables. Local variables are in CPU while global variables are in RAM. CPU accesses local vars faster.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374151"/>
                </a:solidFill>
                <a:latin typeface="Söhne"/>
              </a:rPr>
              <a:t>Use function calls instead of repeating code.</a:t>
            </a:r>
            <a:endParaRPr lang="en-US" sz="16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dirty="0">
              <a:solidFill>
                <a:schemeClr val="bg1"/>
              </a:solidFill>
              <a:latin typeface="-apple-system"/>
            </a:endParaRPr>
          </a:p>
        </p:txBody>
      </p:sp>
      <p:sp>
        <p:nvSpPr>
          <p:cNvPr id="4" name="Slide Number Placeholder 3"/>
          <p:cNvSpPr>
            <a:spLocks noGrp="1"/>
          </p:cNvSpPr>
          <p:nvPr>
            <p:ph type="sldNum" sz="quarter" idx="5"/>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2926680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0" i="0" dirty="0">
                <a:solidFill>
                  <a:srgbClr val="374151"/>
                </a:solidFill>
                <a:effectLst/>
                <a:latin typeface="Söhne"/>
              </a:rPr>
              <a:t>Specialized operational states designed to conserve energy when the full functionality of the microcontroller is not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0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b="0" i="0" dirty="0">
                <a:solidFill>
                  <a:srgbClr val="374151"/>
                </a:solidFill>
                <a:effectLst/>
                <a:latin typeface="Söhne"/>
              </a:rPr>
              <a:t>MCUs have multiple power modes, allowing them to shut down unnecessary components when they are not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0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b="0" i="0" dirty="0">
                <a:solidFill>
                  <a:srgbClr val="374151"/>
                </a:solidFill>
                <a:effectLst/>
                <a:latin typeface="Söhne"/>
              </a:rPr>
              <a:t>MCUs have different low-power modes, depending on the architecture and manufacturer.</a:t>
            </a:r>
          </a:p>
        </p:txBody>
      </p:sp>
      <p:sp>
        <p:nvSpPr>
          <p:cNvPr id="4" name="Slide Number Placeholder 3"/>
          <p:cNvSpPr>
            <a:spLocks noGrp="1"/>
          </p:cNvSpPr>
          <p:nvPr>
            <p:ph type="sldNum" sz="quarter" idx="5"/>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1209224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2000" b="0" i="0" dirty="0">
                <a:effectLst/>
                <a:latin typeface="Söhne"/>
              </a:rPr>
              <a:t>LPM0 - Both CPU and MCLK are disabled. SMCLK and ACLK remain active. Peripherals which use SMCLK and ACLK also remain active.</a:t>
            </a:r>
          </a:p>
          <a:p>
            <a:pPr algn="l"/>
            <a:endParaRPr lang="en-GB" sz="2000" b="0" i="0" dirty="0">
              <a:effectLst/>
              <a:latin typeface="Söhne"/>
            </a:endParaRPr>
          </a:p>
          <a:p>
            <a:pPr algn="l"/>
            <a:r>
              <a:rPr lang="en-GB" sz="2000" b="0" i="0" dirty="0">
                <a:effectLst/>
                <a:latin typeface="Söhne"/>
              </a:rPr>
              <a:t>LPM1 - Both CPU and MCLK are disabled. DCO (digitally controlled oscillator) is disabled. SMCLK is not available if it is sourced from DCO. ACLK remains active.</a:t>
            </a:r>
          </a:p>
          <a:p>
            <a:pPr algn="l"/>
            <a:endParaRPr lang="en-GB" sz="2000" b="0" i="0" dirty="0">
              <a:effectLst/>
              <a:latin typeface="Söhne"/>
            </a:endParaRPr>
          </a:p>
          <a:p>
            <a:pPr algn="l"/>
            <a:r>
              <a:rPr lang="en-GB" sz="2000" b="0" i="0" dirty="0">
                <a:effectLst/>
                <a:latin typeface="Söhne"/>
              </a:rPr>
              <a:t>LPM2 - CPU, MCLK, SMCLK and DCO are disabled, ACLK remains active</a:t>
            </a:r>
          </a:p>
          <a:p>
            <a:pPr algn="l"/>
            <a:endParaRPr lang="en-GB" sz="2000" b="0" i="0" dirty="0">
              <a:effectLst/>
              <a:latin typeface="Söhne"/>
            </a:endParaRPr>
          </a:p>
          <a:p>
            <a:pPr algn="l"/>
            <a:r>
              <a:rPr lang="en-GB" sz="2000" b="0" i="0" dirty="0">
                <a:effectLst/>
                <a:latin typeface="Söhne"/>
              </a:rPr>
              <a:t>LPM3 - CPU, MCLK, SMCLK, DCO are disabled, ACLK remain active.</a:t>
            </a:r>
          </a:p>
          <a:p>
            <a:pPr algn="l"/>
            <a:endParaRPr lang="en-GB" sz="2000" b="0" i="0" dirty="0">
              <a:effectLst/>
              <a:latin typeface="Söhne"/>
            </a:endParaRPr>
          </a:p>
          <a:p>
            <a:pPr algn="l"/>
            <a:r>
              <a:rPr lang="en-GB" sz="2000" b="0" i="0" dirty="0">
                <a:effectLst/>
                <a:latin typeface="Söhne"/>
              </a:rPr>
              <a:t>LPM4 - All the clocks including ACLK are disabled in this mode. The controller can only be wakened from this mode by an external interrupt. This mode consumes the least power compared to all other modes.</a:t>
            </a:r>
          </a:p>
          <a:p>
            <a:pPr algn="l"/>
            <a:endParaRPr lang="en-GB" sz="2000" b="0" i="0" dirty="0">
              <a:effectLst/>
              <a:latin typeface="Söhne"/>
            </a:endParaRPr>
          </a:p>
          <a:p>
            <a:pPr algn="l"/>
            <a:r>
              <a:rPr lang="en-GB" sz="2000" b="0" i="0" dirty="0">
                <a:effectLst/>
                <a:latin typeface="Söhne"/>
              </a:rPr>
              <a:t>MSP430x5xxx and higher order series have LPM3.5 and LPM 4.5. When the controller is entered into any one of those modes, the voltage regulator of the Power Management Module (PMM) is disabled. All the RAM, register and IO contents are lost, the I/O pin states are locked upon LPMx.5 entry. Wakeup from LPM4.5 is possible by the power sequence, an RST event, RTC or from specific I/O.</a:t>
            </a:r>
          </a:p>
        </p:txBody>
      </p:sp>
      <p:sp>
        <p:nvSpPr>
          <p:cNvPr id="4" name="Slide Number Placeholder 3"/>
          <p:cNvSpPr>
            <a:spLocks noGrp="1"/>
          </p:cNvSpPr>
          <p:nvPr>
            <p:ph type="sldNum" sz="quarter" idx="5"/>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2075997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4400" b="0" i="0" dirty="0">
                <a:effectLst/>
                <a:latin typeface="Söhne"/>
              </a:rPr>
              <a:t>LPM0 - Both CPU and MCLK are disabled. SMCLK and ACLK remain active. Peripherals which use SMCLK and ACLK also remain active.</a:t>
            </a:r>
          </a:p>
          <a:p>
            <a:pPr algn="l"/>
            <a:endParaRPr lang="en-GB" sz="4400" b="0" i="0" dirty="0">
              <a:effectLst/>
              <a:latin typeface="Söhne"/>
            </a:endParaRPr>
          </a:p>
          <a:p>
            <a:pPr algn="l"/>
            <a:r>
              <a:rPr lang="en-GB" sz="4400" b="0" i="0" dirty="0">
                <a:effectLst/>
                <a:latin typeface="Söhne"/>
              </a:rPr>
              <a:t>LPM1 - Both CPU and MCLK are disabled. DCO (digitally controlled oscillator) is disabled. SMCLK is not available if it is sourced from DCO. ACLK remains active.</a:t>
            </a:r>
          </a:p>
          <a:p>
            <a:pPr algn="l"/>
            <a:endParaRPr lang="en-GB" sz="4400" b="0" i="0" dirty="0">
              <a:effectLst/>
              <a:latin typeface="Söhne"/>
            </a:endParaRPr>
          </a:p>
          <a:p>
            <a:pPr algn="l"/>
            <a:r>
              <a:rPr lang="en-GB" sz="4400" b="0" i="0" dirty="0">
                <a:effectLst/>
                <a:latin typeface="Söhne"/>
              </a:rPr>
              <a:t>LPM2 - CPU, MCLK, SMCLK and DCO are disabled, ACLK remains active</a:t>
            </a:r>
          </a:p>
          <a:p>
            <a:pPr algn="l"/>
            <a:endParaRPr lang="en-GB" sz="4400" b="0" i="0" dirty="0">
              <a:effectLst/>
              <a:latin typeface="Söhne"/>
            </a:endParaRPr>
          </a:p>
          <a:p>
            <a:pPr algn="l"/>
            <a:r>
              <a:rPr lang="en-GB" sz="4400" b="0" i="0" dirty="0">
                <a:effectLst/>
                <a:latin typeface="Söhne"/>
              </a:rPr>
              <a:t>LPM3 - CPU, MCLK, SMCLK, DCO are disabled, ACLK remain active.</a:t>
            </a:r>
          </a:p>
          <a:p>
            <a:pPr algn="l"/>
            <a:endParaRPr lang="en-GB" sz="4400" b="0" i="0" dirty="0">
              <a:effectLst/>
              <a:latin typeface="Söhne"/>
            </a:endParaRPr>
          </a:p>
          <a:p>
            <a:pPr algn="l"/>
            <a:r>
              <a:rPr lang="en-GB" sz="4400" b="0" i="0" dirty="0">
                <a:effectLst/>
                <a:latin typeface="Söhne"/>
              </a:rPr>
              <a:t>LPM4 - All the clocks including ACLK are disabled in this mode. The controller can only be wakened from this mode by an external interrupt. This mode consumes the least power compared to all other modes.</a:t>
            </a:r>
          </a:p>
          <a:p>
            <a:pPr algn="l"/>
            <a:endParaRPr lang="en-GB" sz="4400" b="0" i="0" dirty="0">
              <a:effectLst/>
              <a:latin typeface="Söhne"/>
            </a:endParaRPr>
          </a:p>
          <a:p>
            <a:pPr algn="l"/>
            <a:r>
              <a:rPr lang="en-GB" sz="4400" b="0" i="0" dirty="0">
                <a:effectLst/>
                <a:latin typeface="Söhne"/>
              </a:rPr>
              <a:t>MSP430x5xxx and higher order series have LPM3.5 and LPM 4.5. When the controller is entered into any one of those modes, the voltage regulator of the Power Management Module (PMM) is disabled. All the RAM, register and IO contents are lost, the I/O pin states are locked upon LPMx.5 entry. Wakeup from LPM4.5 is possible by the power sequence, an RST event, RTC or from specific I/O.</a:t>
            </a:r>
          </a:p>
          <a:p>
            <a:pPr algn="l"/>
            <a:endParaRPr lang="en-US" sz="4400" b="1" i="0" dirty="0">
              <a:solidFill>
                <a:schemeClr val="bg1"/>
              </a:solidFill>
              <a:effectLst/>
              <a:latin typeface="-apple-system"/>
            </a:endParaRPr>
          </a:p>
          <a:p>
            <a:endParaRPr lang="en-US" sz="4400" b="1" i="0" dirty="0">
              <a:solidFill>
                <a:schemeClr val="bg1"/>
              </a:solidFill>
              <a:effectLst/>
              <a:latin typeface="-apple-system"/>
            </a:endParaRPr>
          </a:p>
          <a:p>
            <a:endParaRPr lang="en-US" sz="4400" b="1" i="0" dirty="0">
              <a:solidFill>
                <a:schemeClr val="bg1"/>
              </a:solidFill>
              <a:effectLst/>
              <a:latin typeface="-apple-system"/>
            </a:endParaRPr>
          </a:p>
          <a:p>
            <a:endParaRPr lang="en-US" sz="4400" b="1" i="0" dirty="0">
              <a:solidFill>
                <a:schemeClr val="bg1"/>
              </a:solidFill>
              <a:effectLst/>
              <a:latin typeface="-apple-system"/>
            </a:endParaRPr>
          </a:p>
          <a:p>
            <a:endParaRPr lang="en-US" sz="4400" b="1" i="0" dirty="0">
              <a:solidFill>
                <a:schemeClr val="bg1"/>
              </a:solidFill>
              <a:effectLst/>
              <a:latin typeface="-apple-system"/>
            </a:endParaRPr>
          </a:p>
          <a:p>
            <a:r>
              <a:rPr lang="en-US" sz="4400" b="1" i="0" dirty="0">
                <a:solidFill>
                  <a:schemeClr val="bg1"/>
                </a:solidFill>
                <a:effectLst/>
                <a:latin typeface="-apple-system"/>
              </a:rPr>
              <a:t>CPU(Central Processing Unit)</a:t>
            </a:r>
            <a:endParaRPr lang="en-GB" sz="4400" dirty="0">
              <a:solidFill>
                <a:schemeClr val="bg1"/>
              </a:solidFill>
            </a:endParaRPr>
          </a:p>
          <a:p>
            <a:r>
              <a:rPr lang="en-GB" sz="4400" dirty="0">
                <a:solidFill>
                  <a:schemeClr val="bg1"/>
                </a:solidFill>
              </a:rPr>
              <a:t>It performs basic arithmetic, logic, control, and I/O operations.</a:t>
            </a:r>
          </a:p>
          <a:p>
            <a:r>
              <a:rPr lang="en-GB" sz="4400" dirty="0">
                <a:solidFill>
                  <a:schemeClr val="bg1"/>
                </a:solidFill>
              </a:rPr>
              <a:t>Its power consumption is directly related to its clock speed; reducing the clock speed can save power.</a:t>
            </a:r>
            <a:endParaRPr lang="en-US" sz="4400" dirty="0">
              <a:solidFill>
                <a:schemeClr val="bg1"/>
              </a:solidFill>
            </a:endParaRPr>
          </a:p>
          <a:p>
            <a:endParaRPr lang="en-US" sz="4400" b="1" i="0" dirty="0">
              <a:solidFill>
                <a:schemeClr val="bg1"/>
              </a:solidFill>
              <a:effectLst/>
              <a:latin typeface="-apple-system"/>
            </a:endParaRPr>
          </a:p>
          <a:p>
            <a:endParaRPr lang="en-US" sz="4400" b="1" i="0" dirty="0">
              <a:solidFill>
                <a:schemeClr val="bg1"/>
              </a:solidFill>
              <a:effectLst/>
              <a:latin typeface="-apple-system"/>
            </a:endParaRPr>
          </a:p>
          <a:p>
            <a:endParaRPr lang="en-US" sz="4400" b="1" i="0" dirty="0">
              <a:solidFill>
                <a:schemeClr val="bg1"/>
              </a:solidFill>
              <a:effectLst/>
              <a:latin typeface="-apple-system"/>
            </a:endParaRPr>
          </a:p>
          <a:p>
            <a:endParaRPr lang="en-US" sz="4400" b="1" i="0" dirty="0">
              <a:solidFill>
                <a:schemeClr val="bg1"/>
              </a:solidFill>
              <a:effectLst/>
              <a:latin typeface="-apple-system"/>
            </a:endParaRPr>
          </a:p>
          <a:p>
            <a:endParaRPr lang="en-US" sz="4400" b="1" i="0" dirty="0">
              <a:solidFill>
                <a:schemeClr val="bg1"/>
              </a:solidFill>
              <a:effectLst/>
              <a:latin typeface="-apple-system"/>
            </a:endParaRPr>
          </a:p>
          <a:p>
            <a:r>
              <a:rPr lang="en-US" sz="4400" b="1" i="0" dirty="0">
                <a:solidFill>
                  <a:schemeClr val="bg1"/>
                </a:solidFill>
                <a:effectLst/>
                <a:latin typeface="-apple-system"/>
              </a:rPr>
              <a:t>MCLK(</a:t>
            </a:r>
            <a:r>
              <a:rPr lang="en-US" sz="4400" b="1" dirty="0">
                <a:solidFill>
                  <a:schemeClr val="bg1"/>
                </a:solidFill>
                <a:latin typeface="-apple-system"/>
              </a:rPr>
              <a:t>M</a:t>
            </a:r>
            <a:r>
              <a:rPr lang="en-US" sz="4400" b="1" i="0" dirty="0">
                <a:solidFill>
                  <a:schemeClr val="bg1"/>
                </a:solidFill>
                <a:effectLst/>
                <a:latin typeface="-apple-system"/>
              </a:rPr>
              <a:t>aster Clock)</a:t>
            </a:r>
            <a:endParaRPr lang="en-GB" sz="4400" dirty="0">
              <a:solidFill>
                <a:schemeClr val="bg1"/>
              </a:solidFill>
            </a:endParaRPr>
          </a:p>
          <a:p>
            <a:r>
              <a:rPr lang="en-GB" sz="4400" dirty="0">
                <a:solidFill>
                  <a:schemeClr val="bg1"/>
                </a:solidFill>
              </a:rPr>
              <a:t>The main clock signal that drives CPU and the system.</a:t>
            </a:r>
          </a:p>
          <a:p>
            <a:r>
              <a:rPr lang="en-GB" sz="4400" dirty="0">
                <a:solidFill>
                  <a:schemeClr val="bg1"/>
                </a:solidFill>
              </a:rPr>
              <a:t>In low-power modes, it can be slowed down or turned off to save power.</a:t>
            </a:r>
            <a:endParaRPr lang="en-US" sz="44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b="1"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b="1"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b="1"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b="1"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i="0" dirty="0">
                <a:solidFill>
                  <a:schemeClr val="bg1"/>
                </a:solidFill>
                <a:effectLst/>
                <a:latin typeface="-apple-system"/>
              </a:rPr>
              <a:t>ACLK(Auxiliary </a:t>
            </a:r>
            <a:r>
              <a:rPr lang="en-US" sz="4400" b="1" dirty="0">
                <a:solidFill>
                  <a:schemeClr val="bg1"/>
                </a:solidFill>
                <a:latin typeface="-apple-system"/>
              </a:rPr>
              <a:t>M</a:t>
            </a:r>
            <a:r>
              <a:rPr lang="en-US" sz="4400" b="1" i="0" dirty="0">
                <a:solidFill>
                  <a:schemeClr val="bg1"/>
                </a:solidFill>
                <a:effectLst/>
                <a:latin typeface="-apple-system"/>
              </a:rPr>
              <a:t>aster Clock)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4400" dirty="0">
                <a:solidFill>
                  <a:schemeClr val="bg1"/>
                </a:solidFill>
              </a:rPr>
              <a:t>Can be sourced from low-frequency oscillators like watch crystal.</a:t>
            </a:r>
          </a:p>
          <a:p>
            <a:r>
              <a:rPr lang="en-GB" sz="4400" dirty="0">
                <a:solidFill>
                  <a:schemeClr val="bg1"/>
                </a:solidFill>
              </a:rPr>
              <a:t>Useful for operation when CPU is off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4400" dirty="0">
                <a:solidFill>
                  <a:schemeClr val="bg1"/>
                </a:solidFill>
              </a:rPr>
              <a:t>ACLK is used to drive low-power peripherals, e.g., Watchdog timer, Low-energy communication interfaces,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b="1"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b="1"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b="1"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b="1"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i="0" dirty="0">
                <a:solidFill>
                  <a:schemeClr val="bg1"/>
                </a:solidFill>
                <a:effectLst/>
                <a:latin typeface="-apple-system"/>
              </a:rPr>
              <a:t>SMCLK(Subsystem </a:t>
            </a:r>
            <a:r>
              <a:rPr lang="en-US" sz="4400" b="1" dirty="0">
                <a:solidFill>
                  <a:schemeClr val="bg1"/>
                </a:solidFill>
                <a:latin typeface="-apple-system"/>
              </a:rPr>
              <a:t>M</a:t>
            </a:r>
            <a:r>
              <a:rPr lang="en-US" sz="4400" b="1" i="0" dirty="0">
                <a:solidFill>
                  <a:schemeClr val="bg1"/>
                </a:solidFill>
                <a:effectLst/>
                <a:latin typeface="-apple-system"/>
              </a:rPr>
              <a:t>aster Clock)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chemeClr val="bg1"/>
                </a:solidFill>
              </a:rPr>
              <a:t>Drives peripherals that need frequency less than MCLK but higher than ACLK.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chemeClr val="bg1"/>
                </a:solidFill>
              </a:rPr>
              <a:t>SMCLK drives intermediate-speed peripherals, e.g., Timer Modules for PWM, UART (Universal Async. Receiver/Transmitter) for serial communication, and SPI(Serial Peripheral Interface) buses for external communication.</a:t>
            </a:r>
            <a:endParaRPr lang="en-GB" sz="2000" b="0" i="0" dirty="0">
              <a:solidFill>
                <a:srgbClr val="374151"/>
              </a:solidFill>
              <a:effectLst/>
              <a:latin typeface="Söhne"/>
            </a:endParaRPr>
          </a:p>
          <a:p>
            <a:endParaRPr lang="en-GB" sz="2000" dirty="0">
              <a:solidFill>
                <a:schemeClr val="bg1"/>
              </a:solidFill>
            </a:endParaRPr>
          </a:p>
          <a:p>
            <a:endParaRPr lang="en-GB" sz="2000" dirty="0">
              <a:solidFill>
                <a:schemeClr val="bg1"/>
              </a:solidFill>
            </a:endParaRPr>
          </a:p>
          <a:p>
            <a:endParaRPr lang="en-GB" sz="2000" dirty="0">
              <a:solidFill>
                <a:schemeClr val="bg1"/>
              </a:solidFill>
            </a:endParaRPr>
          </a:p>
          <a:p>
            <a:endParaRPr lang="en-GB" sz="2000" dirty="0">
              <a:solidFill>
                <a:schemeClr val="bg1"/>
              </a:solidFill>
            </a:endParaRPr>
          </a:p>
          <a:p>
            <a:r>
              <a:rPr lang="en-GB" sz="2000" b="1" dirty="0">
                <a:solidFill>
                  <a:schemeClr val="bg1"/>
                </a:solidFill>
              </a:rPr>
              <a:t>DCO(Digitally Controlled Oscillator)</a:t>
            </a:r>
          </a:p>
          <a:p>
            <a:r>
              <a:rPr lang="en-GB" sz="900" dirty="0">
                <a:solidFill>
                  <a:schemeClr val="bg1"/>
                </a:solidFill>
              </a:rPr>
              <a:t>Generates a stable clock signal over temperature and voltage changes that can be adjusted digitally in software.</a:t>
            </a:r>
          </a:p>
          <a:p>
            <a:r>
              <a:rPr lang="en-GB" sz="900" dirty="0">
                <a:solidFill>
                  <a:schemeClr val="bg1"/>
                </a:solidFill>
              </a:rPr>
              <a:t>Clock speed can be fine-tuned for power saving or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dirty="0">
                <a:solidFill>
                  <a:srgbClr val="374151"/>
                </a:solidFill>
                <a:effectLst/>
                <a:latin typeface="Söhne"/>
              </a:rPr>
              <a:t>Can be source for MCLK and SMCLK and indirectly affects peripherals that rely on these clocks.</a:t>
            </a:r>
          </a:p>
          <a:p>
            <a:endParaRPr lang="en-GB" sz="900" dirty="0">
              <a:solidFill>
                <a:schemeClr val="bg1"/>
              </a:solidFill>
            </a:endParaRPr>
          </a:p>
          <a:p>
            <a:endParaRPr lang="en-GB" sz="900" dirty="0">
              <a:solidFill>
                <a:schemeClr val="bg1"/>
              </a:solidFill>
            </a:endParaRPr>
          </a:p>
          <a:p>
            <a:endParaRPr lang="en-GB" sz="900" dirty="0">
              <a:solidFill>
                <a:schemeClr val="bg1"/>
              </a:solidFill>
            </a:endParaRPr>
          </a:p>
          <a:p>
            <a:endParaRPr lang="en-GB" sz="900" dirty="0">
              <a:solidFill>
                <a:schemeClr val="bg1"/>
              </a:solidFill>
            </a:endParaRPr>
          </a:p>
          <a:p>
            <a:r>
              <a:rPr lang="en-GB" sz="2000" b="1" dirty="0">
                <a:solidFill>
                  <a:schemeClr val="bg1"/>
                </a:solidFill>
              </a:rPr>
              <a:t>RTC(Real Time Clock)</a:t>
            </a:r>
            <a:endParaRPr lang="en-GB" sz="900" b="1" dirty="0">
              <a:solidFill>
                <a:schemeClr val="bg1"/>
              </a:solidFill>
            </a:endParaRPr>
          </a:p>
          <a:p>
            <a:r>
              <a:rPr lang="en-GB" sz="900" dirty="0">
                <a:solidFill>
                  <a:schemeClr val="bg1"/>
                </a:solidFill>
              </a:rPr>
              <a:t>Crucial for apps that need to be triggered at specific intervals, such as data logging functions.</a:t>
            </a:r>
          </a:p>
          <a:p>
            <a:r>
              <a:rPr lang="en-GB" sz="900" dirty="0">
                <a:solidFill>
                  <a:schemeClr val="bg1"/>
                </a:solidFill>
              </a:rPr>
              <a:t>Used to maintain an accurate clock or wake the MCU at specific intervals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253214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dirty="0">
                <a:solidFill>
                  <a:srgbClr val="374151"/>
                </a:solidFill>
                <a:effectLst/>
                <a:latin typeface="Söhne"/>
              </a:rPr>
              <a:t>RETI – Return from Interrupt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dirty="0">
                <a:solidFill>
                  <a:srgbClr val="374151"/>
                </a:solidFill>
                <a:effectLst/>
                <a:latin typeface="Söhne"/>
              </a:rPr>
              <a:t>BIS – Bit Set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dirty="0">
                <a:solidFill>
                  <a:srgbClr val="374151"/>
                </a:solidFill>
                <a:effectLst/>
                <a:latin typeface="Söhne"/>
              </a:rPr>
              <a:t>BIC – Bit Clear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dirty="0">
                <a:solidFill>
                  <a:srgbClr val="374151"/>
                </a:solidFill>
                <a:effectLst/>
                <a:latin typeface="Söhne"/>
              </a:rPr>
              <a:t>GIE – Global Interrupt Enable</a:t>
            </a:r>
          </a:p>
        </p:txBody>
      </p:sp>
      <p:sp>
        <p:nvSpPr>
          <p:cNvPr id="4" name="Slide Number Placeholder 3"/>
          <p:cNvSpPr>
            <a:spLocks noGrp="1"/>
          </p:cNvSpPr>
          <p:nvPr>
            <p:ph type="sldNum" sz="quarter" idx="5"/>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537536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CPU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MCLK - Master clock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0" i="0" dirty="0">
                <a:solidFill>
                  <a:srgbClr val="374151"/>
                </a:solidFill>
                <a:effectLst/>
                <a:latin typeface="Söhne"/>
              </a:rPr>
              <a:t>ACLK – Auxiliary clock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0" i="0" dirty="0">
                <a:solidFill>
                  <a:srgbClr val="374151"/>
                </a:solidFill>
                <a:effectLst/>
                <a:latin typeface="Söhne"/>
              </a:rPr>
              <a:t>SMCLK - </a:t>
            </a:r>
            <a:r>
              <a:rPr lang="en-US" sz="4400" dirty="0"/>
              <a:t>Subsystem master clock</a:t>
            </a:r>
            <a:endParaRPr lang="en-US" sz="32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0" i="0" dirty="0">
                <a:solidFill>
                  <a:srgbClr val="374151"/>
                </a:solidFill>
                <a:effectLst/>
                <a:latin typeface="Söhne"/>
              </a:rPr>
              <a:t>DCO - </a:t>
            </a:r>
            <a:r>
              <a:rPr lang="en-US" sz="4400" dirty="0"/>
              <a:t>Digitally controlled oscillator</a:t>
            </a:r>
            <a:endParaRPr lang="en-US" sz="32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b="0" i="0" dirty="0">
                <a:solidFill>
                  <a:srgbClr val="374151"/>
                </a:solidFill>
                <a:effectLst/>
                <a:latin typeface="Söhne"/>
              </a:rPr>
              <a:t>RTC – Real time clock</a:t>
            </a:r>
          </a:p>
        </p:txBody>
      </p:sp>
      <p:sp>
        <p:nvSpPr>
          <p:cNvPr id="4" name="Slide Number Placeholder 3"/>
          <p:cNvSpPr>
            <a:spLocks noGrp="1"/>
          </p:cNvSpPr>
          <p:nvPr>
            <p:ph type="sldNum" sz="quarter" idx="5"/>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414969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11/13/2023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11/13/2023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11/13/2023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11/13/2023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11/13/2023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11/13/2023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11/13/2023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11/13/2023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st.com/resource/en/datasheet/stm32l476je.pdf" TargetMode="External"/><Relationship Id="rId3" Type="http://schemas.openxmlformats.org/officeDocument/2006/relationships/image" Target="../media/image1.png"/><Relationship Id="rId7" Type="http://schemas.openxmlformats.org/officeDocument/2006/relationships/hyperlink" Target="https://learncontrollers.blogspot.com/2018/02/low-power-modes-of-msp430.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chat.openai.com/" TargetMode="External"/><Relationship Id="rId5" Type="http://schemas.openxmlformats.org/officeDocument/2006/relationships/hyperlink" Target="https://circuitdigest.com/article/implementing-low-power-consumption-in-microcontrollers" TargetMode="External"/><Relationship Id="rId4" Type="http://schemas.openxmlformats.org/officeDocument/2006/relationships/hyperlink" Target="https://www.linkedin.com/advice/3/how-do-you-use-low-power-modes-idle-mode-pic-microcontrollers" TargetMode="Externa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2852936"/>
            <a:ext cx="11534030" cy="1331550"/>
          </a:xfrm>
        </p:spPr>
        <p:txBody>
          <a:bodyPr>
            <a:normAutofit/>
          </a:bodyPr>
          <a:lstStyle/>
          <a:p>
            <a:pPr algn="r"/>
            <a:r>
              <a:rPr lang="en-GB" sz="4600" dirty="0">
                <a:solidFill>
                  <a:schemeClr val="tx1">
                    <a:lumMod val="85000"/>
                  </a:schemeClr>
                </a:solidFill>
              </a:rPr>
              <a:t>Low power modes of Microcontrollers</a:t>
            </a:r>
            <a:endParaRPr lang="en-US" sz="4600" dirty="0">
              <a:solidFill>
                <a:schemeClr val="tx1">
                  <a:lumMod val="85000"/>
                </a:schemeClr>
              </a:solidFill>
            </a:endParaRPr>
          </a:p>
        </p:txBody>
      </p:sp>
      <p:sp>
        <p:nvSpPr>
          <p:cNvPr id="3" name="Subtitle 2"/>
          <p:cNvSpPr>
            <a:spLocks noGrp="1"/>
          </p:cNvSpPr>
          <p:nvPr>
            <p:ph type="subTitle" idx="1"/>
          </p:nvPr>
        </p:nvSpPr>
        <p:spPr/>
        <p:txBody>
          <a:bodyPr/>
          <a:lstStyle/>
          <a:p>
            <a:r>
              <a:rPr lang="en-GB" dirty="0">
                <a:solidFill>
                  <a:schemeClr val="tx1">
                    <a:lumMod val="65000"/>
                  </a:schemeClr>
                </a:solidFill>
              </a:rPr>
              <a:t>Ayomide Ajayi</a:t>
            </a:r>
            <a:endParaRPr dirty="0">
              <a:solidFill>
                <a:schemeClr val="tx1">
                  <a:lumMod val="65000"/>
                </a:schemeClr>
              </a:solidFill>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CD9EE-A09B-B877-679B-5A921EEB9C89}"/>
              </a:ext>
            </a:extLst>
          </p:cNvPr>
          <p:cNvSpPr>
            <a:spLocks noGrp="1"/>
          </p:cNvSpPr>
          <p:nvPr>
            <p:ph type="title"/>
          </p:nvPr>
        </p:nvSpPr>
        <p:spPr>
          <a:xfrm>
            <a:off x="1559496" y="212157"/>
            <a:ext cx="9144000" cy="620562"/>
          </a:xfrm>
        </p:spPr>
        <p:txBody>
          <a:bodyPr>
            <a:normAutofit/>
          </a:bodyPr>
          <a:lstStyle/>
          <a:p>
            <a:r>
              <a:rPr lang="en-US" b="1" i="0" dirty="0">
                <a:solidFill>
                  <a:schemeClr val="bg1"/>
                </a:solidFill>
                <a:effectLst/>
                <a:latin typeface="-apple-system"/>
              </a:rPr>
              <a:t>STM32L476xx  - Ultra-low-powe</a:t>
            </a:r>
            <a:r>
              <a:rPr lang="en-US" b="1" dirty="0">
                <a:solidFill>
                  <a:schemeClr val="bg1"/>
                </a:solidFill>
                <a:latin typeface="-apple-system"/>
              </a:rPr>
              <a:t>r ARM Cortex-M4</a:t>
            </a:r>
            <a:endParaRPr lang="en-US" dirty="0">
              <a:solidFill>
                <a:schemeClr val="bg1"/>
              </a:solidFill>
            </a:endParaRPr>
          </a:p>
        </p:txBody>
      </p:sp>
      <p:sp>
        <p:nvSpPr>
          <p:cNvPr id="3" name="Content Placeholder 2">
            <a:extLst>
              <a:ext uri="{FF2B5EF4-FFF2-40B4-BE49-F238E27FC236}">
                <a16:creationId xmlns:a16="http://schemas.microsoft.com/office/drawing/2014/main" id="{66A17A7E-00E4-C0BA-0D7E-7D80E792DA48}"/>
              </a:ext>
            </a:extLst>
          </p:cNvPr>
          <p:cNvSpPr>
            <a:spLocks noGrp="1"/>
          </p:cNvSpPr>
          <p:nvPr>
            <p:ph idx="1"/>
          </p:nvPr>
        </p:nvSpPr>
        <p:spPr>
          <a:xfrm>
            <a:off x="839416" y="980728"/>
            <a:ext cx="10801200" cy="5543536"/>
          </a:xfrm>
        </p:spPr>
        <p:txBody>
          <a:bodyPr>
            <a:noAutofit/>
          </a:bodyPr>
          <a:lstStyle/>
          <a:p>
            <a:r>
              <a:rPr lang="en-GB" sz="3400" dirty="0">
                <a:solidFill>
                  <a:schemeClr val="bg1"/>
                </a:solidFill>
                <a:latin typeface="Söhne"/>
              </a:rPr>
              <a:t>Run mode – operating mode after a system or power reset</a:t>
            </a:r>
          </a:p>
          <a:p>
            <a:r>
              <a:rPr lang="en-GB" sz="3400" dirty="0">
                <a:solidFill>
                  <a:schemeClr val="bg1"/>
                </a:solidFill>
                <a:latin typeface="Söhne"/>
              </a:rPr>
              <a:t>Sleep mode</a:t>
            </a:r>
          </a:p>
          <a:p>
            <a:r>
              <a:rPr lang="en-GB" sz="3400" dirty="0">
                <a:solidFill>
                  <a:schemeClr val="bg1"/>
                </a:solidFill>
                <a:latin typeface="Söhne"/>
              </a:rPr>
              <a:t>Low-power run mode</a:t>
            </a:r>
          </a:p>
          <a:p>
            <a:r>
              <a:rPr lang="en-GB" sz="3400" dirty="0">
                <a:solidFill>
                  <a:schemeClr val="bg1"/>
                </a:solidFill>
                <a:latin typeface="Söhne"/>
              </a:rPr>
              <a:t>Low-power sleep mode</a:t>
            </a:r>
          </a:p>
          <a:p>
            <a:r>
              <a:rPr lang="en-GB" sz="3400" dirty="0">
                <a:solidFill>
                  <a:schemeClr val="bg1"/>
                </a:solidFill>
                <a:latin typeface="Söhne"/>
              </a:rPr>
              <a:t>Stop mode</a:t>
            </a:r>
          </a:p>
          <a:p>
            <a:r>
              <a:rPr lang="en-GB" sz="3400" dirty="0">
                <a:solidFill>
                  <a:schemeClr val="bg1"/>
                </a:solidFill>
                <a:latin typeface="Söhne"/>
              </a:rPr>
              <a:t>Standby</a:t>
            </a:r>
          </a:p>
          <a:p>
            <a:r>
              <a:rPr lang="en-GB" sz="3400" dirty="0">
                <a:solidFill>
                  <a:schemeClr val="bg1"/>
                </a:solidFill>
                <a:latin typeface="Söhne"/>
              </a:rPr>
              <a:t>Shutdown</a:t>
            </a:r>
          </a:p>
          <a:p>
            <a:r>
              <a:rPr lang="en-GB" sz="2400" b="1" i="0" dirty="0">
                <a:solidFill>
                  <a:schemeClr val="bg1"/>
                </a:solidFill>
                <a:effectLst/>
                <a:latin typeface="Söhne"/>
              </a:rPr>
              <a:t>Power consumption decreases, performance decreases, wake-up time increases, and the number of wake-up sources decreases.</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D516B748-EEDB-6E8E-B47A-B4411E6D8AAE}"/>
                  </a:ext>
                </a:extLst>
              </p14:cNvPr>
              <p14:cNvContentPartPr/>
              <p14:nvPr/>
            </p14:nvContentPartPr>
            <p14:xfrm>
              <a:off x="3834778" y="6853157"/>
              <a:ext cx="360" cy="360"/>
            </p14:xfrm>
          </p:contentPart>
        </mc:Choice>
        <mc:Fallback xmlns="">
          <p:pic>
            <p:nvPicPr>
              <p:cNvPr id="9" name="Ink 8">
                <a:extLst>
                  <a:ext uri="{FF2B5EF4-FFF2-40B4-BE49-F238E27FC236}">
                    <a16:creationId xmlns:a16="http://schemas.microsoft.com/office/drawing/2014/main" id="{D516B748-EEDB-6E8E-B47A-B4411E6D8AAE}"/>
                  </a:ext>
                </a:extLst>
              </p:cNvPr>
              <p:cNvPicPr/>
              <p:nvPr/>
            </p:nvPicPr>
            <p:blipFill>
              <a:blip r:embed="rId5"/>
              <a:stretch>
                <a:fillRect/>
              </a:stretch>
            </p:blipFill>
            <p:spPr>
              <a:xfrm>
                <a:off x="3830458" y="6848837"/>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8694E703-674C-09A9-134A-D00781F6F3FC}"/>
                  </a:ext>
                </a:extLst>
              </p14:cNvPr>
              <p14:cNvContentPartPr/>
              <p14:nvPr/>
            </p14:nvContentPartPr>
            <p14:xfrm>
              <a:off x="3018658" y="6813557"/>
              <a:ext cx="360" cy="360"/>
            </p14:xfrm>
          </p:contentPart>
        </mc:Choice>
        <mc:Fallback xmlns="">
          <p:pic>
            <p:nvPicPr>
              <p:cNvPr id="10" name="Ink 9">
                <a:extLst>
                  <a:ext uri="{FF2B5EF4-FFF2-40B4-BE49-F238E27FC236}">
                    <a16:creationId xmlns:a16="http://schemas.microsoft.com/office/drawing/2014/main" id="{8694E703-674C-09A9-134A-D00781F6F3FC}"/>
                  </a:ext>
                </a:extLst>
              </p:cNvPr>
              <p:cNvPicPr/>
              <p:nvPr/>
            </p:nvPicPr>
            <p:blipFill>
              <a:blip r:embed="rId5"/>
              <a:stretch>
                <a:fillRect/>
              </a:stretch>
            </p:blipFill>
            <p:spPr>
              <a:xfrm>
                <a:off x="3014338" y="6809237"/>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A4D05238-CE40-0C81-9527-0740B56B7B39}"/>
                  </a:ext>
                </a:extLst>
              </p14:cNvPr>
              <p14:cNvContentPartPr/>
              <p14:nvPr/>
            </p14:nvContentPartPr>
            <p14:xfrm>
              <a:off x="3578818" y="5131997"/>
              <a:ext cx="360" cy="360"/>
            </p14:xfrm>
          </p:contentPart>
        </mc:Choice>
        <mc:Fallback xmlns="">
          <p:pic>
            <p:nvPicPr>
              <p:cNvPr id="12" name="Ink 11">
                <a:extLst>
                  <a:ext uri="{FF2B5EF4-FFF2-40B4-BE49-F238E27FC236}">
                    <a16:creationId xmlns:a16="http://schemas.microsoft.com/office/drawing/2014/main" id="{A4D05238-CE40-0C81-9527-0740B56B7B39}"/>
                  </a:ext>
                </a:extLst>
              </p:cNvPr>
              <p:cNvPicPr/>
              <p:nvPr/>
            </p:nvPicPr>
            <p:blipFill>
              <a:blip r:embed="rId5"/>
              <a:stretch>
                <a:fillRect/>
              </a:stretch>
            </p:blipFill>
            <p:spPr>
              <a:xfrm>
                <a:off x="3574498" y="5127677"/>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192DC2EA-8C12-5D1C-C9D5-0519751558DE}"/>
                  </a:ext>
                </a:extLst>
              </p14:cNvPr>
              <p14:cNvContentPartPr/>
              <p14:nvPr/>
            </p14:nvContentPartPr>
            <p14:xfrm>
              <a:off x="2172658" y="3224717"/>
              <a:ext cx="360" cy="360"/>
            </p14:xfrm>
          </p:contentPart>
        </mc:Choice>
        <mc:Fallback xmlns="">
          <p:pic>
            <p:nvPicPr>
              <p:cNvPr id="13" name="Ink 12">
                <a:extLst>
                  <a:ext uri="{FF2B5EF4-FFF2-40B4-BE49-F238E27FC236}">
                    <a16:creationId xmlns:a16="http://schemas.microsoft.com/office/drawing/2014/main" id="{192DC2EA-8C12-5D1C-C9D5-0519751558DE}"/>
                  </a:ext>
                </a:extLst>
              </p:cNvPr>
              <p:cNvPicPr/>
              <p:nvPr/>
            </p:nvPicPr>
            <p:blipFill>
              <a:blip r:embed="rId5"/>
              <a:stretch>
                <a:fillRect/>
              </a:stretch>
            </p:blipFill>
            <p:spPr>
              <a:xfrm>
                <a:off x="2168338" y="3220397"/>
                <a:ext cx="9000" cy="9000"/>
              </a:xfrm>
              <a:prstGeom prst="rect">
                <a:avLst/>
              </a:prstGeom>
            </p:spPr>
          </p:pic>
        </mc:Fallback>
      </mc:AlternateContent>
    </p:spTree>
    <p:extLst>
      <p:ext uri="{BB962C8B-B14F-4D97-AF65-F5344CB8AC3E}">
        <p14:creationId xmlns:p14="http://schemas.microsoft.com/office/powerpoint/2010/main" val="321205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CD9EE-A09B-B877-679B-5A921EEB9C89}"/>
              </a:ext>
            </a:extLst>
          </p:cNvPr>
          <p:cNvSpPr>
            <a:spLocks noGrp="1"/>
          </p:cNvSpPr>
          <p:nvPr>
            <p:ph type="title"/>
          </p:nvPr>
        </p:nvSpPr>
        <p:spPr>
          <a:xfrm>
            <a:off x="1559496" y="212157"/>
            <a:ext cx="9144000" cy="620562"/>
          </a:xfrm>
        </p:spPr>
        <p:txBody>
          <a:bodyPr>
            <a:normAutofit/>
          </a:bodyPr>
          <a:lstStyle/>
          <a:p>
            <a:r>
              <a:rPr lang="en-US" b="1" i="0" dirty="0">
                <a:solidFill>
                  <a:schemeClr val="bg1"/>
                </a:solidFill>
                <a:effectLst/>
                <a:latin typeface="-apple-system"/>
              </a:rPr>
              <a:t>STM32L476xx  - Power supply</a:t>
            </a:r>
            <a:endParaRPr lang="en-US" dirty="0">
              <a:solidFill>
                <a:schemeClr val="bg1"/>
              </a:solidFill>
            </a:endParaRPr>
          </a:p>
        </p:txBody>
      </p:sp>
      <p:pic>
        <p:nvPicPr>
          <p:cNvPr id="5" name="Content Placeholder 4">
            <a:extLst>
              <a:ext uri="{FF2B5EF4-FFF2-40B4-BE49-F238E27FC236}">
                <a16:creationId xmlns:a16="http://schemas.microsoft.com/office/drawing/2014/main" id="{0A242C32-1372-4B3F-BBFB-6632342DBCE2}"/>
              </a:ext>
            </a:extLst>
          </p:cNvPr>
          <p:cNvPicPr>
            <a:picLocks noGrp="1" noChangeAspect="1"/>
          </p:cNvPicPr>
          <p:nvPr>
            <p:ph idx="1"/>
          </p:nvPr>
        </p:nvPicPr>
        <p:blipFill>
          <a:blip r:embed="rId4"/>
          <a:stretch>
            <a:fillRect/>
          </a:stretch>
        </p:blipFill>
        <p:spPr>
          <a:xfrm>
            <a:off x="2639616" y="832719"/>
            <a:ext cx="6264696" cy="5734892"/>
          </a:xfrm>
        </p:spPr>
      </p:pic>
    </p:spTree>
    <p:extLst>
      <p:ext uri="{BB962C8B-B14F-4D97-AF65-F5344CB8AC3E}">
        <p14:creationId xmlns:p14="http://schemas.microsoft.com/office/powerpoint/2010/main" val="208965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CD9EE-A09B-B877-679B-5A921EEB9C89}"/>
              </a:ext>
            </a:extLst>
          </p:cNvPr>
          <p:cNvSpPr>
            <a:spLocks noGrp="1"/>
          </p:cNvSpPr>
          <p:nvPr>
            <p:ph type="title"/>
          </p:nvPr>
        </p:nvSpPr>
        <p:spPr>
          <a:xfrm>
            <a:off x="1559496" y="212157"/>
            <a:ext cx="9144000" cy="620562"/>
          </a:xfrm>
        </p:spPr>
        <p:txBody>
          <a:bodyPr>
            <a:normAutofit/>
          </a:bodyPr>
          <a:lstStyle/>
          <a:p>
            <a:r>
              <a:rPr lang="en-US" b="1" i="0" dirty="0">
                <a:solidFill>
                  <a:schemeClr val="bg1"/>
                </a:solidFill>
                <a:effectLst/>
                <a:latin typeface="-apple-system"/>
              </a:rPr>
              <a:t>Conclusion</a:t>
            </a:r>
            <a:endParaRPr lang="en-US" dirty="0">
              <a:solidFill>
                <a:schemeClr val="bg1"/>
              </a:solidFill>
            </a:endParaRPr>
          </a:p>
        </p:txBody>
      </p:sp>
      <p:sp>
        <p:nvSpPr>
          <p:cNvPr id="3" name="Content Placeholder 2">
            <a:extLst>
              <a:ext uri="{FF2B5EF4-FFF2-40B4-BE49-F238E27FC236}">
                <a16:creationId xmlns:a16="http://schemas.microsoft.com/office/drawing/2014/main" id="{29CBE33C-DD33-85F8-5FF9-08768CBE94E1}"/>
              </a:ext>
            </a:extLst>
          </p:cNvPr>
          <p:cNvSpPr>
            <a:spLocks noGrp="1"/>
          </p:cNvSpPr>
          <p:nvPr>
            <p:ph idx="1"/>
          </p:nvPr>
        </p:nvSpPr>
        <p:spPr>
          <a:xfrm>
            <a:off x="1127448" y="832718"/>
            <a:ext cx="10153128" cy="5692626"/>
          </a:xfrm>
        </p:spPr>
        <p:txBody>
          <a:bodyPr>
            <a:noAutofit/>
          </a:bodyPr>
          <a:lstStyle/>
          <a:p>
            <a:pPr marL="0" indent="0">
              <a:buNone/>
            </a:pPr>
            <a:r>
              <a:rPr lang="en-GB" sz="3600" dirty="0">
                <a:solidFill>
                  <a:schemeClr val="bg1"/>
                </a:solidFill>
                <a:latin typeface="Söhne"/>
              </a:rPr>
              <a:t>Key aspects that typically change in low-power modes:</a:t>
            </a:r>
          </a:p>
          <a:p>
            <a:r>
              <a:rPr lang="en-GB" sz="3600" dirty="0">
                <a:solidFill>
                  <a:schemeClr val="bg1"/>
                </a:solidFill>
                <a:latin typeface="Söhne"/>
              </a:rPr>
              <a:t>Clock Gating</a:t>
            </a:r>
          </a:p>
          <a:p>
            <a:r>
              <a:rPr lang="en-GB" sz="3600" dirty="0">
                <a:solidFill>
                  <a:schemeClr val="bg1"/>
                </a:solidFill>
                <a:latin typeface="Söhne"/>
              </a:rPr>
              <a:t>Peripheral Shutdown</a:t>
            </a:r>
          </a:p>
          <a:p>
            <a:r>
              <a:rPr lang="en-GB" sz="3600" dirty="0">
                <a:solidFill>
                  <a:schemeClr val="bg1"/>
                </a:solidFill>
                <a:latin typeface="Söhne"/>
              </a:rPr>
              <a:t>Reduced Clock Speed</a:t>
            </a:r>
          </a:p>
          <a:p>
            <a:r>
              <a:rPr lang="en-GB" sz="3600" dirty="0">
                <a:solidFill>
                  <a:schemeClr val="bg1"/>
                </a:solidFill>
                <a:latin typeface="Söhne"/>
              </a:rPr>
              <a:t>Voltage Scaling</a:t>
            </a:r>
          </a:p>
          <a:p>
            <a:r>
              <a:rPr lang="en-GB" sz="3600" dirty="0">
                <a:solidFill>
                  <a:schemeClr val="bg1"/>
                </a:solidFill>
                <a:latin typeface="Söhne"/>
              </a:rPr>
              <a:t>Standby/Idle States</a:t>
            </a:r>
          </a:p>
          <a:p>
            <a:r>
              <a:rPr lang="en-GB" sz="3600" dirty="0">
                <a:solidFill>
                  <a:schemeClr val="bg1"/>
                </a:solidFill>
                <a:latin typeface="Söhne"/>
              </a:rPr>
              <a:t>Power-Down Modes</a:t>
            </a:r>
            <a:endParaRPr lang="en-US" sz="3600" dirty="0">
              <a:latin typeface="Söhne"/>
            </a:endParaRPr>
          </a:p>
        </p:txBody>
      </p:sp>
    </p:spTree>
    <p:extLst>
      <p:ext uri="{BB962C8B-B14F-4D97-AF65-F5344CB8AC3E}">
        <p14:creationId xmlns:p14="http://schemas.microsoft.com/office/powerpoint/2010/main" val="82002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CD9EE-A09B-B877-679B-5A921EEB9C89}"/>
              </a:ext>
            </a:extLst>
          </p:cNvPr>
          <p:cNvSpPr>
            <a:spLocks noGrp="1"/>
          </p:cNvSpPr>
          <p:nvPr>
            <p:ph type="title"/>
          </p:nvPr>
        </p:nvSpPr>
        <p:spPr/>
        <p:txBody>
          <a:bodyPr/>
          <a:lstStyle/>
          <a:p>
            <a:r>
              <a:rPr lang="en-US" b="1" i="0" dirty="0">
                <a:solidFill>
                  <a:schemeClr val="bg1"/>
                </a:solidFill>
                <a:effectLst/>
                <a:latin typeface="-apple-system"/>
              </a:rPr>
              <a:t>References</a:t>
            </a:r>
            <a:endParaRPr lang="en-US" dirty="0">
              <a:solidFill>
                <a:schemeClr val="bg1"/>
              </a:solidFill>
            </a:endParaRPr>
          </a:p>
        </p:txBody>
      </p:sp>
      <p:sp>
        <p:nvSpPr>
          <p:cNvPr id="5" name="Content Placeholder 4">
            <a:extLst>
              <a:ext uri="{FF2B5EF4-FFF2-40B4-BE49-F238E27FC236}">
                <a16:creationId xmlns:a16="http://schemas.microsoft.com/office/drawing/2014/main" id="{0ECA6C43-EA0A-BCC8-177B-0824847AB69F}"/>
              </a:ext>
            </a:extLst>
          </p:cNvPr>
          <p:cNvSpPr>
            <a:spLocks noGrp="1"/>
          </p:cNvSpPr>
          <p:nvPr>
            <p:ph idx="1"/>
          </p:nvPr>
        </p:nvSpPr>
        <p:spPr>
          <a:xfrm>
            <a:off x="407368" y="1828800"/>
            <a:ext cx="11233248" cy="4267200"/>
          </a:xfrm>
        </p:spPr>
        <p:txBody>
          <a:bodyPr>
            <a:normAutofit/>
          </a:bodyPr>
          <a:lstStyle/>
          <a:p>
            <a:r>
              <a:rPr lang="de-DE" sz="2400" dirty="0">
                <a:solidFill>
                  <a:srgbClr val="374151"/>
                </a:solidFill>
                <a:latin typeface="Söhne"/>
              </a:rPr>
              <a:t>LinkedIn - </a:t>
            </a:r>
            <a:r>
              <a:rPr lang="de-DE" sz="2400" dirty="0">
                <a:solidFill>
                  <a:srgbClr val="374151"/>
                </a:solidFill>
                <a:latin typeface="Söhne"/>
                <a:hlinkClick r:id="rId4"/>
              </a:rPr>
              <a:t>https://www.linkedin.com/advice/3/how-do-you-use-low-power-modes-idle-mode-pic-microcontrollers</a:t>
            </a:r>
            <a:r>
              <a:rPr lang="de-DE" sz="2400" dirty="0">
                <a:solidFill>
                  <a:srgbClr val="374151"/>
                </a:solidFill>
                <a:latin typeface="Söhne"/>
              </a:rPr>
              <a:t> </a:t>
            </a:r>
          </a:p>
          <a:p>
            <a:r>
              <a:rPr lang="de-DE" sz="2400" dirty="0">
                <a:solidFill>
                  <a:srgbClr val="374151"/>
                </a:solidFill>
                <a:latin typeface="Söhne"/>
              </a:rPr>
              <a:t>Circuit Digest - </a:t>
            </a:r>
            <a:r>
              <a:rPr lang="de-DE" sz="2400" dirty="0">
                <a:solidFill>
                  <a:srgbClr val="374151"/>
                </a:solidFill>
                <a:latin typeface="Söhne"/>
                <a:hlinkClick r:id="rId5"/>
              </a:rPr>
              <a:t>https://circuitdigest.com/article/implementing-low-power-consumption-in-microcontrollers</a:t>
            </a:r>
            <a:r>
              <a:rPr lang="de-DE" sz="2400" dirty="0">
                <a:solidFill>
                  <a:srgbClr val="374151"/>
                </a:solidFill>
                <a:latin typeface="Söhne"/>
              </a:rPr>
              <a:t> </a:t>
            </a:r>
          </a:p>
          <a:p>
            <a:r>
              <a:rPr lang="de-DE" sz="2400" dirty="0">
                <a:solidFill>
                  <a:srgbClr val="374151"/>
                </a:solidFill>
                <a:latin typeface="Söhne"/>
              </a:rPr>
              <a:t>GPT4 - </a:t>
            </a:r>
            <a:r>
              <a:rPr lang="de-DE" sz="2400" dirty="0">
                <a:solidFill>
                  <a:srgbClr val="374151"/>
                </a:solidFill>
                <a:latin typeface="Söhne"/>
                <a:hlinkClick r:id="rId6"/>
              </a:rPr>
              <a:t>https://chat.openai.com</a:t>
            </a:r>
            <a:r>
              <a:rPr lang="de-DE" sz="2400" dirty="0">
                <a:solidFill>
                  <a:srgbClr val="374151"/>
                </a:solidFill>
                <a:latin typeface="Söhne"/>
              </a:rPr>
              <a:t> </a:t>
            </a:r>
          </a:p>
          <a:p>
            <a:pPr algn="just"/>
            <a:r>
              <a:rPr lang="de-DE" sz="2400" dirty="0">
                <a:solidFill>
                  <a:srgbClr val="374151"/>
                </a:solidFill>
                <a:latin typeface="Söhne"/>
              </a:rPr>
              <a:t>TI - </a:t>
            </a:r>
            <a:r>
              <a:rPr lang="en-GB" sz="2400" dirty="0">
                <a:solidFill>
                  <a:srgbClr val="374151"/>
                </a:solidFill>
                <a:latin typeface="Söhne"/>
              </a:rPr>
              <a:t>MSP430FR58xx, MSP430FR59xx, and MSP430FR6xx Family User's Guide (Rev. P)</a:t>
            </a:r>
          </a:p>
          <a:p>
            <a:pPr algn="just"/>
            <a:r>
              <a:rPr lang="en-GB" sz="2400" dirty="0">
                <a:solidFill>
                  <a:srgbClr val="374151"/>
                </a:solidFill>
                <a:latin typeface="Söhne"/>
              </a:rPr>
              <a:t>Learn Controllers - </a:t>
            </a:r>
            <a:r>
              <a:rPr lang="en-GB" sz="2400" dirty="0">
                <a:solidFill>
                  <a:srgbClr val="374151"/>
                </a:solidFill>
                <a:latin typeface="Söhne"/>
                <a:hlinkClick r:id="rId7"/>
              </a:rPr>
              <a:t>https://learncontrollers.blogspot.com/2018/02/low-power-modes-of-msp430.html</a:t>
            </a:r>
            <a:r>
              <a:rPr lang="en-GB" sz="2400" dirty="0">
                <a:solidFill>
                  <a:srgbClr val="374151"/>
                </a:solidFill>
                <a:latin typeface="Söhne"/>
              </a:rPr>
              <a:t> </a:t>
            </a:r>
          </a:p>
          <a:p>
            <a:pPr algn="just"/>
            <a:r>
              <a:rPr lang="en-GB" sz="2400" dirty="0">
                <a:solidFill>
                  <a:srgbClr val="374151"/>
                </a:solidFill>
                <a:latin typeface="Söhne"/>
              </a:rPr>
              <a:t>ST - </a:t>
            </a:r>
            <a:r>
              <a:rPr lang="en-GB" sz="2400" dirty="0">
                <a:solidFill>
                  <a:srgbClr val="374151"/>
                </a:solidFill>
                <a:latin typeface="Söhne"/>
                <a:hlinkClick r:id="rId8"/>
              </a:rPr>
              <a:t>https://www.st.com/resource/en/datasheet/stm32l476je.pdf</a:t>
            </a:r>
            <a:r>
              <a:rPr lang="en-GB" sz="2400" dirty="0">
                <a:solidFill>
                  <a:srgbClr val="374151"/>
                </a:solidFill>
                <a:latin typeface="Söhne"/>
              </a:rPr>
              <a:t> </a:t>
            </a:r>
            <a:endParaRPr lang="de-DE" sz="2400" dirty="0">
              <a:solidFill>
                <a:srgbClr val="374151"/>
              </a:solidFill>
              <a:latin typeface="Söhne"/>
            </a:endParaRPr>
          </a:p>
        </p:txBody>
      </p:sp>
    </p:spTree>
    <p:extLst>
      <p:ext uri="{BB962C8B-B14F-4D97-AF65-F5344CB8AC3E}">
        <p14:creationId xmlns:p14="http://schemas.microsoft.com/office/powerpoint/2010/main" val="226000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9DBE031-B380-1B61-9A4E-012C5E79FF3D}"/>
              </a:ext>
            </a:extLst>
          </p:cNvPr>
          <p:cNvGraphicFramePr>
            <a:graphicFrameLocks noGrp="1"/>
          </p:cNvGraphicFramePr>
          <p:nvPr>
            <p:ph idx="1"/>
            <p:extLst>
              <p:ext uri="{D42A27DB-BD31-4B8C-83A1-F6EECF244321}">
                <p14:modId xmlns:p14="http://schemas.microsoft.com/office/powerpoint/2010/main" val="1898110739"/>
              </p:ext>
            </p:extLst>
          </p:nvPr>
        </p:nvGraphicFramePr>
        <p:xfrm>
          <a:off x="839416" y="260648"/>
          <a:ext cx="11089232" cy="61926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58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CD9EE-A09B-B877-679B-5A921EEB9C89}"/>
              </a:ext>
            </a:extLst>
          </p:cNvPr>
          <p:cNvSpPr>
            <a:spLocks noGrp="1"/>
          </p:cNvSpPr>
          <p:nvPr>
            <p:ph type="title"/>
          </p:nvPr>
        </p:nvSpPr>
        <p:spPr/>
        <p:txBody>
          <a:bodyPr/>
          <a:lstStyle/>
          <a:p>
            <a:r>
              <a:rPr lang="en-US" b="1" i="0" dirty="0">
                <a:solidFill>
                  <a:schemeClr val="bg1"/>
                </a:solidFill>
                <a:effectLst/>
                <a:latin typeface="-apple-system"/>
              </a:rPr>
              <a:t>What are Microcontrollers?</a:t>
            </a:r>
            <a:endParaRPr lang="en-US" dirty="0">
              <a:solidFill>
                <a:schemeClr val="bg1"/>
              </a:solidFill>
            </a:endParaRPr>
          </a:p>
        </p:txBody>
      </p:sp>
      <p:sp>
        <p:nvSpPr>
          <p:cNvPr id="5" name="Content Placeholder 4">
            <a:extLst>
              <a:ext uri="{FF2B5EF4-FFF2-40B4-BE49-F238E27FC236}">
                <a16:creationId xmlns:a16="http://schemas.microsoft.com/office/drawing/2014/main" id="{0ECA6C43-EA0A-BCC8-177B-0824847AB69F}"/>
              </a:ext>
            </a:extLst>
          </p:cNvPr>
          <p:cNvSpPr>
            <a:spLocks noGrp="1"/>
          </p:cNvSpPr>
          <p:nvPr>
            <p:ph idx="1"/>
          </p:nvPr>
        </p:nvSpPr>
        <p:spPr/>
        <p:txBody>
          <a:bodyPr>
            <a:normAutofit/>
          </a:bodyPr>
          <a:lstStyle/>
          <a:p>
            <a:r>
              <a:rPr lang="en-GB" sz="3600" dirty="0">
                <a:solidFill>
                  <a:schemeClr val="bg1"/>
                </a:solidFill>
                <a:latin typeface="Söhne"/>
              </a:rPr>
              <a:t>C</a:t>
            </a:r>
            <a:r>
              <a:rPr lang="en-GB" sz="3600" b="0" i="0" dirty="0">
                <a:solidFill>
                  <a:schemeClr val="bg1"/>
                </a:solidFill>
                <a:effectLst/>
                <a:latin typeface="Söhne"/>
              </a:rPr>
              <a:t>ompact, self-contained computers embedded in everything from kitchen appliances, cars to wearables</a:t>
            </a:r>
          </a:p>
          <a:p>
            <a:r>
              <a:rPr lang="en-GB" sz="3600" dirty="0">
                <a:solidFill>
                  <a:schemeClr val="bg1"/>
                </a:solidFill>
                <a:latin typeface="Söhne"/>
              </a:rPr>
              <a:t>T</a:t>
            </a:r>
            <a:r>
              <a:rPr lang="en-GB" sz="3600" b="0" i="0" dirty="0">
                <a:solidFill>
                  <a:schemeClr val="bg1"/>
                </a:solidFill>
                <a:effectLst/>
                <a:latin typeface="Söhne"/>
              </a:rPr>
              <a:t>irelessly performing specific tasks.</a:t>
            </a:r>
            <a:endParaRPr lang="en-GB" sz="3600" dirty="0">
              <a:solidFill>
                <a:schemeClr val="bg1"/>
              </a:solidFill>
              <a:latin typeface="-apple-system"/>
            </a:endParaRPr>
          </a:p>
          <a:p>
            <a:r>
              <a:rPr lang="en-GB" sz="3600" b="0" i="0" dirty="0">
                <a:solidFill>
                  <a:schemeClr val="bg1"/>
                </a:solidFill>
                <a:effectLst/>
                <a:latin typeface="Söhne"/>
              </a:rPr>
              <a:t>Designed to be efficient — consumes minimal power.</a:t>
            </a:r>
            <a:endParaRPr lang="en-US" sz="3600" dirty="0">
              <a:solidFill>
                <a:schemeClr val="bg1"/>
              </a:solidFill>
            </a:endParaRPr>
          </a:p>
        </p:txBody>
      </p:sp>
    </p:spTree>
    <p:extLst>
      <p:ext uri="{BB962C8B-B14F-4D97-AF65-F5344CB8AC3E}">
        <p14:creationId xmlns:p14="http://schemas.microsoft.com/office/powerpoint/2010/main" val="18216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CD9EE-A09B-B877-679B-5A921EEB9C89}"/>
              </a:ext>
            </a:extLst>
          </p:cNvPr>
          <p:cNvSpPr>
            <a:spLocks noGrp="1"/>
          </p:cNvSpPr>
          <p:nvPr>
            <p:ph type="title"/>
          </p:nvPr>
        </p:nvSpPr>
        <p:spPr/>
        <p:txBody>
          <a:bodyPr/>
          <a:lstStyle/>
          <a:p>
            <a:r>
              <a:rPr lang="en-US" b="1" i="0" dirty="0">
                <a:solidFill>
                  <a:schemeClr val="bg1"/>
                </a:solidFill>
                <a:effectLst/>
                <a:latin typeface="-apple-system"/>
              </a:rPr>
              <a:t>Why is minimal energy consumption necessary?</a:t>
            </a:r>
            <a:endParaRPr lang="en-US" dirty="0">
              <a:solidFill>
                <a:schemeClr val="bg1"/>
              </a:solidFill>
            </a:endParaRPr>
          </a:p>
        </p:txBody>
      </p:sp>
      <p:sp>
        <p:nvSpPr>
          <p:cNvPr id="5" name="Content Placeholder 4">
            <a:extLst>
              <a:ext uri="{FF2B5EF4-FFF2-40B4-BE49-F238E27FC236}">
                <a16:creationId xmlns:a16="http://schemas.microsoft.com/office/drawing/2014/main" id="{0ECA6C43-EA0A-BCC8-177B-0824847AB69F}"/>
              </a:ext>
            </a:extLst>
          </p:cNvPr>
          <p:cNvSpPr>
            <a:spLocks noGrp="1"/>
          </p:cNvSpPr>
          <p:nvPr>
            <p:ph idx="1"/>
          </p:nvPr>
        </p:nvSpPr>
        <p:spPr/>
        <p:txBody>
          <a:bodyPr>
            <a:normAutofit/>
          </a:bodyPr>
          <a:lstStyle/>
          <a:p>
            <a:r>
              <a:rPr lang="en-GB" sz="4000" dirty="0">
                <a:solidFill>
                  <a:schemeClr val="bg1"/>
                </a:solidFill>
                <a:latin typeface="Söhne"/>
              </a:rPr>
              <a:t>Battery Life Extension</a:t>
            </a:r>
          </a:p>
          <a:p>
            <a:r>
              <a:rPr lang="en-GB" sz="4000" b="0" i="0" dirty="0">
                <a:solidFill>
                  <a:schemeClr val="bg1"/>
                </a:solidFill>
                <a:effectLst/>
                <a:latin typeface="Söhne"/>
              </a:rPr>
              <a:t>Eco-Friendly Operation</a:t>
            </a:r>
          </a:p>
          <a:p>
            <a:r>
              <a:rPr lang="en-GB" sz="4000" dirty="0">
                <a:solidFill>
                  <a:schemeClr val="bg1"/>
                </a:solidFill>
                <a:latin typeface="Söhne"/>
              </a:rPr>
              <a:t>Heat Management</a:t>
            </a:r>
          </a:p>
          <a:p>
            <a:r>
              <a:rPr lang="en-GB" sz="4000" dirty="0">
                <a:solidFill>
                  <a:schemeClr val="bg1"/>
                </a:solidFill>
                <a:latin typeface="Söhne"/>
              </a:rPr>
              <a:t>Reliability in Critical Systems</a:t>
            </a:r>
          </a:p>
          <a:p>
            <a:r>
              <a:rPr lang="en-GB" sz="4000" dirty="0">
                <a:solidFill>
                  <a:schemeClr val="bg1"/>
                </a:solidFill>
                <a:latin typeface="Söhne"/>
              </a:rPr>
              <a:t>Cost-Effectiveness</a:t>
            </a:r>
            <a:endParaRPr lang="en-US" sz="4000" dirty="0">
              <a:solidFill>
                <a:schemeClr val="bg1"/>
              </a:solidFill>
            </a:endParaRPr>
          </a:p>
        </p:txBody>
      </p:sp>
    </p:spTree>
    <p:extLst>
      <p:ext uri="{BB962C8B-B14F-4D97-AF65-F5344CB8AC3E}">
        <p14:creationId xmlns:p14="http://schemas.microsoft.com/office/powerpoint/2010/main" val="322185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CD9EE-A09B-B877-679B-5A921EEB9C89}"/>
              </a:ext>
            </a:extLst>
          </p:cNvPr>
          <p:cNvSpPr>
            <a:spLocks noGrp="1"/>
          </p:cNvSpPr>
          <p:nvPr>
            <p:ph type="title"/>
          </p:nvPr>
        </p:nvSpPr>
        <p:spPr/>
        <p:txBody>
          <a:bodyPr/>
          <a:lstStyle/>
          <a:p>
            <a:r>
              <a:rPr lang="en-US" b="1" i="0" dirty="0">
                <a:solidFill>
                  <a:schemeClr val="bg1"/>
                </a:solidFill>
                <a:effectLst/>
                <a:latin typeface="-apple-system"/>
              </a:rPr>
              <a:t>Common Power Saving </a:t>
            </a:r>
            <a:r>
              <a:rPr lang="en-US" b="1" dirty="0">
                <a:solidFill>
                  <a:schemeClr val="bg1"/>
                </a:solidFill>
                <a:latin typeface="-apple-system"/>
              </a:rPr>
              <a:t>T</a:t>
            </a:r>
            <a:r>
              <a:rPr lang="en-US" b="1" i="0" dirty="0">
                <a:solidFill>
                  <a:schemeClr val="bg1"/>
                </a:solidFill>
                <a:effectLst/>
                <a:latin typeface="-apple-system"/>
              </a:rPr>
              <a:t>echniques</a:t>
            </a:r>
            <a:endParaRPr lang="en-US" dirty="0">
              <a:solidFill>
                <a:schemeClr val="bg1"/>
              </a:solidFill>
            </a:endParaRPr>
          </a:p>
        </p:txBody>
      </p:sp>
      <p:sp>
        <p:nvSpPr>
          <p:cNvPr id="5" name="Content Placeholder 4">
            <a:extLst>
              <a:ext uri="{FF2B5EF4-FFF2-40B4-BE49-F238E27FC236}">
                <a16:creationId xmlns:a16="http://schemas.microsoft.com/office/drawing/2014/main" id="{0ECA6C43-EA0A-BCC8-177B-0824847AB69F}"/>
              </a:ext>
            </a:extLst>
          </p:cNvPr>
          <p:cNvSpPr>
            <a:spLocks noGrp="1"/>
          </p:cNvSpPr>
          <p:nvPr>
            <p:ph idx="1"/>
          </p:nvPr>
        </p:nvSpPr>
        <p:spPr/>
        <p:txBody>
          <a:bodyPr>
            <a:normAutofit/>
          </a:bodyPr>
          <a:lstStyle/>
          <a:p>
            <a:r>
              <a:rPr lang="en-GB" sz="4000" dirty="0">
                <a:solidFill>
                  <a:schemeClr val="bg1"/>
                </a:solidFill>
                <a:latin typeface="Söhne"/>
              </a:rPr>
              <a:t>Energy-Efficient Architecture</a:t>
            </a:r>
            <a:endParaRPr lang="en-GB" sz="4000" dirty="0">
              <a:solidFill>
                <a:schemeClr val="bg1"/>
              </a:solidFill>
              <a:latin typeface="-apple-system"/>
            </a:endParaRPr>
          </a:p>
          <a:p>
            <a:r>
              <a:rPr lang="en-GB" sz="4000" b="0" i="0" dirty="0">
                <a:solidFill>
                  <a:schemeClr val="bg1"/>
                </a:solidFill>
                <a:effectLst/>
                <a:latin typeface="Söhne"/>
              </a:rPr>
              <a:t>Subthreshold Operation</a:t>
            </a:r>
          </a:p>
          <a:p>
            <a:r>
              <a:rPr lang="en-GB" sz="4000" dirty="0">
                <a:solidFill>
                  <a:schemeClr val="bg1"/>
                </a:solidFill>
                <a:latin typeface="Söhne"/>
              </a:rPr>
              <a:t>On-Chip Sensors</a:t>
            </a:r>
          </a:p>
          <a:p>
            <a:r>
              <a:rPr lang="en-GB" sz="4000" dirty="0">
                <a:solidFill>
                  <a:schemeClr val="bg1"/>
                </a:solidFill>
                <a:latin typeface="Söhne"/>
              </a:rPr>
              <a:t>Power-Optimized Firmware (Code)</a:t>
            </a:r>
          </a:p>
          <a:p>
            <a:r>
              <a:rPr lang="en-GB" sz="4000" dirty="0">
                <a:solidFill>
                  <a:schemeClr val="bg1"/>
                </a:solidFill>
                <a:latin typeface="Söhne"/>
              </a:rPr>
              <a:t>Low-Power Modes (Sleep Modes)</a:t>
            </a:r>
            <a:endParaRPr lang="en-US" sz="4000" dirty="0">
              <a:solidFill>
                <a:schemeClr val="bg1"/>
              </a:solidFill>
            </a:endParaRPr>
          </a:p>
        </p:txBody>
      </p:sp>
    </p:spTree>
    <p:extLst>
      <p:ext uri="{BB962C8B-B14F-4D97-AF65-F5344CB8AC3E}">
        <p14:creationId xmlns:p14="http://schemas.microsoft.com/office/powerpoint/2010/main" val="343274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CD9EE-A09B-B877-679B-5A921EEB9C89}"/>
              </a:ext>
            </a:extLst>
          </p:cNvPr>
          <p:cNvSpPr>
            <a:spLocks noGrp="1"/>
          </p:cNvSpPr>
          <p:nvPr>
            <p:ph type="title"/>
          </p:nvPr>
        </p:nvSpPr>
        <p:spPr/>
        <p:txBody>
          <a:bodyPr/>
          <a:lstStyle/>
          <a:p>
            <a:r>
              <a:rPr lang="en-US" b="1" i="0" dirty="0">
                <a:solidFill>
                  <a:schemeClr val="bg1"/>
                </a:solidFill>
                <a:effectLst/>
                <a:latin typeface="-apple-system"/>
              </a:rPr>
              <a:t>Low-power modes</a:t>
            </a:r>
            <a:endParaRPr lang="en-US" dirty="0">
              <a:solidFill>
                <a:schemeClr val="bg1"/>
              </a:solidFill>
            </a:endParaRPr>
          </a:p>
        </p:txBody>
      </p:sp>
      <p:sp>
        <p:nvSpPr>
          <p:cNvPr id="5" name="Content Placeholder 4">
            <a:extLst>
              <a:ext uri="{FF2B5EF4-FFF2-40B4-BE49-F238E27FC236}">
                <a16:creationId xmlns:a16="http://schemas.microsoft.com/office/drawing/2014/main" id="{0ECA6C43-EA0A-BCC8-177B-0824847AB69F}"/>
              </a:ext>
            </a:extLst>
          </p:cNvPr>
          <p:cNvSpPr>
            <a:spLocks noGrp="1"/>
          </p:cNvSpPr>
          <p:nvPr>
            <p:ph idx="1"/>
          </p:nvPr>
        </p:nvSpPr>
        <p:spPr/>
        <p:txBody>
          <a:bodyPr>
            <a:normAutofit/>
          </a:bodyPr>
          <a:lstStyle/>
          <a:p>
            <a:r>
              <a:rPr lang="en-GB" sz="4000" dirty="0">
                <a:solidFill>
                  <a:schemeClr val="bg1"/>
                </a:solidFill>
                <a:latin typeface="Söhne"/>
              </a:rPr>
              <a:t>Low-power modes are special operating modes that reduce the power consumption of the microcontroller by changing the clock source, frequency, and voltage and by disabling some or all of the CPU, peripherals, and memory.</a:t>
            </a:r>
            <a:endParaRPr lang="en-US" sz="4000" dirty="0">
              <a:solidFill>
                <a:schemeClr val="bg1"/>
              </a:solidFill>
            </a:endParaRPr>
          </a:p>
        </p:txBody>
      </p:sp>
    </p:spTree>
    <p:extLst>
      <p:ext uri="{BB962C8B-B14F-4D97-AF65-F5344CB8AC3E}">
        <p14:creationId xmlns:p14="http://schemas.microsoft.com/office/powerpoint/2010/main" val="80900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CD9EE-A09B-B877-679B-5A921EEB9C89}"/>
              </a:ext>
            </a:extLst>
          </p:cNvPr>
          <p:cNvSpPr>
            <a:spLocks noGrp="1"/>
          </p:cNvSpPr>
          <p:nvPr>
            <p:ph type="title"/>
          </p:nvPr>
        </p:nvSpPr>
        <p:spPr>
          <a:xfrm>
            <a:off x="407368" y="342900"/>
            <a:ext cx="11784632" cy="838200"/>
          </a:xfrm>
        </p:spPr>
        <p:txBody>
          <a:bodyPr>
            <a:normAutofit/>
          </a:bodyPr>
          <a:lstStyle/>
          <a:p>
            <a:r>
              <a:rPr lang="en-US" b="1" i="0" dirty="0">
                <a:solidFill>
                  <a:schemeClr val="bg1"/>
                </a:solidFill>
                <a:effectLst/>
                <a:latin typeface="-apple-system"/>
              </a:rPr>
              <a:t>TI </a:t>
            </a:r>
            <a:r>
              <a:rPr lang="en-GB" b="1" i="0" dirty="0">
                <a:solidFill>
                  <a:schemeClr val="bg1"/>
                </a:solidFill>
                <a:effectLst/>
                <a:latin typeface="-apple-system"/>
              </a:rPr>
              <a:t>MSP430FR58xx, MSP430FR59xx, and MSP430FR6xx Family</a:t>
            </a:r>
            <a:endParaRPr lang="en-US" dirty="0">
              <a:solidFill>
                <a:schemeClr val="bg1"/>
              </a:solidFill>
            </a:endParaRPr>
          </a:p>
        </p:txBody>
      </p:sp>
      <p:sp>
        <p:nvSpPr>
          <p:cNvPr id="5" name="Content Placeholder 4">
            <a:extLst>
              <a:ext uri="{FF2B5EF4-FFF2-40B4-BE49-F238E27FC236}">
                <a16:creationId xmlns:a16="http://schemas.microsoft.com/office/drawing/2014/main" id="{0ECA6C43-EA0A-BCC8-177B-0824847AB69F}"/>
              </a:ext>
            </a:extLst>
          </p:cNvPr>
          <p:cNvSpPr>
            <a:spLocks noGrp="1"/>
          </p:cNvSpPr>
          <p:nvPr>
            <p:ph idx="1"/>
          </p:nvPr>
        </p:nvSpPr>
        <p:spPr>
          <a:xfrm>
            <a:off x="1524000" y="1206454"/>
            <a:ext cx="9144000" cy="5308645"/>
          </a:xfrm>
        </p:spPr>
        <p:txBody>
          <a:bodyPr>
            <a:noAutofit/>
          </a:bodyPr>
          <a:lstStyle/>
          <a:p>
            <a:pPr lvl="1"/>
            <a:r>
              <a:rPr lang="en-GB" sz="4000" dirty="0">
                <a:solidFill>
                  <a:schemeClr val="bg1"/>
                </a:solidFill>
                <a:latin typeface="Söhne"/>
              </a:rPr>
              <a:t>Active Mode</a:t>
            </a:r>
          </a:p>
          <a:p>
            <a:pPr lvl="1"/>
            <a:r>
              <a:rPr lang="en-GB" sz="4000" dirty="0">
                <a:solidFill>
                  <a:schemeClr val="bg1"/>
                </a:solidFill>
                <a:latin typeface="Söhne"/>
              </a:rPr>
              <a:t>Low Power Mode : </a:t>
            </a:r>
          </a:p>
          <a:p>
            <a:pPr lvl="2"/>
            <a:r>
              <a:rPr lang="en-GB" sz="4000" dirty="0">
                <a:solidFill>
                  <a:schemeClr val="bg1"/>
                </a:solidFill>
                <a:latin typeface="Söhne"/>
              </a:rPr>
              <a:t>LPM0</a:t>
            </a:r>
          </a:p>
          <a:p>
            <a:pPr lvl="2"/>
            <a:r>
              <a:rPr lang="en-GB" sz="4000" dirty="0">
                <a:solidFill>
                  <a:schemeClr val="bg1"/>
                </a:solidFill>
                <a:latin typeface="Söhne"/>
              </a:rPr>
              <a:t>LPM1</a:t>
            </a:r>
          </a:p>
          <a:p>
            <a:pPr lvl="2"/>
            <a:r>
              <a:rPr lang="en-GB" sz="4000" dirty="0">
                <a:solidFill>
                  <a:schemeClr val="bg1"/>
                </a:solidFill>
                <a:latin typeface="Söhne"/>
              </a:rPr>
              <a:t>LPM2</a:t>
            </a:r>
          </a:p>
          <a:p>
            <a:pPr lvl="2"/>
            <a:r>
              <a:rPr lang="en-GB" sz="4000" dirty="0">
                <a:solidFill>
                  <a:schemeClr val="bg1"/>
                </a:solidFill>
                <a:latin typeface="Söhne"/>
              </a:rPr>
              <a:t>LPM3</a:t>
            </a:r>
          </a:p>
          <a:p>
            <a:pPr lvl="2"/>
            <a:r>
              <a:rPr lang="en-GB" sz="4000" dirty="0">
                <a:solidFill>
                  <a:schemeClr val="bg1"/>
                </a:solidFill>
                <a:latin typeface="Söhne"/>
              </a:rPr>
              <a:t>LPM4</a:t>
            </a:r>
          </a:p>
          <a:p>
            <a:pPr lvl="2"/>
            <a:r>
              <a:rPr lang="en-GB" sz="4000" dirty="0">
                <a:solidFill>
                  <a:schemeClr val="bg1"/>
                </a:solidFill>
                <a:latin typeface="Söhne"/>
              </a:rPr>
              <a:t>LPM3.5 &amp; LMP4.5</a:t>
            </a:r>
          </a:p>
        </p:txBody>
      </p:sp>
    </p:spTree>
    <p:extLst>
      <p:ext uri="{BB962C8B-B14F-4D97-AF65-F5344CB8AC3E}">
        <p14:creationId xmlns:p14="http://schemas.microsoft.com/office/powerpoint/2010/main" val="106943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CD9EE-A09B-B877-679B-5A921EEB9C89}"/>
              </a:ext>
            </a:extLst>
          </p:cNvPr>
          <p:cNvSpPr>
            <a:spLocks noGrp="1"/>
          </p:cNvSpPr>
          <p:nvPr>
            <p:ph type="title"/>
          </p:nvPr>
        </p:nvSpPr>
        <p:spPr>
          <a:xfrm>
            <a:off x="983432" y="212157"/>
            <a:ext cx="10153128" cy="620562"/>
          </a:xfrm>
        </p:spPr>
        <p:txBody>
          <a:bodyPr>
            <a:noAutofit/>
          </a:bodyPr>
          <a:lstStyle/>
          <a:p>
            <a:r>
              <a:rPr lang="en-US" sz="3000" b="1" i="0" dirty="0">
                <a:solidFill>
                  <a:schemeClr val="bg1"/>
                </a:solidFill>
                <a:effectLst/>
                <a:latin typeface="-apple-system"/>
              </a:rPr>
              <a:t>TI </a:t>
            </a:r>
            <a:r>
              <a:rPr lang="en-GB" sz="3000" b="1" i="0" dirty="0">
                <a:solidFill>
                  <a:schemeClr val="bg1"/>
                </a:solidFill>
                <a:effectLst/>
                <a:latin typeface="-apple-system"/>
              </a:rPr>
              <a:t>MSP430FR58xx, MSP430FR59xx, and MSP430FR6xx Family</a:t>
            </a:r>
            <a:endParaRPr lang="en-US" sz="3000" dirty="0">
              <a:solidFill>
                <a:schemeClr val="bg1"/>
              </a:solidFill>
            </a:endParaRPr>
          </a:p>
        </p:txBody>
      </p:sp>
      <p:pic>
        <p:nvPicPr>
          <p:cNvPr id="11" name="Content Placeholder 10">
            <a:extLst>
              <a:ext uri="{FF2B5EF4-FFF2-40B4-BE49-F238E27FC236}">
                <a16:creationId xmlns:a16="http://schemas.microsoft.com/office/drawing/2014/main" id="{2C128669-C8EC-A242-CB8A-936D320CEFBA}"/>
              </a:ext>
            </a:extLst>
          </p:cNvPr>
          <p:cNvPicPr>
            <a:picLocks noGrp="1" noChangeAspect="1"/>
          </p:cNvPicPr>
          <p:nvPr>
            <p:ph idx="1"/>
          </p:nvPr>
        </p:nvPicPr>
        <p:blipFill>
          <a:blip r:embed="rId4"/>
          <a:stretch>
            <a:fillRect/>
          </a:stretch>
        </p:blipFill>
        <p:spPr>
          <a:xfrm>
            <a:off x="407368" y="832719"/>
            <a:ext cx="11377264" cy="5819412"/>
          </a:xfrm>
        </p:spPr>
      </p:pic>
    </p:spTree>
    <p:extLst>
      <p:ext uri="{BB962C8B-B14F-4D97-AF65-F5344CB8AC3E}">
        <p14:creationId xmlns:p14="http://schemas.microsoft.com/office/powerpoint/2010/main" val="2978310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CD9EE-A09B-B877-679B-5A921EEB9C89}"/>
              </a:ext>
            </a:extLst>
          </p:cNvPr>
          <p:cNvSpPr>
            <a:spLocks noGrp="1"/>
          </p:cNvSpPr>
          <p:nvPr>
            <p:ph type="title"/>
          </p:nvPr>
        </p:nvSpPr>
        <p:spPr>
          <a:xfrm>
            <a:off x="983432" y="212157"/>
            <a:ext cx="10153128" cy="620562"/>
          </a:xfrm>
        </p:spPr>
        <p:txBody>
          <a:bodyPr>
            <a:noAutofit/>
          </a:bodyPr>
          <a:lstStyle/>
          <a:p>
            <a:r>
              <a:rPr lang="en-GB" sz="3000" b="1" dirty="0">
                <a:solidFill>
                  <a:schemeClr val="bg1"/>
                </a:solidFill>
                <a:latin typeface="-apple-system"/>
              </a:rPr>
              <a:t>Entering and Exiting Low-Power Modes LPM0 Through LPM4</a:t>
            </a:r>
            <a:endParaRPr lang="en-US" sz="3000" b="1" dirty="0">
              <a:solidFill>
                <a:schemeClr val="bg1"/>
              </a:solidFill>
              <a:latin typeface="-apple-system"/>
            </a:endParaRPr>
          </a:p>
        </p:txBody>
      </p:sp>
      <p:pic>
        <p:nvPicPr>
          <p:cNvPr id="6" name="Content Placeholder 5">
            <a:extLst>
              <a:ext uri="{FF2B5EF4-FFF2-40B4-BE49-F238E27FC236}">
                <a16:creationId xmlns:a16="http://schemas.microsoft.com/office/drawing/2014/main" id="{0DAD37D4-4409-A536-CAB8-056D70705E83}"/>
              </a:ext>
            </a:extLst>
          </p:cNvPr>
          <p:cNvPicPr>
            <a:picLocks noGrp="1" noChangeAspect="1"/>
          </p:cNvPicPr>
          <p:nvPr>
            <p:ph idx="1"/>
          </p:nvPr>
        </p:nvPicPr>
        <p:blipFill>
          <a:blip r:embed="rId4"/>
          <a:stretch>
            <a:fillRect/>
          </a:stretch>
        </p:blipFill>
        <p:spPr>
          <a:xfrm>
            <a:off x="2351584" y="1052736"/>
            <a:ext cx="7139348" cy="5308746"/>
          </a:xfrm>
        </p:spPr>
      </p:pic>
    </p:spTree>
    <p:extLst>
      <p:ext uri="{BB962C8B-B14F-4D97-AF65-F5344CB8AC3E}">
        <p14:creationId xmlns:p14="http://schemas.microsoft.com/office/powerpoint/2010/main" val="264284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CD9EE-A09B-B877-679B-5A921EEB9C89}"/>
              </a:ext>
            </a:extLst>
          </p:cNvPr>
          <p:cNvSpPr>
            <a:spLocks noGrp="1"/>
          </p:cNvSpPr>
          <p:nvPr>
            <p:ph type="title"/>
          </p:nvPr>
        </p:nvSpPr>
        <p:spPr>
          <a:xfrm>
            <a:off x="419708" y="692696"/>
            <a:ext cx="11352584" cy="620562"/>
          </a:xfrm>
        </p:spPr>
        <p:txBody>
          <a:bodyPr>
            <a:noAutofit/>
          </a:bodyPr>
          <a:lstStyle/>
          <a:p>
            <a:r>
              <a:rPr lang="en-GB" b="1" i="0" dirty="0">
                <a:solidFill>
                  <a:schemeClr val="bg1"/>
                </a:solidFill>
                <a:effectLst/>
                <a:latin typeface="-apple-system"/>
              </a:rPr>
              <a:t>Power consumption in various modes of the MSP430 Family</a:t>
            </a:r>
            <a:endParaRPr lang="en-US" dirty="0">
              <a:solidFill>
                <a:schemeClr val="bg1"/>
              </a:solidFill>
            </a:endParaRPr>
          </a:p>
        </p:txBody>
      </p:sp>
      <p:pic>
        <p:nvPicPr>
          <p:cNvPr id="1028" name="Picture 4">
            <a:extLst>
              <a:ext uri="{FF2B5EF4-FFF2-40B4-BE49-F238E27FC236}">
                <a16:creationId xmlns:a16="http://schemas.microsoft.com/office/drawing/2014/main" id="{E3D5E65E-A225-4DD5-C403-080C1DB6866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775520" y="1550172"/>
            <a:ext cx="9091618" cy="375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30664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5189</TotalTime>
  <Words>1952</Words>
  <Application>Microsoft Office PowerPoint</Application>
  <PresentationFormat>Widescreen</PresentationFormat>
  <Paragraphs>243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Candara</vt:lpstr>
      <vt:lpstr>Consolas</vt:lpstr>
      <vt:lpstr>Söhne</vt:lpstr>
      <vt:lpstr>Tech Computer 16x9</vt:lpstr>
      <vt:lpstr>Low power modes of Microcontrollers</vt:lpstr>
      <vt:lpstr>What are Microcontrollers?</vt:lpstr>
      <vt:lpstr>Why is minimal energy consumption necessary?</vt:lpstr>
      <vt:lpstr>Common Power Saving Techniques</vt:lpstr>
      <vt:lpstr>Low-power modes</vt:lpstr>
      <vt:lpstr>TI MSP430FR58xx, MSP430FR59xx, and MSP430FR6xx Family</vt:lpstr>
      <vt:lpstr>TI MSP430FR58xx, MSP430FR59xx, and MSP430FR6xx Family</vt:lpstr>
      <vt:lpstr>Entering and Exiting Low-Power Modes LPM0 Through LPM4</vt:lpstr>
      <vt:lpstr>Power consumption in various modes of the MSP430 Family</vt:lpstr>
      <vt:lpstr>STM32L476xx  - Ultra-low-power ARM Cortex-M4</vt:lpstr>
      <vt:lpstr>STM32L476xx  - Power supply</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Ayomide Ajayi</dc:creator>
  <cp:lastModifiedBy>Ayomide Ajayi</cp:lastModifiedBy>
  <cp:revision>7</cp:revision>
  <dcterms:created xsi:type="dcterms:W3CDTF">2023-11-05T01:38:40Z</dcterms:created>
  <dcterms:modified xsi:type="dcterms:W3CDTF">2023-11-13T00:03:45Z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