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97" r:id="rId5"/>
    <p:sldId id="295" r:id="rId6"/>
    <p:sldId id="276" r:id="rId7"/>
    <p:sldId id="277" r:id="rId8"/>
    <p:sldId id="302" r:id="rId9"/>
    <p:sldId id="304" r:id="rId10"/>
    <p:sldId id="307" r:id="rId11"/>
    <p:sldId id="306" r:id="rId12"/>
    <p:sldId id="308" r:id="rId13"/>
    <p:sldId id="291" r:id="rId14"/>
    <p:sldId id="310" r:id="rId15"/>
    <p:sldId id="309" r:id="rId16"/>
    <p:sldId id="305" r:id="rId17"/>
    <p:sldId id="311" r:id="rId18"/>
    <p:sldId id="290" r:id="rId19"/>
    <p:sldId id="285" r:id="rId20"/>
    <p:sldId id="2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6247" autoAdjust="0"/>
  </p:normalViewPr>
  <p:slideViewPr>
    <p:cSldViewPr>
      <p:cViewPr varScale="1">
        <p:scale>
          <a:sx n="111" d="100"/>
          <a:sy n="111" d="100"/>
        </p:scale>
        <p:origin x="420"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7ECB0-EAD0-485C-9FC3-0D218350264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682BA47-4D1F-44D4-998D-5016D1342D21}">
      <dgm:prSet custT="1"/>
      <dgm:spPr>
        <a:noFill/>
        <a:ln>
          <a:noFill/>
        </a:ln>
        <a:effectLst>
          <a:innerShdw blurRad="63500" dist="50800" dir="13500000">
            <a:prstClr val="black">
              <a:alpha val="50000"/>
            </a:prstClr>
          </a:innerShdw>
        </a:effectLst>
      </dgm:spPr>
      <dgm:t>
        <a:bodyPr/>
        <a:lstStyle/>
        <a:p>
          <a:pPr algn="ctr"/>
          <a:r>
            <a:rPr lang="en-US" sz="3000" b="0" i="0" u="none" dirty="0">
              <a:solidFill>
                <a:schemeClr val="bg1">
                  <a:lumMod val="95000"/>
                  <a:lumOff val="5000"/>
                </a:schemeClr>
              </a:solidFill>
              <a:effectLst>
                <a:outerShdw blurRad="38100" dist="38100" dir="2700000" algn="tl">
                  <a:srgbClr val="000000">
                    <a:alpha val="43137"/>
                  </a:srgbClr>
                </a:outerShdw>
              </a:effectLst>
              <a:latin typeface="+mn-lt"/>
            </a:rPr>
            <a:t>Thank you</a:t>
          </a:r>
        </a:p>
      </dgm:t>
    </dgm:pt>
    <dgm:pt modelId="{B65D232B-3E3D-4178-9EB4-E512124DFF7D}" type="parTrans" cxnId="{A691D298-CC0D-4CE7-B520-9BEB6EB8DCE7}">
      <dgm:prSet/>
      <dgm:spPr/>
      <dgm:t>
        <a:bodyPr/>
        <a:lstStyle/>
        <a:p>
          <a:pPr algn="ctr"/>
          <a:endParaRPr lang="en-US"/>
        </a:p>
      </dgm:t>
    </dgm:pt>
    <dgm:pt modelId="{C57710FE-BC8D-423C-8171-75F5D1700C86}" type="sibTrans" cxnId="{A691D298-CC0D-4CE7-B520-9BEB6EB8DCE7}">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7E3EFA15-2DC1-401F-9341-2409152C2B0E}">
      <dgm:prSet custT="1"/>
      <dgm:spPr>
        <a:noFill/>
        <a:ln>
          <a:noFill/>
        </a:ln>
        <a:effectLst>
          <a:innerShdw blurRad="63500" dist="50800" dir="13500000">
            <a:prstClr val="black">
              <a:alpha val="50000"/>
            </a:prstClr>
          </a:innerShdw>
        </a:effectLst>
      </dgm:spPr>
      <dgm:t>
        <a:bodyPr/>
        <a:lstStyle/>
        <a:p>
          <a:pPr algn="ctr"/>
          <a:r>
            <a:rPr lang="en-US" sz="3000" b="0" i="0" u="none">
              <a:solidFill>
                <a:schemeClr val="bg1">
                  <a:lumMod val="95000"/>
                  <a:lumOff val="5000"/>
                </a:schemeClr>
              </a:solidFill>
              <a:effectLst>
                <a:outerShdw blurRad="38100" dist="38100" dir="2700000" algn="tl">
                  <a:srgbClr val="000000">
                    <a:alpha val="43137"/>
                  </a:srgbClr>
                </a:outerShdw>
              </a:effectLst>
              <a:latin typeface="+mn-lt"/>
            </a:rPr>
            <a:t>E ṣé</a:t>
          </a:r>
        </a:p>
      </dgm:t>
    </dgm:pt>
    <dgm:pt modelId="{A3E00D3F-32DF-4146-A6EB-437E0C6EE54A}" type="parTrans" cxnId="{3292AAC5-849B-4799-8B5C-FE4A6F09CB16}">
      <dgm:prSet/>
      <dgm:spPr/>
      <dgm:t>
        <a:bodyPr/>
        <a:lstStyle/>
        <a:p>
          <a:pPr algn="ctr"/>
          <a:endParaRPr lang="en-US"/>
        </a:p>
      </dgm:t>
    </dgm:pt>
    <dgm:pt modelId="{2628691E-F201-482E-B36C-DE2359F1731F}" type="sibTrans" cxnId="{3292AAC5-849B-4799-8B5C-FE4A6F09CB1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80430C3A-0326-4FD6-B2FE-B67B6D7AD02B}">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Köszönöm</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75161E7E-EB91-497F-BFE5-A48E4B36A5CF}" type="parTrans" cxnId="{E911AB90-F687-4605-AA38-DA47326564A6}">
      <dgm:prSet/>
      <dgm:spPr/>
      <dgm:t>
        <a:bodyPr/>
        <a:lstStyle/>
        <a:p>
          <a:pPr algn="ctr"/>
          <a:endParaRPr lang="en-US"/>
        </a:p>
      </dgm:t>
    </dgm:pt>
    <dgm:pt modelId="{37988EA0-436D-44F5-A579-BE367C252A11}" type="sibTrans" cxnId="{E911AB90-F687-4605-AA38-DA47326564A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9EB657EF-1EA4-4BC6-ADE5-D662655CD012}">
      <dgm:prSet custT="1"/>
      <dgm:spPr>
        <a:noFill/>
        <a:ln>
          <a:noFill/>
        </a:ln>
        <a:effectLst>
          <a:innerShdw blurRad="63500" dist="50800" dir="13500000">
            <a:prstClr val="black">
              <a:alpha val="50000"/>
            </a:prstClr>
          </a:innerShdw>
        </a:effectLst>
      </dgm:spPr>
      <dgm:t>
        <a:bodyPr/>
        <a:lstStyle/>
        <a:p>
          <a:pPr algn="ctr"/>
          <a:r>
            <a:rPr lang="en-US" sz="3000" b="0" i="0" u="none" dirty="0">
              <a:solidFill>
                <a:schemeClr val="bg1">
                  <a:lumMod val="95000"/>
                  <a:lumOff val="5000"/>
                </a:schemeClr>
              </a:solidFill>
              <a:effectLst>
                <a:outerShdw blurRad="38100" dist="38100" dir="2700000" algn="tl">
                  <a:srgbClr val="000000">
                    <a:alpha val="43137"/>
                  </a:srgbClr>
                </a:outerShdw>
              </a:effectLst>
              <a:latin typeface="+mn-lt"/>
            </a:rPr>
            <a:t>Merci</a:t>
          </a:r>
        </a:p>
      </dgm:t>
    </dgm:pt>
    <dgm:pt modelId="{7EAC8DC1-71CF-4BCB-8972-20824DC1C973}" type="parTrans" cxnId="{595E7CD3-1387-4515-87D5-245C247CF7D0}">
      <dgm:prSet/>
      <dgm:spPr/>
      <dgm:t>
        <a:bodyPr/>
        <a:lstStyle/>
        <a:p>
          <a:pPr algn="ctr"/>
          <a:endParaRPr lang="en-US"/>
        </a:p>
      </dgm:t>
    </dgm:pt>
    <dgm:pt modelId="{F07D7F0C-14AB-49EF-82E0-4F09C9B436C7}" type="sibTrans" cxnId="{595E7CD3-1387-4515-87D5-245C247CF7D0}">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1F1144B4-9314-4D61-966C-513C2E7B7238}">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Shukran</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E34A2F9D-87B5-4B9C-AFF3-16D0A07B92DF}" type="parTrans" cxnId="{CF8D9B5A-1BEA-4542-928C-3FC474A355C4}">
      <dgm:prSet/>
      <dgm:spPr/>
      <dgm:t>
        <a:bodyPr/>
        <a:lstStyle/>
        <a:p>
          <a:pPr algn="ctr"/>
          <a:endParaRPr lang="en-US"/>
        </a:p>
      </dgm:t>
    </dgm:pt>
    <dgm:pt modelId="{FBD73D42-85AC-4235-B47E-7B6A915ACBDE}" type="sibTrans" cxnId="{CF8D9B5A-1BEA-4542-928C-3FC474A355C4}">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E9463E6A-3F21-45E1-A904-52150C15DA59}">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Dhan'yabāda</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3F138A4B-7750-4B34-92D1-203E2EA01EB4}" type="parTrans" cxnId="{AFF76723-C31D-415A-B68C-3E5C8C806BA6}">
      <dgm:prSet/>
      <dgm:spPr/>
      <dgm:t>
        <a:bodyPr/>
        <a:lstStyle/>
        <a:p>
          <a:pPr algn="ctr"/>
          <a:endParaRPr lang="en-US"/>
        </a:p>
      </dgm:t>
    </dgm:pt>
    <dgm:pt modelId="{D0A24BE3-8BE9-4219-9232-7C6C67CF3D95}" type="sibTrans" cxnId="{AFF76723-C31D-415A-B68C-3E5C8C806BA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A63234BA-FEFB-4F02-8D34-2A93568763AA}">
      <dgm:prSet custT="1"/>
      <dgm:spPr>
        <a:noFill/>
        <a:ln>
          <a:noFill/>
        </a:ln>
        <a:effectLst>
          <a:innerShdw blurRad="63500" dist="50800" dir="13500000">
            <a:prstClr val="black">
              <a:alpha val="50000"/>
            </a:prstClr>
          </a:innerShdw>
        </a:effectLst>
      </dgm:spPr>
      <dgm:t>
        <a:bodyPr/>
        <a:lstStyle/>
        <a:p>
          <a:pPr algn="ctr"/>
          <a:r>
            <a:rPr lang="en-US" sz="3000" b="0" i="0" u="none" dirty="0">
              <a:solidFill>
                <a:schemeClr val="bg1">
                  <a:lumMod val="95000"/>
                  <a:lumOff val="5000"/>
                </a:schemeClr>
              </a:solidFill>
              <a:effectLst>
                <a:outerShdw blurRad="38100" dist="38100" dir="2700000" algn="tl">
                  <a:srgbClr val="000000">
                    <a:alpha val="43137"/>
                  </a:srgbClr>
                </a:outerShdw>
              </a:effectLst>
              <a:latin typeface="+mn-lt"/>
            </a:rPr>
            <a:t>Na </a:t>
          </a: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gode</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5223C319-4318-4A87-B8B3-B6FD5C5B7CAC}" type="parTrans" cxnId="{E2B7CAE5-50AA-46CA-BAC4-1020F0F0218A}">
      <dgm:prSet/>
      <dgm:spPr/>
      <dgm:t>
        <a:bodyPr/>
        <a:lstStyle/>
        <a:p>
          <a:pPr algn="ctr"/>
          <a:endParaRPr lang="en-US"/>
        </a:p>
      </dgm:t>
    </dgm:pt>
    <dgm:pt modelId="{D5B0567E-F42D-4627-94F8-9C86C87EF429}" type="sibTrans" cxnId="{E2B7CAE5-50AA-46CA-BAC4-1020F0F0218A}">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F6C09383-FB28-4C08-A8B7-A14831228D72}">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Spasibo</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B80CF9BD-48E7-4B96-A498-AC88BD568BCC}" type="parTrans" cxnId="{5E2E9D48-13C3-4582-8BFC-C8346894ED0D}">
      <dgm:prSet/>
      <dgm:spPr/>
      <dgm:t>
        <a:bodyPr/>
        <a:lstStyle/>
        <a:p>
          <a:pPr algn="ctr"/>
          <a:endParaRPr lang="en-US"/>
        </a:p>
      </dgm:t>
    </dgm:pt>
    <dgm:pt modelId="{B5C69B7E-19A4-4EA5-B8DA-0BEC539C54F8}" type="sibTrans" cxnId="{5E2E9D48-13C3-4582-8BFC-C8346894ED0D}">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B00CE2F9-8D99-4E89-ABA5-43EC814239E7}">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Obrigado</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4EE8C90A-F996-4380-88AB-B03472CD30FB}" type="parTrans" cxnId="{F60074D3-08C3-4D50-8273-365F08C60EE6}">
      <dgm:prSet/>
      <dgm:spPr/>
      <dgm:t>
        <a:bodyPr/>
        <a:lstStyle/>
        <a:p>
          <a:pPr algn="ctr"/>
          <a:endParaRPr lang="en-US"/>
        </a:p>
      </dgm:t>
    </dgm:pt>
    <dgm:pt modelId="{73D102A5-9352-4E20-BE98-FAA1088C062D}" type="sibTrans" cxnId="{F60074D3-08C3-4D50-8273-365F08C60EE6}">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B6BBE81B-A26C-4DC1-AF3F-AC077BB6139E}">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Bayarlalaa</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303354C8-D481-40CB-BFC6-9635CAA50AB1}" type="parTrans" cxnId="{5F4FF301-CD80-45C8-8C8C-1CBE49914210}">
      <dgm:prSet/>
      <dgm:spPr/>
      <dgm:t>
        <a:bodyPr/>
        <a:lstStyle/>
        <a:p>
          <a:pPr algn="ctr"/>
          <a:endParaRPr lang="en-US"/>
        </a:p>
      </dgm:t>
    </dgm:pt>
    <dgm:pt modelId="{CE61D721-0F49-4CA2-BD0C-C87CE2C1363A}" type="sibTrans" cxnId="{5F4FF301-CD80-45C8-8C8C-1CBE49914210}">
      <dgm:prSet custT="1"/>
      <dgm:spPr>
        <a:noFill/>
        <a:ln>
          <a:noFill/>
        </a:ln>
        <a:effectLst>
          <a:innerShdw blurRad="63500" dist="50800" dir="13500000">
            <a:prstClr val="black">
              <a:alpha val="50000"/>
            </a:prstClr>
          </a:innerShdw>
        </a:effectLst>
      </dgm:spPr>
      <dgm:t>
        <a:bodyPr/>
        <a:lstStyle/>
        <a:p>
          <a:pPr algn="ctr"/>
          <a:endParaRPr lang="en-US" sz="3600">
            <a:latin typeface="+mn-lt"/>
          </a:endParaRPr>
        </a:p>
      </dgm:t>
    </dgm:pt>
    <dgm:pt modelId="{8F2546AD-FA46-4F82-9B17-CEAF118BA838}">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Teşekkürler</a:t>
          </a:r>
          <a:r>
            <a:rPr lang="en-US" sz="3000" b="0" i="0" u="none" dirty="0">
              <a:solidFill>
                <a:schemeClr val="bg1">
                  <a:lumMod val="95000"/>
                  <a:lumOff val="5000"/>
                </a:schemeClr>
              </a:solidFill>
              <a:effectLst>
                <a:outerShdw blurRad="38100" dist="38100" dir="2700000" algn="tl">
                  <a:srgbClr val="000000">
                    <a:alpha val="43137"/>
                  </a:srgbClr>
                </a:outerShdw>
              </a:effectLst>
              <a:latin typeface="+mn-lt"/>
            </a:rPr>
            <a:t> </a:t>
          </a:r>
        </a:p>
      </dgm:t>
    </dgm:pt>
    <dgm:pt modelId="{FD559E21-2CF2-47AB-B7A1-645FB19E3642}" type="parTrans" cxnId="{DBBAA206-B085-41C3-ADA5-D564551F569F}">
      <dgm:prSet/>
      <dgm:spPr/>
      <dgm:t>
        <a:bodyPr/>
        <a:lstStyle/>
        <a:p>
          <a:endParaRPr lang="en-US"/>
        </a:p>
      </dgm:t>
    </dgm:pt>
    <dgm:pt modelId="{6A788B8E-FD3C-43BF-BCF2-E6487A3406DB}" type="sibTrans" cxnId="{DBBAA206-B085-41C3-ADA5-D564551F569F}">
      <dgm:prSet/>
      <dgm:spPr>
        <a:noFill/>
        <a:ln>
          <a:noFill/>
        </a:ln>
        <a:effectLst>
          <a:innerShdw blurRad="63500" dist="50800" dir="13500000">
            <a:prstClr val="black">
              <a:alpha val="50000"/>
            </a:prstClr>
          </a:innerShdw>
        </a:effectLst>
      </dgm:spPr>
      <dgm:t>
        <a:bodyPr/>
        <a:lstStyle/>
        <a:p>
          <a:endParaRPr lang="en-US">
            <a:latin typeface="+mn-lt"/>
          </a:endParaRPr>
        </a:p>
      </dgm:t>
    </dgm:pt>
    <dgm:pt modelId="{3A8BD11F-6AAF-470F-9407-9669892ED4AA}">
      <dgm:prSet custT="1"/>
      <dgm:spPr>
        <a:noFill/>
        <a:ln>
          <a:noFill/>
        </a:ln>
        <a:effectLst>
          <a:innerShdw blurRad="63500" dist="50800" dir="13500000">
            <a:prstClr val="black">
              <a:alpha val="50000"/>
            </a:prstClr>
          </a:innerShdw>
        </a:effectLst>
      </dgm:spPr>
      <dgm:t>
        <a:bodyPr/>
        <a:lstStyle/>
        <a:p>
          <a:pPr algn="ctr"/>
          <a:r>
            <a:rPr lang="en-US" sz="3000" b="0" i="0" u="none" dirty="0" err="1">
              <a:solidFill>
                <a:schemeClr val="bg1">
                  <a:lumMod val="95000"/>
                  <a:lumOff val="5000"/>
                </a:schemeClr>
              </a:solidFill>
              <a:effectLst>
                <a:outerShdw blurRad="38100" dist="38100" dir="2700000" algn="tl">
                  <a:srgbClr val="000000">
                    <a:alpha val="43137"/>
                  </a:srgbClr>
                </a:outerShdw>
              </a:effectLst>
              <a:latin typeface="+mn-lt"/>
            </a:rPr>
            <a:t>Daalụ</a:t>
          </a:r>
          <a:endParaRPr lang="en-US" sz="3000" b="0" i="0" u="none" dirty="0">
            <a:solidFill>
              <a:schemeClr val="bg1">
                <a:lumMod val="95000"/>
                <a:lumOff val="5000"/>
              </a:schemeClr>
            </a:solidFill>
            <a:effectLst>
              <a:outerShdw blurRad="38100" dist="38100" dir="2700000" algn="tl">
                <a:srgbClr val="000000">
                  <a:alpha val="43137"/>
                </a:srgbClr>
              </a:outerShdw>
            </a:effectLst>
            <a:latin typeface="+mn-lt"/>
          </a:endParaRPr>
        </a:p>
      </dgm:t>
    </dgm:pt>
    <dgm:pt modelId="{CBC3B016-DEDB-40F9-80CF-8CC03D22DD94}" type="parTrans" cxnId="{0DEF2AD2-77B4-456D-8A25-5DAA46888277}">
      <dgm:prSet/>
      <dgm:spPr/>
      <dgm:t>
        <a:bodyPr/>
        <a:lstStyle/>
        <a:p>
          <a:endParaRPr lang="en-US"/>
        </a:p>
      </dgm:t>
    </dgm:pt>
    <dgm:pt modelId="{A24665D1-2A8B-4E98-9732-F3FA9DEB85EA}" type="sibTrans" cxnId="{0DEF2AD2-77B4-456D-8A25-5DAA46888277}">
      <dgm:prSet/>
      <dgm:spPr>
        <a:noFill/>
        <a:ln>
          <a:noFill/>
        </a:ln>
        <a:effectLst>
          <a:innerShdw blurRad="63500" dist="50800" dir="13500000">
            <a:prstClr val="black">
              <a:alpha val="50000"/>
            </a:prstClr>
          </a:innerShdw>
        </a:effectLst>
      </dgm:spPr>
      <dgm:t>
        <a:bodyPr/>
        <a:lstStyle/>
        <a:p>
          <a:endParaRPr lang="en-US">
            <a:latin typeface="+mn-lt"/>
          </a:endParaRPr>
        </a:p>
      </dgm:t>
    </dgm:pt>
    <dgm:pt modelId="{D45278AE-0AD5-41AC-AB25-B5A99A34371A}" type="pres">
      <dgm:prSet presAssocID="{0017ECB0-EAD0-485C-9FC3-0D2183502649}" presName="cycle" presStyleCnt="0">
        <dgm:presLayoutVars>
          <dgm:dir/>
          <dgm:resizeHandles val="exact"/>
        </dgm:presLayoutVars>
      </dgm:prSet>
      <dgm:spPr/>
    </dgm:pt>
    <dgm:pt modelId="{9B996C8B-26F7-48C1-9315-509F0FD6DEBE}" type="pres">
      <dgm:prSet presAssocID="{9682BA47-4D1F-44D4-998D-5016D1342D21}" presName="node" presStyleLbl="node1" presStyleIdx="0" presStyleCnt="12" custScaleX="352376" custScaleY="184812">
        <dgm:presLayoutVars>
          <dgm:bulletEnabled val="1"/>
        </dgm:presLayoutVars>
      </dgm:prSet>
      <dgm:spPr/>
    </dgm:pt>
    <dgm:pt modelId="{DDFE8377-F8B1-43C9-9CE4-AF917A6D1772}" type="pres">
      <dgm:prSet presAssocID="{C57710FE-BC8D-423C-8171-75F5D1700C86}" presName="sibTrans" presStyleLbl="sibTrans2D1" presStyleIdx="0" presStyleCnt="12" custScaleX="352372" custScaleY="184812"/>
      <dgm:spPr/>
    </dgm:pt>
    <dgm:pt modelId="{CF6B9B30-D252-4332-B7D0-0DDF593E6E05}" type="pres">
      <dgm:prSet presAssocID="{C57710FE-BC8D-423C-8171-75F5D1700C86}" presName="connectorText" presStyleLbl="sibTrans2D1" presStyleIdx="0" presStyleCnt="12"/>
      <dgm:spPr/>
    </dgm:pt>
    <dgm:pt modelId="{D2DBC2D5-5ED6-40DE-9C4B-1B12856C83EE}" type="pres">
      <dgm:prSet presAssocID="{7E3EFA15-2DC1-401F-9341-2409152C2B0E}" presName="node" presStyleLbl="node1" presStyleIdx="1" presStyleCnt="12" custScaleX="352376" custScaleY="184812">
        <dgm:presLayoutVars>
          <dgm:bulletEnabled val="1"/>
        </dgm:presLayoutVars>
      </dgm:prSet>
      <dgm:spPr/>
    </dgm:pt>
    <dgm:pt modelId="{1BBA9B06-7D90-4618-BAA6-0BC2D6AC3F30}" type="pres">
      <dgm:prSet presAssocID="{2628691E-F201-482E-B36C-DE2359F1731F}" presName="sibTrans" presStyleLbl="sibTrans2D1" presStyleIdx="1" presStyleCnt="12" custScaleX="352366" custScaleY="184812"/>
      <dgm:spPr/>
    </dgm:pt>
    <dgm:pt modelId="{D944843C-71D9-4D7E-8432-D357205D6036}" type="pres">
      <dgm:prSet presAssocID="{2628691E-F201-482E-B36C-DE2359F1731F}" presName="connectorText" presStyleLbl="sibTrans2D1" presStyleIdx="1" presStyleCnt="12"/>
      <dgm:spPr/>
    </dgm:pt>
    <dgm:pt modelId="{3A134EED-C912-4230-A5F1-7EA5F1836018}" type="pres">
      <dgm:prSet presAssocID="{80430C3A-0326-4FD6-B2FE-B67B6D7AD02B}" presName="node" presStyleLbl="node1" presStyleIdx="2" presStyleCnt="12" custScaleX="352376" custScaleY="184812">
        <dgm:presLayoutVars>
          <dgm:bulletEnabled val="1"/>
        </dgm:presLayoutVars>
      </dgm:prSet>
      <dgm:spPr/>
    </dgm:pt>
    <dgm:pt modelId="{8DE0560E-5637-4BD9-A13A-A45B1920F140}" type="pres">
      <dgm:prSet presAssocID="{37988EA0-436D-44F5-A579-BE367C252A11}" presName="sibTrans" presStyleLbl="sibTrans2D1" presStyleIdx="2" presStyleCnt="12" custScaleX="352374" custScaleY="184812"/>
      <dgm:spPr/>
    </dgm:pt>
    <dgm:pt modelId="{2C202712-1949-4ACD-B79D-F9D7E46C2D9E}" type="pres">
      <dgm:prSet presAssocID="{37988EA0-436D-44F5-A579-BE367C252A11}" presName="connectorText" presStyleLbl="sibTrans2D1" presStyleIdx="2" presStyleCnt="12"/>
      <dgm:spPr/>
    </dgm:pt>
    <dgm:pt modelId="{C6B3F838-6042-471E-A20C-8310670301BF}" type="pres">
      <dgm:prSet presAssocID="{9EB657EF-1EA4-4BC6-ADE5-D662655CD012}" presName="node" presStyleLbl="node1" presStyleIdx="3" presStyleCnt="12" custScaleX="352376" custScaleY="184812">
        <dgm:presLayoutVars>
          <dgm:bulletEnabled val="1"/>
        </dgm:presLayoutVars>
      </dgm:prSet>
      <dgm:spPr/>
    </dgm:pt>
    <dgm:pt modelId="{97578CCD-4C78-4942-A3CB-6699B71BCBFD}" type="pres">
      <dgm:prSet presAssocID="{F07D7F0C-14AB-49EF-82E0-4F09C9B436C7}" presName="sibTrans" presStyleLbl="sibTrans2D1" presStyleIdx="3" presStyleCnt="12" custScaleX="352369" custScaleY="184812"/>
      <dgm:spPr/>
    </dgm:pt>
    <dgm:pt modelId="{992FDB63-4A4E-4264-8FF7-7A8C07846682}" type="pres">
      <dgm:prSet presAssocID="{F07D7F0C-14AB-49EF-82E0-4F09C9B436C7}" presName="connectorText" presStyleLbl="sibTrans2D1" presStyleIdx="3" presStyleCnt="12"/>
      <dgm:spPr/>
    </dgm:pt>
    <dgm:pt modelId="{6224C12C-0D9C-48DB-A417-973385808958}" type="pres">
      <dgm:prSet presAssocID="{1F1144B4-9314-4D61-966C-513C2E7B7238}" presName="node" presStyleLbl="node1" presStyleIdx="4" presStyleCnt="12" custScaleX="352376" custScaleY="184812">
        <dgm:presLayoutVars>
          <dgm:bulletEnabled val="1"/>
        </dgm:presLayoutVars>
      </dgm:prSet>
      <dgm:spPr/>
    </dgm:pt>
    <dgm:pt modelId="{4F99308B-9599-4A9C-9355-F3D80C2C3F8A}" type="pres">
      <dgm:prSet presAssocID="{FBD73D42-85AC-4235-B47E-7B6A915ACBDE}" presName="sibTrans" presStyleLbl="sibTrans2D1" presStyleIdx="4" presStyleCnt="12" custScaleX="352372" custScaleY="184812"/>
      <dgm:spPr/>
    </dgm:pt>
    <dgm:pt modelId="{731ED5F7-6173-408A-819D-1332DA1FA021}" type="pres">
      <dgm:prSet presAssocID="{FBD73D42-85AC-4235-B47E-7B6A915ACBDE}" presName="connectorText" presStyleLbl="sibTrans2D1" presStyleIdx="4" presStyleCnt="12"/>
      <dgm:spPr/>
    </dgm:pt>
    <dgm:pt modelId="{6E7795CF-52E9-442D-8337-A648BBA86A88}" type="pres">
      <dgm:prSet presAssocID="{E9463E6A-3F21-45E1-A904-52150C15DA59}" presName="node" presStyleLbl="node1" presStyleIdx="5" presStyleCnt="12" custScaleX="352376" custScaleY="184812" custRadScaleRad="96891" custRadScaleInc="-58729">
        <dgm:presLayoutVars>
          <dgm:bulletEnabled val="1"/>
        </dgm:presLayoutVars>
      </dgm:prSet>
      <dgm:spPr/>
    </dgm:pt>
    <dgm:pt modelId="{5C5FB309-38D4-417C-8B55-5A16AC20E029}" type="pres">
      <dgm:prSet presAssocID="{D0A24BE3-8BE9-4219-9232-7C6C67CF3D95}" presName="sibTrans" presStyleLbl="sibTrans2D1" presStyleIdx="5" presStyleCnt="12" custScaleX="352366" custScaleY="184812"/>
      <dgm:spPr/>
    </dgm:pt>
    <dgm:pt modelId="{792410D7-D492-40D8-A321-218B08835FD3}" type="pres">
      <dgm:prSet presAssocID="{D0A24BE3-8BE9-4219-9232-7C6C67CF3D95}" presName="connectorText" presStyleLbl="sibTrans2D1" presStyleIdx="5" presStyleCnt="12"/>
      <dgm:spPr/>
    </dgm:pt>
    <dgm:pt modelId="{EA8827D6-550A-4E8A-B625-1DC26A25F195}" type="pres">
      <dgm:prSet presAssocID="{A63234BA-FEFB-4F02-8D34-2A93568763AA}" presName="node" presStyleLbl="node1" presStyleIdx="6" presStyleCnt="12" custScaleX="352376" custScaleY="184812">
        <dgm:presLayoutVars>
          <dgm:bulletEnabled val="1"/>
        </dgm:presLayoutVars>
      </dgm:prSet>
      <dgm:spPr/>
    </dgm:pt>
    <dgm:pt modelId="{858EAA3C-B3A3-4B76-81B2-8F76D75C13BC}" type="pres">
      <dgm:prSet presAssocID="{D5B0567E-F42D-4627-94F8-9C86C87EF429}" presName="sibTrans" presStyleLbl="sibTrans2D1" presStyleIdx="6" presStyleCnt="12" custScaleX="352370" custScaleY="184812"/>
      <dgm:spPr/>
    </dgm:pt>
    <dgm:pt modelId="{C7CEFE1D-E7C2-49C7-B62D-02E969E5EBDE}" type="pres">
      <dgm:prSet presAssocID="{D5B0567E-F42D-4627-94F8-9C86C87EF429}" presName="connectorText" presStyleLbl="sibTrans2D1" presStyleIdx="6" presStyleCnt="12"/>
      <dgm:spPr/>
    </dgm:pt>
    <dgm:pt modelId="{224FA678-9BAB-4FF6-B83F-8DF5FCE3BC02}" type="pres">
      <dgm:prSet presAssocID="{F6C09383-FB28-4C08-A8B7-A14831228D72}" presName="node" presStyleLbl="node1" presStyleIdx="7" presStyleCnt="12" custScaleX="352376" custScaleY="184812" custRadScaleRad="88942" custRadScaleInc="33962">
        <dgm:presLayoutVars>
          <dgm:bulletEnabled val="1"/>
        </dgm:presLayoutVars>
      </dgm:prSet>
      <dgm:spPr/>
    </dgm:pt>
    <dgm:pt modelId="{CECF98F8-BBE9-4D21-8156-523077841B96}" type="pres">
      <dgm:prSet presAssocID="{B5C69B7E-19A4-4EA5-B8DA-0BEC539C54F8}" presName="sibTrans" presStyleLbl="sibTrans2D1" presStyleIdx="7" presStyleCnt="12" custScaleX="352374" custScaleY="184812"/>
      <dgm:spPr/>
    </dgm:pt>
    <dgm:pt modelId="{DA1312D3-CCB8-4CD6-A3DC-A7DFD97F3430}" type="pres">
      <dgm:prSet presAssocID="{B5C69B7E-19A4-4EA5-B8DA-0BEC539C54F8}" presName="connectorText" presStyleLbl="sibTrans2D1" presStyleIdx="7" presStyleCnt="12"/>
      <dgm:spPr/>
    </dgm:pt>
    <dgm:pt modelId="{307C8B99-1893-47B0-BE68-F075E64433AB}" type="pres">
      <dgm:prSet presAssocID="{B00CE2F9-8D99-4E89-ABA5-43EC814239E7}" presName="node" presStyleLbl="node1" presStyleIdx="8" presStyleCnt="12" custScaleX="352376" custScaleY="184812">
        <dgm:presLayoutVars>
          <dgm:bulletEnabled val="1"/>
        </dgm:presLayoutVars>
      </dgm:prSet>
      <dgm:spPr/>
    </dgm:pt>
    <dgm:pt modelId="{A24E80D2-7D54-479A-A3DA-1838B353471E}" type="pres">
      <dgm:prSet presAssocID="{73D102A5-9352-4E20-BE98-FAA1088C062D}" presName="sibTrans" presStyleLbl="sibTrans2D1" presStyleIdx="8" presStyleCnt="12" custScaleX="352365" custScaleY="184812"/>
      <dgm:spPr/>
    </dgm:pt>
    <dgm:pt modelId="{7C7506AC-4F65-400F-A094-F4901A459FF9}" type="pres">
      <dgm:prSet presAssocID="{73D102A5-9352-4E20-BE98-FAA1088C062D}" presName="connectorText" presStyleLbl="sibTrans2D1" presStyleIdx="8" presStyleCnt="12"/>
      <dgm:spPr/>
    </dgm:pt>
    <dgm:pt modelId="{EB38897E-5FC0-4A94-953B-E5F1E78EB767}" type="pres">
      <dgm:prSet presAssocID="{B6BBE81B-A26C-4DC1-AF3F-AC077BB6139E}" presName="node" presStyleLbl="node1" presStyleIdx="9" presStyleCnt="12" custScaleX="352376" custScaleY="184812">
        <dgm:presLayoutVars>
          <dgm:bulletEnabled val="1"/>
        </dgm:presLayoutVars>
      </dgm:prSet>
      <dgm:spPr/>
    </dgm:pt>
    <dgm:pt modelId="{97E3337B-3494-40F6-BDAC-3CC91F06CFFB}" type="pres">
      <dgm:prSet presAssocID="{CE61D721-0F49-4CA2-BD0C-C87CE2C1363A}" presName="sibTrans" presStyleLbl="sibTrans2D1" presStyleIdx="9" presStyleCnt="12" custScaleX="352371" custScaleY="184812"/>
      <dgm:spPr/>
    </dgm:pt>
    <dgm:pt modelId="{F5C5CB78-E588-45A5-87C2-5B260DCAAE80}" type="pres">
      <dgm:prSet presAssocID="{CE61D721-0F49-4CA2-BD0C-C87CE2C1363A}" presName="connectorText" presStyleLbl="sibTrans2D1" presStyleIdx="9" presStyleCnt="12"/>
      <dgm:spPr/>
    </dgm:pt>
    <dgm:pt modelId="{8ED3F180-F144-4FAE-856D-2B154639FCFC}" type="pres">
      <dgm:prSet presAssocID="{3A8BD11F-6AAF-470F-9407-9669892ED4AA}" presName="node" presStyleLbl="node1" presStyleIdx="10" presStyleCnt="12" custScaleX="352376" custScaleY="184812">
        <dgm:presLayoutVars>
          <dgm:bulletEnabled val="1"/>
        </dgm:presLayoutVars>
      </dgm:prSet>
      <dgm:spPr/>
    </dgm:pt>
    <dgm:pt modelId="{613B220F-DA87-4327-868C-186AD1193C5F}" type="pres">
      <dgm:prSet presAssocID="{A24665D1-2A8B-4E98-9732-F3FA9DEB85EA}" presName="sibTrans" presStyleLbl="sibTrans2D1" presStyleIdx="10" presStyleCnt="12" custScaleX="103332" custScaleY="94738"/>
      <dgm:spPr/>
    </dgm:pt>
    <dgm:pt modelId="{80E9D34D-8299-4542-AA85-BB23F11DAC1C}" type="pres">
      <dgm:prSet presAssocID="{A24665D1-2A8B-4E98-9732-F3FA9DEB85EA}" presName="connectorText" presStyleLbl="sibTrans2D1" presStyleIdx="10" presStyleCnt="12"/>
      <dgm:spPr/>
    </dgm:pt>
    <dgm:pt modelId="{42143F77-04DE-498D-9A57-AB6D8878FD3B}" type="pres">
      <dgm:prSet presAssocID="{8F2546AD-FA46-4F82-9B17-CEAF118BA838}" presName="node" presStyleLbl="node1" presStyleIdx="11" presStyleCnt="12" custScaleX="352376" custScaleY="184812" custRadScaleRad="96452" custRadScaleInc="-26322">
        <dgm:presLayoutVars>
          <dgm:bulletEnabled val="1"/>
        </dgm:presLayoutVars>
      </dgm:prSet>
      <dgm:spPr/>
    </dgm:pt>
    <dgm:pt modelId="{3C31B3A0-944A-4EEA-AAA3-A8448C5A33D2}" type="pres">
      <dgm:prSet presAssocID="{6A788B8E-FD3C-43BF-BCF2-E6487A3406DB}" presName="sibTrans" presStyleLbl="sibTrans2D1" presStyleIdx="11" presStyleCnt="12" custScaleX="103332" custScaleY="94738"/>
      <dgm:spPr/>
    </dgm:pt>
    <dgm:pt modelId="{D7344429-6936-4CB9-8EF2-317FEF3263AD}" type="pres">
      <dgm:prSet presAssocID="{6A788B8E-FD3C-43BF-BCF2-E6487A3406DB}" presName="connectorText" presStyleLbl="sibTrans2D1" presStyleIdx="11" presStyleCnt="12"/>
      <dgm:spPr/>
    </dgm:pt>
  </dgm:ptLst>
  <dgm:cxnLst>
    <dgm:cxn modelId="{5F4FF301-CD80-45C8-8C8C-1CBE49914210}" srcId="{0017ECB0-EAD0-485C-9FC3-0D2183502649}" destId="{B6BBE81B-A26C-4DC1-AF3F-AC077BB6139E}" srcOrd="9" destOrd="0" parTransId="{303354C8-D481-40CB-BFC6-9635CAA50AB1}" sibTransId="{CE61D721-0F49-4CA2-BD0C-C87CE2C1363A}"/>
    <dgm:cxn modelId="{DBBAA206-B085-41C3-ADA5-D564551F569F}" srcId="{0017ECB0-EAD0-485C-9FC3-0D2183502649}" destId="{8F2546AD-FA46-4F82-9B17-CEAF118BA838}" srcOrd="11" destOrd="0" parTransId="{FD559E21-2CF2-47AB-B7A1-645FB19E3642}" sibTransId="{6A788B8E-FD3C-43BF-BCF2-E6487A3406DB}"/>
    <dgm:cxn modelId="{9F85F306-C2D4-4C4D-808C-F408376DDBC3}" type="presOf" srcId="{C57710FE-BC8D-423C-8171-75F5D1700C86}" destId="{CF6B9B30-D252-4332-B7D0-0DDF593E6E05}" srcOrd="1" destOrd="0" presId="urn:microsoft.com/office/officeart/2005/8/layout/cycle2"/>
    <dgm:cxn modelId="{2BDC2510-7A44-4928-969E-E46320365533}" type="presOf" srcId="{0017ECB0-EAD0-485C-9FC3-0D2183502649}" destId="{D45278AE-0AD5-41AC-AB25-B5A99A34371A}" srcOrd="0" destOrd="0" presId="urn:microsoft.com/office/officeart/2005/8/layout/cycle2"/>
    <dgm:cxn modelId="{A83E0F13-867D-4464-AFC3-AE56669B97C6}" type="presOf" srcId="{D0A24BE3-8BE9-4219-9232-7C6C67CF3D95}" destId="{792410D7-D492-40D8-A321-218B08835FD3}" srcOrd="1" destOrd="0" presId="urn:microsoft.com/office/officeart/2005/8/layout/cycle2"/>
    <dgm:cxn modelId="{1162051B-D87E-4C2C-83EF-8E4C8A76943A}" type="presOf" srcId="{B6BBE81B-A26C-4DC1-AF3F-AC077BB6139E}" destId="{EB38897E-5FC0-4A94-953B-E5F1E78EB767}" srcOrd="0" destOrd="0" presId="urn:microsoft.com/office/officeart/2005/8/layout/cycle2"/>
    <dgm:cxn modelId="{AFF76723-C31D-415A-B68C-3E5C8C806BA6}" srcId="{0017ECB0-EAD0-485C-9FC3-0D2183502649}" destId="{E9463E6A-3F21-45E1-A904-52150C15DA59}" srcOrd="5" destOrd="0" parTransId="{3F138A4B-7750-4B34-92D1-203E2EA01EB4}" sibTransId="{D0A24BE3-8BE9-4219-9232-7C6C67CF3D95}"/>
    <dgm:cxn modelId="{9906472D-68F2-465C-8254-57BF1ACE865D}" type="presOf" srcId="{80430C3A-0326-4FD6-B2FE-B67B6D7AD02B}" destId="{3A134EED-C912-4230-A5F1-7EA5F1836018}" srcOrd="0" destOrd="0" presId="urn:microsoft.com/office/officeart/2005/8/layout/cycle2"/>
    <dgm:cxn modelId="{E176332F-2534-4785-9FCF-D48B2871DF8A}" type="presOf" srcId="{B5C69B7E-19A4-4EA5-B8DA-0BEC539C54F8}" destId="{CECF98F8-BBE9-4D21-8156-523077841B96}" srcOrd="0" destOrd="0" presId="urn:microsoft.com/office/officeart/2005/8/layout/cycle2"/>
    <dgm:cxn modelId="{47007E5B-1870-4FAE-8D35-CC5F80EA1C92}" type="presOf" srcId="{6A788B8E-FD3C-43BF-BCF2-E6487A3406DB}" destId="{D7344429-6936-4CB9-8EF2-317FEF3263AD}" srcOrd="1" destOrd="0" presId="urn:microsoft.com/office/officeart/2005/8/layout/cycle2"/>
    <dgm:cxn modelId="{85A7AF5B-E40F-44D1-8824-F7C5CDEAE664}" type="presOf" srcId="{B5C69B7E-19A4-4EA5-B8DA-0BEC539C54F8}" destId="{DA1312D3-CCB8-4CD6-A3DC-A7DFD97F3430}" srcOrd="1" destOrd="0" presId="urn:microsoft.com/office/officeart/2005/8/layout/cycle2"/>
    <dgm:cxn modelId="{FA757848-9C51-48AD-AA5D-2C41028E10EA}" type="presOf" srcId="{3A8BD11F-6AAF-470F-9407-9669892ED4AA}" destId="{8ED3F180-F144-4FAE-856D-2B154639FCFC}" srcOrd="0" destOrd="0" presId="urn:microsoft.com/office/officeart/2005/8/layout/cycle2"/>
    <dgm:cxn modelId="{5E2E9D48-13C3-4582-8BFC-C8346894ED0D}" srcId="{0017ECB0-EAD0-485C-9FC3-0D2183502649}" destId="{F6C09383-FB28-4C08-A8B7-A14831228D72}" srcOrd="7" destOrd="0" parTransId="{B80CF9BD-48E7-4B96-A498-AC88BD568BCC}" sibTransId="{B5C69B7E-19A4-4EA5-B8DA-0BEC539C54F8}"/>
    <dgm:cxn modelId="{3B3FB24D-5170-41B9-B0EE-414F45AAC68C}" type="presOf" srcId="{6A788B8E-FD3C-43BF-BCF2-E6487A3406DB}" destId="{3C31B3A0-944A-4EEA-AAA3-A8448C5A33D2}" srcOrd="0" destOrd="0" presId="urn:microsoft.com/office/officeart/2005/8/layout/cycle2"/>
    <dgm:cxn modelId="{6FB5376E-85D2-4F14-9F7A-33153F4B477D}" type="presOf" srcId="{2628691E-F201-482E-B36C-DE2359F1731F}" destId="{D944843C-71D9-4D7E-8432-D357205D6036}" srcOrd="1" destOrd="0" presId="urn:microsoft.com/office/officeart/2005/8/layout/cycle2"/>
    <dgm:cxn modelId="{F7A96C70-802D-4D8E-BCC7-FFEA5B57FF0A}" type="presOf" srcId="{D0A24BE3-8BE9-4219-9232-7C6C67CF3D95}" destId="{5C5FB309-38D4-417C-8B55-5A16AC20E029}" srcOrd="0" destOrd="0" presId="urn:microsoft.com/office/officeart/2005/8/layout/cycle2"/>
    <dgm:cxn modelId="{C23F9C77-D5EF-43E2-B6FD-774F6AD041C8}" type="presOf" srcId="{1F1144B4-9314-4D61-966C-513C2E7B7238}" destId="{6224C12C-0D9C-48DB-A417-973385808958}" srcOrd="0" destOrd="0" presId="urn:microsoft.com/office/officeart/2005/8/layout/cycle2"/>
    <dgm:cxn modelId="{CF8D9B5A-1BEA-4542-928C-3FC474A355C4}" srcId="{0017ECB0-EAD0-485C-9FC3-0D2183502649}" destId="{1F1144B4-9314-4D61-966C-513C2E7B7238}" srcOrd="4" destOrd="0" parTransId="{E34A2F9D-87B5-4B9C-AFF3-16D0A07B92DF}" sibTransId="{FBD73D42-85AC-4235-B47E-7B6A915ACBDE}"/>
    <dgm:cxn modelId="{FDF29381-B3F4-45E9-8FF7-B7B9DC091313}" type="presOf" srcId="{FBD73D42-85AC-4235-B47E-7B6A915ACBDE}" destId="{731ED5F7-6173-408A-819D-1332DA1FA021}" srcOrd="1" destOrd="0" presId="urn:microsoft.com/office/officeart/2005/8/layout/cycle2"/>
    <dgm:cxn modelId="{ED1DC58A-9F01-47C5-9949-0DE7394671A7}" type="presOf" srcId="{F6C09383-FB28-4C08-A8B7-A14831228D72}" destId="{224FA678-9BAB-4FF6-B83F-8DF5FCE3BC02}" srcOrd="0" destOrd="0" presId="urn:microsoft.com/office/officeart/2005/8/layout/cycle2"/>
    <dgm:cxn modelId="{A5BFCD8B-D140-43DC-9391-0F3C83EE4F64}" type="presOf" srcId="{9EB657EF-1EA4-4BC6-ADE5-D662655CD012}" destId="{C6B3F838-6042-471E-A20C-8310670301BF}" srcOrd="0" destOrd="0" presId="urn:microsoft.com/office/officeart/2005/8/layout/cycle2"/>
    <dgm:cxn modelId="{F148C88F-8320-47B4-9DDF-6C2A8FABA743}" type="presOf" srcId="{A24665D1-2A8B-4E98-9732-F3FA9DEB85EA}" destId="{613B220F-DA87-4327-868C-186AD1193C5F}" srcOrd="0" destOrd="0" presId="urn:microsoft.com/office/officeart/2005/8/layout/cycle2"/>
    <dgm:cxn modelId="{E911AB90-F687-4605-AA38-DA47326564A6}" srcId="{0017ECB0-EAD0-485C-9FC3-0D2183502649}" destId="{80430C3A-0326-4FD6-B2FE-B67B6D7AD02B}" srcOrd="2" destOrd="0" parTransId="{75161E7E-EB91-497F-BFE5-A48E4B36A5CF}" sibTransId="{37988EA0-436D-44F5-A579-BE367C252A11}"/>
    <dgm:cxn modelId="{1F7D4791-DC7D-4661-B2F2-DEE8711067F3}" type="presOf" srcId="{73D102A5-9352-4E20-BE98-FAA1088C062D}" destId="{A24E80D2-7D54-479A-A3DA-1838B353471E}" srcOrd="0" destOrd="0" presId="urn:microsoft.com/office/officeart/2005/8/layout/cycle2"/>
    <dgm:cxn modelId="{A691D298-CC0D-4CE7-B520-9BEB6EB8DCE7}" srcId="{0017ECB0-EAD0-485C-9FC3-0D2183502649}" destId="{9682BA47-4D1F-44D4-998D-5016D1342D21}" srcOrd="0" destOrd="0" parTransId="{B65D232B-3E3D-4178-9EB4-E512124DFF7D}" sibTransId="{C57710FE-BC8D-423C-8171-75F5D1700C86}"/>
    <dgm:cxn modelId="{C4EF299B-9B98-4CC3-89D3-471A7AD18EDF}" type="presOf" srcId="{E9463E6A-3F21-45E1-A904-52150C15DA59}" destId="{6E7795CF-52E9-442D-8337-A648BBA86A88}" srcOrd="0" destOrd="0" presId="urn:microsoft.com/office/officeart/2005/8/layout/cycle2"/>
    <dgm:cxn modelId="{9444999B-E33C-4E80-9916-FD88D5C6A478}" type="presOf" srcId="{CE61D721-0F49-4CA2-BD0C-C87CE2C1363A}" destId="{97E3337B-3494-40F6-BDAC-3CC91F06CFFB}" srcOrd="0" destOrd="0" presId="urn:microsoft.com/office/officeart/2005/8/layout/cycle2"/>
    <dgm:cxn modelId="{734CD69D-2FEF-4DE6-97A4-BAAF63F319EE}" type="presOf" srcId="{A24665D1-2A8B-4E98-9732-F3FA9DEB85EA}" destId="{80E9D34D-8299-4542-AA85-BB23F11DAC1C}" srcOrd="1" destOrd="0" presId="urn:microsoft.com/office/officeart/2005/8/layout/cycle2"/>
    <dgm:cxn modelId="{931BA79E-1FB4-48CA-A04C-3B9C925F732A}" type="presOf" srcId="{FBD73D42-85AC-4235-B47E-7B6A915ACBDE}" destId="{4F99308B-9599-4A9C-9355-F3D80C2C3F8A}" srcOrd="0" destOrd="0" presId="urn:microsoft.com/office/officeart/2005/8/layout/cycle2"/>
    <dgm:cxn modelId="{94FA26B1-A18A-40E2-8568-84370DDE0FAF}" type="presOf" srcId="{8F2546AD-FA46-4F82-9B17-CEAF118BA838}" destId="{42143F77-04DE-498D-9A57-AB6D8878FD3B}" srcOrd="0" destOrd="0" presId="urn:microsoft.com/office/officeart/2005/8/layout/cycle2"/>
    <dgm:cxn modelId="{0FCF4BB1-9ABA-431B-9BAC-E198A82B2254}" type="presOf" srcId="{9682BA47-4D1F-44D4-998D-5016D1342D21}" destId="{9B996C8B-26F7-48C1-9315-509F0FD6DEBE}" srcOrd="0" destOrd="0" presId="urn:microsoft.com/office/officeart/2005/8/layout/cycle2"/>
    <dgm:cxn modelId="{B69A3DB3-07A2-49DE-A1D0-F060C8605B09}" type="presOf" srcId="{F07D7F0C-14AB-49EF-82E0-4F09C9B436C7}" destId="{97578CCD-4C78-4942-A3CB-6699B71BCBFD}" srcOrd="0" destOrd="0" presId="urn:microsoft.com/office/officeart/2005/8/layout/cycle2"/>
    <dgm:cxn modelId="{09C4BBB7-35EA-4E9B-AE8B-90403A6CF8A1}" type="presOf" srcId="{CE61D721-0F49-4CA2-BD0C-C87CE2C1363A}" destId="{F5C5CB78-E588-45A5-87C2-5B260DCAAE80}" srcOrd="1" destOrd="0" presId="urn:microsoft.com/office/officeart/2005/8/layout/cycle2"/>
    <dgm:cxn modelId="{784F23BA-2379-4599-A272-8CB7BB646E60}" type="presOf" srcId="{A63234BA-FEFB-4F02-8D34-2A93568763AA}" destId="{EA8827D6-550A-4E8A-B625-1DC26A25F195}" srcOrd="0" destOrd="0" presId="urn:microsoft.com/office/officeart/2005/8/layout/cycle2"/>
    <dgm:cxn modelId="{EA02BBBB-5927-4F6B-AF14-EE41E3A54141}" type="presOf" srcId="{2628691E-F201-482E-B36C-DE2359F1731F}" destId="{1BBA9B06-7D90-4618-BAA6-0BC2D6AC3F30}" srcOrd="0" destOrd="0" presId="urn:microsoft.com/office/officeart/2005/8/layout/cycle2"/>
    <dgm:cxn modelId="{3292AAC5-849B-4799-8B5C-FE4A6F09CB16}" srcId="{0017ECB0-EAD0-485C-9FC3-0D2183502649}" destId="{7E3EFA15-2DC1-401F-9341-2409152C2B0E}" srcOrd="1" destOrd="0" parTransId="{A3E00D3F-32DF-4146-A6EB-437E0C6EE54A}" sibTransId="{2628691E-F201-482E-B36C-DE2359F1731F}"/>
    <dgm:cxn modelId="{FEBC47CA-57D0-4BF1-B94E-E468B88F702B}" type="presOf" srcId="{37988EA0-436D-44F5-A579-BE367C252A11}" destId="{8DE0560E-5637-4BD9-A13A-A45B1920F140}" srcOrd="0" destOrd="0" presId="urn:microsoft.com/office/officeart/2005/8/layout/cycle2"/>
    <dgm:cxn modelId="{6837DBCD-7D9D-46EF-984E-BC403F0852A5}" type="presOf" srcId="{C57710FE-BC8D-423C-8171-75F5D1700C86}" destId="{DDFE8377-F8B1-43C9-9CE4-AF917A6D1772}" srcOrd="0" destOrd="0" presId="urn:microsoft.com/office/officeart/2005/8/layout/cycle2"/>
    <dgm:cxn modelId="{0DEF2AD2-77B4-456D-8A25-5DAA46888277}" srcId="{0017ECB0-EAD0-485C-9FC3-0D2183502649}" destId="{3A8BD11F-6AAF-470F-9407-9669892ED4AA}" srcOrd="10" destOrd="0" parTransId="{CBC3B016-DEDB-40F9-80CF-8CC03D22DD94}" sibTransId="{A24665D1-2A8B-4E98-9732-F3FA9DEB85EA}"/>
    <dgm:cxn modelId="{F60074D3-08C3-4D50-8273-365F08C60EE6}" srcId="{0017ECB0-EAD0-485C-9FC3-0D2183502649}" destId="{B00CE2F9-8D99-4E89-ABA5-43EC814239E7}" srcOrd="8" destOrd="0" parTransId="{4EE8C90A-F996-4380-88AB-B03472CD30FB}" sibTransId="{73D102A5-9352-4E20-BE98-FAA1088C062D}"/>
    <dgm:cxn modelId="{595E7CD3-1387-4515-87D5-245C247CF7D0}" srcId="{0017ECB0-EAD0-485C-9FC3-0D2183502649}" destId="{9EB657EF-1EA4-4BC6-ADE5-D662655CD012}" srcOrd="3" destOrd="0" parTransId="{7EAC8DC1-71CF-4BCB-8972-20824DC1C973}" sibTransId="{F07D7F0C-14AB-49EF-82E0-4F09C9B436C7}"/>
    <dgm:cxn modelId="{2FC923D6-6FC4-4947-B517-425F18447DD2}" type="presOf" srcId="{D5B0567E-F42D-4627-94F8-9C86C87EF429}" destId="{C7CEFE1D-E7C2-49C7-B62D-02E969E5EBDE}" srcOrd="1" destOrd="0" presId="urn:microsoft.com/office/officeart/2005/8/layout/cycle2"/>
    <dgm:cxn modelId="{042221DA-7115-4FDB-9083-FF700AC05C7C}" type="presOf" srcId="{7E3EFA15-2DC1-401F-9341-2409152C2B0E}" destId="{D2DBC2D5-5ED6-40DE-9C4B-1B12856C83EE}" srcOrd="0" destOrd="0" presId="urn:microsoft.com/office/officeart/2005/8/layout/cycle2"/>
    <dgm:cxn modelId="{E2B7CAE5-50AA-46CA-BAC4-1020F0F0218A}" srcId="{0017ECB0-EAD0-485C-9FC3-0D2183502649}" destId="{A63234BA-FEFB-4F02-8D34-2A93568763AA}" srcOrd="6" destOrd="0" parTransId="{5223C319-4318-4A87-B8B3-B6FD5C5B7CAC}" sibTransId="{D5B0567E-F42D-4627-94F8-9C86C87EF429}"/>
    <dgm:cxn modelId="{509F94ED-A5FB-401E-8F00-AF932CB98EF2}" type="presOf" srcId="{37988EA0-436D-44F5-A579-BE367C252A11}" destId="{2C202712-1949-4ACD-B79D-F9D7E46C2D9E}" srcOrd="1" destOrd="0" presId="urn:microsoft.com/office/officeart/2005/8/layout/cycle2"/>
    <dgm:cxn modelId="{291E89F0-8C44-45C3-A769-6B272CC2273A}" type="presOf" srcId="{B00CE2F9-8D99-4E89-ABA5-43EC814239E7}" destId="{307C8B99-1893-47B0-BE68-F075E64433AB}" srcOrd="0" destOrd="0" presId="urn:microsoft.com/office/officeart/2005/8/layout/cycle2"/>
    <dgm:cxn modelId="{1CD77AF5-F2CA-41ED-8BB2-7E3444511C53}" type="presOf" srcId="{F07D7F0C-14AB-49EF-82E0-4F09C9B436C7}" destId="{992FDB63-4A4E-4264-8FF7-7A8C07846682}" srcOrd="1" destOrd="0" presId="urn:microsoft.com/office/officeart/2005/8/layout/cycle2"/>
    <dgm:cxn modelId="{6A6326FC-DF89-4A6E-A21A-29B44FB43DFC}" type="presOf" srcId="{73D102A5-9352-4E20-BE98-FAA1088C062D}" destId="{7C7506AC-4F65-400F-A094-F4901A459FF9}" srcOrd="1" destOrd="0" presId="urn:microsoft.com/office/officeart/2005/8/layout/cycle2"/>
    <dgm:cxn modelId="{8983AEFD-1E28-48A3-B03E-FCB22610A581}" type="presOf" srcId="{D5B0567E-F42D-4627-94F8-9C86C87EF429}" destId="{858EAA3C-B3A3-4B76-81B2-8F76D75C13BC}" srcOrd="0" destOrd="0" presId="urn:microsoft.com/office/officeart/2005/8/layout/cycle2"/>
    <dgm:cxn modelId="{3C02FEC2-E9FB-4D0E-AE0D-7BA8D7034856}" type="presParOf" srcId="{D45278AE-0AD5-41AC-AB25-B5A99A34371A}" destId="{9B996C8B-26F7-48C1-9315-509F0FD6DEBE}" srcOrd="0" destOrd="0" presId="urn:microsoft.com/office/officeart/2005/8/layout/cycle2"/>
    <dgm:cxn modelId="{1E3AC14E-A0BE-421B-BDC5-DFCE38E91D0B}" type="presParOf" srcId="{D45278AE-0AD5-41AC-AB25-B5A99A34371A}" destId="{DDFE8377-F8B1-43C9-9CE4-AF917A6D1772}" srcOrd="1" destOrd="0" presId="urn:microsoft.com/office/officeart/2005/8/layout/cycle2"/>
    <dgm:cxn modelId="{FCA181C3-2963-4BBA-9DDE-1ED5ACD37678}" type="presParOf" srcId="{DDFE8377-F8B1-43C9-9CE4-AF917A6D1772}" destId="{CF6B9B30-D252-4332-B7D0-0DDF593E6E05}" srcOrd="0" destOrd="0" presId="urn:microsoft.com/office/officeart/2005/8/layout/cycle2"/>
    <dgm:cxn modelId="{9F6815C0-E1F6-472D-92D3-29CC19137A6F}" type="presParOf" srcId="{D45278AE-0AD5-41AC-AB25-B5A99A34371A}" destId="{D2DBC2D5-5ED6-40DE-9C4B-1B12856C83EE}" srcOrd="2" destOrd="0" presId="urn:microsoft.com/office/officeart/2005/8/layout/cycle2"/>
    <dgm:cxn modelId="{4847FB59-546A-4F2D-AEBA-1465C178F9F5}" type="presParOf" srcId="{D45278AE-0AD5-41AC-AB25-B5A99A34371A}" destId="{1BBA9B06-7D90-4618-BAA6-0BC2D6AC3F30}" srcOrd="3" destOrd="0" presId="urn:microsoft.com/office/officeart/2005/8/layout/cycle2"/>
    <dgm:cxn modelId="{7ABA6845-4BCD-4AA3-983B-26F907B8F358}" type="presParOf" srcId="{1BBA9B06-7D90-4618-BAA6-0BC2D6AC3F30}" destId="{D944843C-71D9-4D7E-8432-D357205D6036}" srcOrd="0" destOrd="0" presId="urn:microsoft.com/office/officeart/2005/8/layout/cycle2"/>
    <dgm:cxn modelId="{FDB4D592-C692-4F77-B3B6-C9D53A49F385}" type="presParOf" srcId="{D45278AE-0AD5-41AC-AB25-B5A99A34371A}" destId="{3A134EED-C912-4230-A5F1-7EA5F1836018}" srcOrd="4" destOrd="0" presId="urn:microsoft.com/office/officeart/2005/8/layout/cycle2"/>
    <dgm:cxn modelId="{DA5DA567-5640-4557-90BE-3BBA35148D84}" type="presParOf" srcId="{D45278AE-0AD5-41AC-AB25-B5A99A34371A}" destId="{8DE0560E-5637-4BD9-A13A-A45B1920F140}" srcOrd="5" destOrd="0" presId="urn:microsoft.com/office/officeart/2005/8/layout/cycle2"/>
    <dgm:cxn modelId="{07968068-742E-4079-98C8-38C891E0FCD0}" type="presParOf" srcId="{8DE0560E-5637-4BD9-A13A-A45B1920F140}" destId="{2C202712-1949-4ACD-B79D-F9D7E46C2D9E}" srcOrd="0" destOrd="0" presId="urn:microsoft.com/office/officeart/2005/8/layout/cycle2"/>
    <dgm:cxn modelId="{1E92355E-657D-4570-A06D-9C2321431B62}" type="presParOf" srcId="{D45278AE-0AD5-41AC-AB25-B5A99A34371A}" destId="{C6B3F838-6042-471E-A20C-8310670301BF}" srcOrd="6" destOrd="0" presId="urn:microsoft.com/office/officeart/2005/8/layout/cycle2"/>
    <dgm:cxn modelId="{5791DD5A-4B87-4B13-A327-BDB333030035}" type="presParOf" srcId="{D45278AE-0AD5-41AC-AB25-B5A99A34371A}" destId="{97578CCD-4C78-4942-A3CB-6699B71BCBFD}" srcOrd="7" destOrd="0" presId="urn:microsoft.com/office/officeart/2005/8/layout/cycle2"/>
    <dgm:cxn modelId="{D0627E57-B45C-43CD-A2F1-6D6FEBBB6EBE}" type="presParOf" srcId="{97578CCD-4C78-4942-A3CB-6699B71BCBFD}" destId="{992FDB63-4A4E-4264-8FF7-7A8C07846682}" srcOrd="0" destOrd="0" presId="urn:microsoft.com/office/officeart/2005/8/layout/cycle2"/>
    <dgm:cxn modelId="{5FD2836A-6AA3-48AA-92F5-AD529F61198A}" type="presParOf" srcId="{D45278AE-0AD5-41AC-AB25-B5A99A34371A}" destId="{6224C12C-0D9C-48DB-A417-973385808958}" srcOrd="8" destOrd="0" presId="urn:microsoft.com/office/officeart/2005/8/layout/cycle2"/>
    <dgm:cxn modelId="{04DD2010-9888-4CED-AA29-229F1EBBA090}" type="presParOf" srcId="{D45278AE-0AD5-41AC-AB25-B5A99A34371A}" destId="{4F99308B-9599-4A9C-9355-F3D80C2C3F8A}" srcOrd="9" destOrd="0" presId="urn:microsoft.com/office/officeart/2005/8/layout/cycle2"/>
    <dgm:cxn modelId="{3531EE6E-411D-43ED-95B7-3B1DB43C4B91}" type="presParOf" srcId="{4F99308B-9599-4A9C-9355-F3D80C2C3F8A}" destId="{731ED5F7-6173-408A-819D-1332DA1FA021}" srcOrd="0" destOrd="0" presId="urn:microsoft.com/office/officeart/2005/8/layout/cycle2"/>
    <dgm:cxn modelId="{565926EE-800C-4C6F-850E-E0312EAE873D}" type="presParOf" srcId="{D45278AE-0AD5-41AC-AB25-B5A99A34371A}" destId="{6E7795CF-52E9-442D-8337-A648BBA86A88}" srcOrd="10" destOrd="0" presId="urn:microsoft.com/office/officeart/2005/8/layout/cycle2"/>
    <dgm:cxn modelId="{A9A015D1-B6AA-4D1B-B61D-9B4E71C533C6}" type="presParOf" srcId="{D45278AE-0AD5-41AC-AB25-B5A99A34371A}" destId="{5C5FB309-38D4-417C-8B55-5A16AC20E029}" srcOrd="11" destOrd="0" presId="urn:microsoft.com/office/officeart/2005/8/layout/cycle2"/>
    <dgm:cxn modelId="{CD5B1BB1-4441-4140-B4DC-C0DBE2A51963}" type="presParOf" srcId="{5C5FB309-38D4-417C-8B55-5A16AC20E029}" destId="{792410D7-D492-40D8-A321-218B08835FD3}" srcOrd="0" destOrd="0" presId="urn:microsoft.com/office/officeart/2005/8/layout/cycle2"/>
    <dgm:cxn modelId="{4D9B844A-8587-4B45-8902-E8F8A963D228}" type="presParOf" srcId="{D45278AE-0AD5-41AC-AB25-B5A99A34371A}" destId="{EA8827D6-550A-4E8A-B625-1DC26A25F195}" srcOrd="12" destOrd="0" presId="urn:microsoft.com/office/officeart/2005/8/layout/cycle2"/>
    <dgm:cxn modelId="{5A266DCF-FCFB-43A1-A48A-C323A3FE7E40}" type="presParOf" srcId="{D45278AE-0AD5-41AC-AB25-B5A99A34371A}" destId="{858EAA3C-B3A3-4B76-81B2-8F76D75C13BC}" srcOrd="13" destOrd="0" presId="urn:microsoft.com/office/officeart/2005/8/layout/cycle2"/>
    <dgm:cxn modelId="{C10AE444-F3C3-4A57-9147-054B96DAF006}" type="presParOf" srcId="{858EAA3C-B3A3-4B76-81B2-8F76D75C13BC}" destId="{C7CEFE1D-E7C2-49C7-B62D-02E969E5EBDE}" srcOrd="0" destOrd="0" presId="urn:microsoft.com/office/officeart/2005/8/layout/cycle2"/>
    <dgm:cxn modelId="{0165474B-BDCE-46EE-8A85-5262DA2FADCB}" type="presParOf" srcId="{D45278AE-0AD5-41AC-AB25-B5A99A34371A}" destId="{224FA678-9BAB-4FF6-B83F-8DF5FCE3BC02}" srcOrd="14" destOrd="0" presId="urn:microsoft.com/office/officeart/2005/8/layout/cycle2"/>
    <dgm:cxn modelId="{16E439A9-8BFB-49BA-AE7F-BD2019ED0550}" type="presParOf" srcId="{D45278AE-0AD5-41AC-AB25-B5A99A34371A}" destId="{CECF98F8-BBE9-4D21-8156-523077841B96}" srcOrd="15" destOrd="0" presId="urn:microsoft.com/office/officeart/2005/8/layout/cycle2"/>
    <dgm:cxn modelId="{F8A4A448-72AE-4345-90CA-E57485AC7467}" type="presParOf" srcId="{CECF98F8-BBE9-4D21-8156-523077841B96}" destId="{DA1312D3-CCB8-4CD6-A3DC-A7DFD97F3430}" srcOrd="0" destOrd="0" presId="urn:microsoft.com/office/officeart/2005/8/layout/cycle2"/>
    <dgm:cxn modelId="{EC101937-F207-4A5D-8F04-27952B78BB7B}" type="presParOf" srcId="{D45278AE-0AD5-41AC-AB25-B5A99A34371A}" destId="{307C8B99-1893-47B0-BE68-F075E64433AB}" srcOrd="16" destOrd="0" presId="urn:microsoft.com/office/officeart/2005/8/layout/cycle2"/>
    <dgm:cxn modelId="{94AA5CC5-F1B2-41FF-8F48-FFD6C55B2A65}" type="presParOf" srcId="{D45278AE-0AD5-41AC-AB25-B5A99A34371A}" destId="{A24E80D2-7D54-479A-A3DA-1838B353471E}" srcOrd="17" destOrd="0" presId="urn:microsoft.com/office/officeart/2005/8/layout/cycle2"/>
    <dgm:cxn modelId="{5141F7ED-96D3-45E1-A9EC-5E4623450971}" type="presParOf" srcId="{A24E80D2-7D54-479A-A3DA-1838B353471E}" destId="{7C7506AC-4F65-400F-A094-F4901A459FF9}" srcOrd="0" destOrd="0" presId="urn:microsoft.com/office/officeart/2005/8/layout/cycle2"/>
    <dgm:cxn modelId="{73818B61-4DBA-4D54-8D33-A8C03026378C}" type="presParOf" srcId="{D45278AE-0AD5-41AC-AB25-B5A99A34371A}" destId="{EB38897E-5FC0-4A94-953B-E5F1E78EB767}" srcOrd="18" destOrd="0" presId="urn:microsoft.com/office/officeart/2005/8/layout/cycle2"/>
    <dgm:cxn modelId="{9195711D-9D96-4E0A-A2A7-35FB46EF9BAA}" type="presParOf" srcId="{D45278AE-0AD5-41AC-AB25-B5A99A34371A}" destId="{97E3337B-3494-40F6-BDAC-3CC91F06CFFB}" srcOrd="19" destOrd="0" presId="urn:microsoft.com/office/officeart/2005/8/layout/cycle2"/>
    <dgm:cxn modelId="{EA7BA558-AF50-4141-B0DA-34D2EE13F303}" type="presParOf" srcId="{97E3337B-3494-40F6-BDAC-3CC91F06CFFB}" destId="{F5C5CB78-E588-45A5-87C2-5B260DCAAE80}" srcOrd="0" destOrd="0" presId="urn:microsoft.com/office/officeart/2005/8/layout/cycle2"/>
    <dgm:cxn modelId="{A2108F8B-D9F1-4439-8465-57761B4776F4}" type="presParOf" srcId="{D45278AE-0AD5-41AC-AB25-B5A99A34371A}" destId="{8ED3F180-F144-4FAE-856D-2B154639FCFC}" srcOrd="20" destOrd="0" presId="urn:microsoft.com/office/officeart/2005/8/layout/cycle2"/>
    <dgm:cxn modelId="{4206F67C-A95E-41D1-A5C3-9F039F87E5B4}" type="presParOf" srcId="{D45278AE-0AD5-41AC-AB25-B5A99A34371A}" destId="{613B220F-DA87-4327-868C-186AD1193C5F}" srcOrd="21" destOrd="0" presId="urn:microsoft.com/office/officeart/2005/8/layout/cycle2"/>
    <dgm:cxn modelId="{57DD2D69-FA33-49E4-8728-57ADFAD3B414}" type="presParOf" srcId="{613B220F-DA87-4327-868C-186AD1193C5F}" destId="{80E9D34D-8299-4542-AA85-BB23F11DAC1C}" srcOrd="0" destOrd="0" presId="urn:microsoft.com/office/officeart/2005/8/layout/cycle2"/>
    <dgm:cxn modelId="{D79B68BE-0972-417D-845D-B71EE07A3857}" type="presParOf" srcId="{D45278AE-0AD5-41AC-AB25-B5A99A34371A}" destId="{42143F77-04DE-498D-9A57-AB6D8878FD3B}" srcOrd="22" destOrd="0" presId="urn:microsoft.com/office/officeart/2005/8/layout/cycle2"/>
    <dgm:cxn modelId="{A9DC5ED7-7605-4971-ACBD-C94AA941F8A1}" type="presParOf" srcId="{D45278AE-0AD5-41AC-AB25-B5A99A34371A}" destId="{3C31B3A0-944A-4EEA-AAA3-A8448C5A33D2}" srcOrd="23" destOrd="0" presId="urn:microsoft.com/office/officeart/2005/8/layout/cycle2"/>
    <dgm:cxn modelId="{26897936-4C86-4662-98B8-3BF988D0D883}" type="presParOf" srcId="{3C31B3A0-944A-4EEA-AAA3-A8448C5A33D2}" destId="{D7344429-6936-4CB9-8EF2-317FEF3263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96C8B-26F7-48C1-9315-509F0FD6DEBE}">
      <dsp:nvSpPr>
        <dsp:cNvPr id="0" name=""/>
        <dsp:cNvSpPr/>
      </dsp:nvSpPr>
      <dsp:spPr>
        <a:xfrm>
          <a:off x="3941897" y="-383552"/>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rPr>
            <a:t>Thank you</a:t>
          </a:r>
        </a:p>
      </dsp:txBody>
      <dsp:txXfrm>
        <a:off x="4411322" y="-137351"/>
        <a:ext cx="2266586" cy="1188765"/>
      </dsp:txXfrm>
    </dsp:sp>
    <dsp:sp modelId="{DDFE8377-F8B1-43C9-9CE4-AF917A6D1772}">
      <dsp:nvSpPr>
        <dsp:cNvPr id="0" name=""/>
        <dsp:cNvSpPr/>
      </dsp:nvSpPr>
      <dsp:spPr>
        <a:xfrm rot="11700000">
          <a:off x="4743707" y="356303"/>
          <a:ext cx="296751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rot="10800000">
        <a:off x="4911025" y="491810"/>
        <a:ext cx="2797300" cy="340436"/>
      </dsp:txXfrm>
    </dsp:sp>
    <dsp:sp modelId="{D2DBC2D5-5ED6-40DE-9C4B-1B12856C83EE}">
      <dsp:nvSpPr>
        <dsp:cNvPr id="0" name=""/>
        <dsp:cNvSpPr/>
      </dsp:nvSpPr>
      <dsp:spPr>
        <a:xfrm>
          <a:off x="5261554" y="-29952"/>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a:solidFill>
                <a:schemeClr val="bg1">
                  <a:lumMod val="95000"/>
                  <a:lumOff val="5000"/>
                </a:schemeClr>
              </a:solidFill>
              <a:effectLst>
                <a:outerShdw blurRad="38100" dist="38100" dir="2700000" algn="tl">
                  <a:srgbClr val="000000">
                    <a:alpha val="43137"/>
                  </a:srgbClr>
                </a:outerShdw>
              </a:effectLst>
              <a:latin typeface="+mn-lt"/>
            </a:rPr>
            <a:t>E ṣé</a:t>
          </a:r>
        </a:p>
      </dsp:txBody>
      <dsp:txXfrm>
        <a:off x="5730979" y="216249"/>
        <a:ext cx="2266586" cy="1188765"/>
      </dsp:txXfrm>
    </dsp:sp>
    <dsp:sp modelId="{1BBA9B06-7D90-4618-BAA6-0BC2D6AC3F30}">
      <dsp:nvSpPr>
        <dsp:cNvPr id="0" name=""/>
        <dsp:cNvSpPr/>
      </dsp:nvSpPr>
      <dsp:spPr>
        <a:xfrm rot="13500000">
          <a:off x="6664799" y="1017804"/>
          <a:ext cx="1380684"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rot="10800000">
        <a:off x="6810089" y="1191464"/>
        <a:ext cx="1210466" cy="340436"/>
      </dsp:txXfrm>
    </dsp:sp>
    <dsp:sp modelId="{3A134EED-C912-4230-A5F1-7EA5F1836018}">
      <dsp:nvSpPr>
        <dsp:cNvPr id="0" name=""/>
        <dsp:cNvSpPr/>
      </dsp:nvSpPr>
      <dsp:spPr>
        <a:xfrm>
          <a:off x="6227610" y="936103"/>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Köszönöm</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6697035" y="1182304"/>
        <a:ext cx="2266586" cy="1188765"/>
      </dsp:txXfrm>
    </dsp:sp>
    <dsp:sp modelId="{8DE0560E-5637-4BD9-A13A-A45B1920F140}">
      <dsp:nvSpPr>
        <dsp:cNvPr id="0" name=""/>
        <dsp:cNvSpPr/>
      </dsp:nvSpPr>
      <dsp:spPr>
        <a:xfrm rot="15300000">
          <a:off x="7674846" y="2157995"/>
          <a:ext cx="66733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rot="10800000">
        <a:off x="7781983" y="2353683"/>
        <a:ext cx="497120" cy="340436"/>
      </dsp:txXfrm>
    </dsp:sp>
    <dsp:sp modelId="{C6B3F838-6042-471E-A20C-8310670301BF}">
      <dsp:nvSpPr>
        <dsp:cNvPr id="0" name=""/>
        <dsp:cNvSpPr/>
      </dsp:nvSpPr>
      <dsp:spPr>
        <a:xfrm>
          <a:off x="6581211" y="2255760"/>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rPr>
            <a:t>Merci</a:t>
          </a:r>
        </a:p>
      </dsp:txBody>
      <dsp:txXfrm>
        <a:off x="7050636" y="2501961"/>
        <a:ext cx="2266586" cy="1188765"/>
      </dsp:txXfrm>
    </dsp:sp>
    <dsp:sp modelId="{97578CCD-4C78-4942-A3CB-6699B71BCBFD}">
      <dsp:nvSpPr>
        <dsp:cNvPr id="0" name=""/>
        <dsp:cNvSpPr/>
      </dsp:nvSpPr>
      <dsp:spPr>
        <a:xfrm rot="17100000">
          <a:off x="7672077" y="3477652"/>
          <a:ext cx="66732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7735158" y="3673340"/>
        <a:ext cx="497110" cy="340436"/>
      </dsp:txXfrm>
    </dsp:sp>
    <dsp:sp modelId="{6224C12C-0D9C-48DB-A417-973385808958}">
      <dsp:nvSpPr>
        <dsp:cNvPr id="0" name=""/>
        <dsp:cNvSpPr/>
      </dsp:nvSpPr>
      <dsp:spPr>
        <a:xfrm>
          <a:off x="6227610" y="357541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Shukran</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6697035" y="3821617"/>
        <a:ext cx="2266586" cy="1188765"/>
      </dsp:txXfrm>
    </dsp:sp>
    <dsp:sp modelId="{4F99308B-9599-4A9C-9355-F3D80C2C3F8A}">
      <dsp:nvSpPr>
        <dsp:cNvPr id="0" name=""/>
        <dsp:cNvSpPr/>
      </dsp:nvSpPr>
      <dsp:spPr>
        <a:xfrm rot="18925226">
          <a:off x="6397533" y="4480993"/>
          <a:ext cx="2157898"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6422021" y="4654210"/>
        <a:ext cx="1987680" cy="340436"/>
      </dsp:txXfrm>
    </dsp:sp>
    <dsp:sp modelId="{6E7795CF-52E9-442D-8337-A648BBA86A88}">
      <dsp:nvSpPr>
        <dsp:cNvPr id="0" name=""/>
        <dsp:cNvSpPr/>
      </dsp:nvSpPr>
      <dsp:spPr>
        <a:xfrm>
          <a:off x="5544610" y="424846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Dhan'yabāda</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6014035" y="4494667"/>
        <a:ext cx="2266586" cy="1188765"/>
      </dsp:txXfrm>
    </dsp:sp>
    <dsp:sp modelId="{5C5FB309-38D4-417C-8B55-5A16AC20E029}">
      <dsp:nvSpPr>
        <dsp:cNvPr id="0" name=""/>
        <dsp:cNvSpPr/>
      </dsp:nvSpPr>
      <dsp:spPr>
        <a:xfrm rot="20281716">
          <a:off x="5387446" y="5134332"/>
          <a:ext cx="1888911"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5393627" y="5279654"/>
        <a:ext cx="1718693" cy="340436"/>
      </dsp:txXfrm>
    </dsp:sp>
    <dsp:sp modelId="{EA8827D6-550A-4E8A-B625-1DC26A25F195}">
      <dsp:nvSpPr>
        <dsp:cNvPr id="0" name=""/>
        <dsp:cNvSpPr/>
      </dsp:nvSpPr>
      <dsp:spPr>
        <a:xfrm>
          <a:off x="3941897" y="4895073"/>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rPr>
            <a:t>Na </a:t>
          </a: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gode</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4411322" y="5141274"/>
        <a:ext cx="2266586" cy="1188765"/>
      </dsp:txXfrm>
    </dsp:sp>
    <dsp:sp modelId="{858EAA3C-B3A3-4B76-81B2-8F76D75C13BC}">
      <dsp:nvSpPr>
        <dsp:cNvPr id="0" name=""/>
        <dsp:cNvSpPr/>
      </dsp:nvSpPr>
      <dsp:spPr>
        <a:xfrm rot="1681999">
          <a:off x="3904421" y="5085470"/>
          <a:ext cx="1903785"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3914406" y="5158949"/>
        <a:ext cx="1733567" cy="340436"/>
      </dsp:txXfrm>
    </dsp:sp>
    <dsp:sp modelId="{224FA678-9BAB-4FF6-B83F-8DF5FCE3BC02}">
      <dsp:nvSpPr>
        <dsp:cNvPr id="0" name=""/>
        <dsp:cNvSpPr/>
      </dsp:nvSpPr>
      <dsp:spPr>
        <a:xfrm>
          <a:off x="2592288" y="417646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Spasibo</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3061713" y="4422667"/>
        <a:ext cx="2266586" cy="1188765"/>
      </dsp:txXfrm>
    </dsp:sp>
    <dsp:sp modelId="{CECF98F8-BBE9-4D21-8156-523077841B96}">
      <dsp:nvSpPr>
        <dsp:cNvPr id="0" name=""/>
        <dsp:cNvSpPr/>
      </dsp:nvSpPr>
      <dsp:spPr>
        <a:xfrm rot="1962214">
          <a:off x="2499109" y="4422314"/>
          <a:ext cx="2422939"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2512601" y="4489809"/>
        <a:ext cx="2252721" cy="340436"/>
      </dsp:txXfrm>
    </dsp:sp>
    <dsp:sp modelId="{307C8B99-1893-47B0-BE68-F075E64433AB}">
      <dsp:nvSpPr>
        <dsp:cNvPr id="0" name=""/>
        <dsp:cNvSpPr/>
      </dsp:nvSpPr>
      <dsp:spPr>
        <a:xfrm>
          <a:off x="1656185" y="3575416"/>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Obrigado</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2125610" y="3821617"/>
        <a:ext cx="2266586" cy="1188765"/>
      </dsp:txXfrm>
    </dsp:sp>
    <dsp:sp modelId="{A24E80D2-7D54-479A-A3DA-1838B353471E}">
      <dsp:nvSpPr>
        <dsp:cNvPr id="0" name=""/>
        <dsp:cNvSpPr/>
      </dsp:nvSpPr>
      <dsp:spPr>
        <a:xfrm rot="4500000">
          <a:off x="2747055" y="3467298"/>
          <a:ext cx="667321"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a:off x="2810136" y="3498568"/>
        <a:ext cx="497103" cy="340436"/>
      </dsp:txXfrm>
    </dsp:sp>
    <dsp:sp modelId="{EB38897E-5FC0-4A94-953B-E5F1E78EB767}">
      <dsp:nvSpPr>
        <dsp:cNvPr id="0" name=""/>
        <dsp:cNvSpPr/>
      </dsp:nvSpPr>
      <dsp:spPr>
        <a:xfrm>
          <a:off x="1302584" y="2255760"/>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Bayarlalaa</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1772009" y="2501961"/>
        <a:ext cx="2266586" cy="1188765"/>
      </dsp:txXfrm>
    </dsp:sp>
    <dsp:sp modelId="{97E3337B-3494-40F6-BDAC-3CC91F06CFFB}">
      <dsp:nvSpPr>
        <dsp:cNvPr id="0" name=""/>
        <dsp:cNvSpPr/>
      </dsp:nvSpPr>
      <dsp:spPr>
        <a:xfrm rot="6300000">
          <a:off x="2749824" y="2147641"/>
          <a:ext cx="667332" cy="567394"/>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n-lt"/>
          </a:endParaRPr>
        </a:p>
      </dsp:txBody>
      <dsp:txXfrm rot="10800000">
        <a:off x="2856961" y="2178911"/>
        <a:ext cx="497114" cy="340436"/>
      </dsp:txXfrm>
    </dsp:sp>
    <dsp:sp modelId="{8ED3F180-F144-4FAE-856D-2B154639FCFC}">
      <dsp:nvSpPr>
        <dsp:cNvPr id="0" name=""/>
        <dsp:cNvSpPr/>
      </dsp:nvSpPr>
      <dsp:spPr>
        <a:xfrm>
          <a:off x="1656185" y="936103"/>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Daalụ</a:t>
          </a:r>
          <a:endPar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endParaRPr>
        </a:p>
      </dsp:txBody>
      <dsp:txXfrm>
        <a:off x="2125610" y="1182304"/>
        <a:ext cx="2266586" cy="1188765"/>
      </dsp:txXfrm>
    </dsp:sp>
    <dsp:sp modelId="{613B220F-DA87-4327-868C-186AD1193C5F}">
      <dsp:nvSpPr>
        <dsp:cNvPr id="0" name=""/>
        <dsp:cNvSpPr/>
      </dsp:nvSpPr>
      <dsp:spPr>
        <a:xfrm rot="8249384">
          <a:off x="3431524" y="1225210"/>
          <a:ext cx="540688" cy="290856"/>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mn-lt"/>
          </a:endParaRPr>
        </a:p>
      </dsp:txBody>
      <dsp:txXfrm rot="10800000">
        <a:off x="3507314" y="1253900"/>
        <a:ext cx="453431" cy="174514"/>
      </dsp:txXfrm>
    </dsp:sp>
    <dsp:sp modelId="{42143F77-04DE-498D-9A57-AB6D8878FD3B}">
      <dsp:nvSpPr>
        <dsp:cNvPr id="0" name=""/>
        <dsp:cNvSpPr/>
      </dsp:nvSpPr>
      <dsp:spPr>
        <a:xfrm>
          <a:off x="2520282" y="144020"/>
          <a:ext cx="3205436" cy="1681167"/>
        </a:xfrm>
        <a:prstGeom prst="ellipse">
          <a:avLst/>
        </a:prstGeom>
        <a:noFill/>
        <a:ln w="12700" cap="flat" cmpd="sng" algn="ctr">
          <a:noFill/>
          <a:prstDash val="solid"/>
          <a:miter lim="800000"/>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u="none" kern="1200" dirty="0" err="1">
              <a:solidFill>
                <a:schemeClr val="bg1">
                  <a:lumMod val="95000"/>
                  <a:lumOff val="5000"/>
                </a:schemeClr>
              </a:solidFill>
              <a:effectLst>
                <a:outerShdw blurRad="38100" dist="38100" dir="2700000" algn="tl">
                  <a:srgbClr val="000000">
                    <a:alpha val="43137"/>
                  </a:srgbClr>
                </a:outerShdw>
              </a:effectLst>
              <a:latin typeface="+mn-lt"/>
            </a:rPr>
            <a:t>Teşekkürler</a:t>
          </a:r>
          <a:r>
            <a:rPr lang="en-US" sz="3000" b="0" i="0" u="none" kern="1200" dirty="0">
              <a:solidFill>
                <a:schemeClr val="bg1">
                  <a:lumMod val="95000"/>
                  <a:lumOff val="5000"/>
                </a:schemeClr>
              </a:solidFill>
              <a:effectLst>
                <a:outerShdw blurRad="38100" dist="38100" dir="2700000" algn="tl">
                  <a:srgbClr val="000000">
                    <a:alpha val="43137"/>
                  </a:srgbClr>
                </a:outerShdw>
              </a:effectLst>
              <a:latin typeface="+mn-lt"/>
            </a:rPr>
            <a:t> </a:t>
          </a:r>
        </a:p>
      </dsp:txBody>
      <dsp:txXfrm>
        <a:off x="2989707" y="390221"/>
        <a:ext cx="2266586" cy="1188765"/>
      </dsp:txXfrm>
    </dsp:sp>
    <dsp:sp modelId="{3C31B3A0-944A-4EEA-AAA3-A8448C5A33D2}">
      <dsp:nvSpPr>
        <dsp:cNvPr id="0" name=""/>
        <dsp:cNvSpPr/>
      </dsp:nvSpPr>
      <dsp:spPr>
        <a:xfrm rot="9578382">
          <a:off x="4502692" y="568736"/>
          <a:ext cx="698081" cy="290856"/>
        </a:xfrm>
        <a:prstGeom prst="rightArrow">
          <a:avLst>
            <a:gd name="adj1" fmla="val 60000"/>
            <a:gd name="adj2" fmla="val 50000"/>
          </a:avLst>
        </a:prstGeom>
        <a:noFill/>
        <a:ln>
          <a:noFill/>
        </a:ln>
        <a:effectLst>
          <a:innerShdw blurRad="63500" dist="50800" dir="13500000">
            <a:prstClr val="black">
              <a:alpha val="50000"/>
            </a:prstClr>
          </a:inn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mn-lt"/>
          </a:endParaRPr>
        </a:p>
      </dsp:txBody>
      <dsp:txXfrm rot="10800000">
        <a:off x="4587223" y="611728"/>
        <a:ext cx="610824" cy="17451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513802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700668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941269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980816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58627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143579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512164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118412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670168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938511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36911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229544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182567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203536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406028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74961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00851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09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10/2/2024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10/2/2024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10/2/2024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10/2/2024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hyperlink" Target="https://link.springer.com/article/10.1007/s10470-015-0673-1"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hyperlink" Target="http://dx.doi.org/10.5772/62327" TargetMode="External"/><Relationship Id="rId3" Type="http://schemas.openxmlformats.org/officeDocument/2006/relationships/hyperlink" Target="https://doi.org/10.1016/B978-0-12-816662-8.00015-1" TargetMode="External"/><Relationship Id="rId7" Type="http://schemas.openxmlformats.org/officeDocument/2006/relationships/hyperlink" Target="https://iopscience.iop.org/article/10.1088/2053-1591/acda17/pdf"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hyperlink" Target="https://link.springer.com/article/10.1007/s10470-015-0673-1" TargetMode="External"/><Relationship Id="rId5" Type="http://schemas.openxmlformats.org/officeDocument/2006/relationships/hyperlink" Target="https://doi.org/10.1016/bs.coac.2021.11.002" TargetMode="External"/><Relationship Id="rId4" Type="http://schemas.openxmlformats.org/officeDocument/2006/relationships/hyperlink" Target="https://www.sigmaaldrich.com/HU/en/technical-documents/technical-article/materials-science-and-engineering/biosensors-and-imaging/quantum-dots" TargetMode="Externa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iopscience.iop.org/article/10.1088/2053-1591/acda17/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04864"/>
            <a:ext cx="10058400" cy="1711037"/>
          </a:xfrm>
        </p:spPr>
        <p:txBody>
          <a:bodyPr anchor="b">
            <a:normAutofit/>
          </a:bodyPr>
          <a:lstStyle/>
          <a:p>
            <a:r>
              <a:rPr lang="en-GB" dirty="0"/>
              <a:t>QUANTUM DOTS</a:t>
            </a:r>
          </a:p>
        </p:txBody>
      </p:sp>
      <p:sp>
        <p:nvSpPr>
          <p:cNvPr id="3" name="Subtitle 2"/>
          <p:cNvSpPr>
            <a:spLocks noGrp="1"/>
          </p:cNvSpPr>
          <p:nvPr>
            <p:ph type="subTitle" idx="1"/>
          </p:nvPr>
        </p:nvSpPr>
        <p:spPr>
          <a:xfrm>
            <a:off x="1066800" y="4156036"/>
            <a:ext cx="10058400" cy="1361196"/>
          </a:xfrm>
        </p:spPr>
        <p:txBody>
          <a:bodyPr>
            <a:normAutofit fontScale="85000" lnSpcReduction="20000"/>
          </a:bodyPr>
          <a:lstStyle/>
          <a:p>
            <a:pPr>
              <a:spcAft>
                <a:spcPts val="600"/>
              </a:spcAft>
            </a:pPr>
            <a:r>
              <a:rPr lang="en-GB" sz="2400" dirty="0"/>
              <a:t>Ayomide Ajayi</a:t>
            </a:r>
          </a:p>
          <a:p>
            <a:pPr>
              <a:spcAft>
                <a:spcPts val="600"/>
              </a:spcAft>
            </a:pPr>
            <a:r>
              <a:rPr lang="en-GB" sz="2400" dirty="0"/>
              <a:t>Electrical Engineering</a:t>
            </a:r>
          </a:p>
          <a:p>
            <a:pPr>
              <a:spcAft>
                <a:spcPts val="600"/>
              </a:spcAft>
            </a:pPr>
            <a:r>
              <a:rPr lang="en-GB" sz="2400" dirty="0"/>
              <a:t>University of Debrecen, Hungary</a:t>
            </a:r>
          </a:p>
          <a:p>
            <a:pPr>
              <a:spcAft>
                <a:spcPts val="600"/>
              </a:spcAft>
            </a:pPr>
            <a:r>
              <a:rPr lang="en-GB" sz="2400" dirty="0"/>
              <a:t>25</a:t>
            </a:r>
            <a:r>
              <a:rPr lang="en-GB" sz="2400" baseline="30000" dirty="0"/>
              <a:t>th</a:t>
            </a:r>
            <a:r>
              <a:rPr lang="en-GB" sz="2400" dirty="0"/>
              <a:t> May, 2024</a:t>
            </a:r>
          </a:p>
          <a:p>
            <a:pPr>
              <a:spcAft>
                <a:spcPts val="600"/>
              </a:spcAft>
            </a:pPr>
            <a:endParaRPr lang="en-GB" sz="2400" dirty="0"/>
          </a:p>
        </p:txBody>
      </p:sp>
    </p:spTree>
    <p:extLst>
      <p:ext uri="{BB962C8B-B14F-4D97-AF65-F5344CB8AC3E}">
        <p14:creationId xmlns:p14="http://schemas.microsoft.com/office/powerpoint/2010/main" val="3344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Applications in Nanoelectronics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dirty="0">
                <a:solidFill>
                  <a:schemeClr val="bg1"/>
                </a:solidFill>
              </a:rPr>
              <a:t>Enhanced Device Performance: </a:t>
            </a:r>
            <a:r>
              <a:rPr lang="en-GB" sz="2400" b="0" dirty="0">
                <a:solidFill>
                  <a:schemeClr val="bg1"/>
                </a:solidFill>
              </a:rPr>
              <a:t>Quantum dots improve charge carrier mobility in transistors, enhancing the performance of </a:t>
            </a:r>
            <a:r>
              <a:rPr lang="en-GB" sz="2400" b="0" dirty="0" err="1">
                <a:solidFill>
                  <a:schemeClr val="bg1"/>
                </a:solidFill>
              </a:rPr>
              <a:t>nanoelectronic</a:t>
            </a:r>
            <a:r>
              <a:rPr lang="en-GB" sz="2400" b="0" dirty="0">
                <a:solidFill>
                  <a:schemeClr val="bg1"/>
                </a:solidFill>
              </a:rPr>
              <a:t> devices.</a:t>
            </a:r>
          </a:p>
          <a:p>
            <a:pPr marL="342900" indent="-342900">
              <a:buFontTx/>
              <a:buChar char="-"/>
            </a:pPr>
            <a:r>
              <a:rPr lang="en-GB" sz="2400" dirty="0">
                <a:solidFill>
                  <a:schemeClr val="bg1"/>
                </a:solidFill>
              </a:rPr>
              <a:t>Quantum Dot Transistors: </a:t>
            </a:r>
            <a:r>
              <a:rPr lang="en-GB" sz="2400" b="0" dirty="0">
                <a:solidFill>
                  <a:schemeClr val="bg1"/>
                </a:solidFill>
              </a:rPr>
              <a:t>Utilization in the development of quantum dot field-effect transistors (QD-FETs), offering higher sensitivity and faster switching times compared to conventional FETs.</a:t>
            </a:r>
          </a:p>
          <a:p>
            <a:pPr marL="342900" indent="-342900">
              <a:buFontTx/>
              <a:buChar char="-"/>
            </a:pPr>
            <a:r>
              <a:rPr lang="en-GB" sz="2400" dirty="0">
                <a:solidFill>
                  <a:schemeClr val="bg1"/>
                </a:solidFill>
              </a:rPr>
              <a:t>Flexible Electronics: </a:t>
            </a:r>
            <a:r>
              <a:rPr lang="en-GB" sz="2400" b="0" dirty="0">
                <a:solidFill>
                  <a:schemeClr val="bg1"/>
                </a:solidFill>
              </a:rPr>
              <a:t>Quantum dots are integral to creating flexible electronic displays and sensors, providing vibrant colour displays and high responsiveness under mechanical stress.</a:t>
            </a:r>
          </a:p>
          <a:p>
            <a:pPr marL="342900" indent="-342900">
              <a:buFontTx/>
              <a:buChar char="-"/>
            </a:pPr>
            <a:endParaRPr lang="en-GB"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19309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392145" y="2420888"/>
            <a:ext cx="3888431" cy="1008112"/>
          </a:xfrm>
        </p:spPr>
        <p:txBody>
          <a:bodyPr anchor="b">
            <a:normAutofit/>
          </a:bodyPr>
          <a:lstStyle/>
          <a:p>
            <a:r>
              <a:rPr lang="en-GB" sz="2600" b="1" dirty="0"/>
              <a:t>Quantum Dot Gate-FET</a:t>
            </a:r>
            <a:endParaRPr lang="en-US" sz="2600" b="1" dirty="0"/>
          </a:p>
        </p:txBody>
      </p:sp>
      <p:pic>
        <p:nvPicPr>
          <p:cNvPr id="5" name="Content Placeholder 4" descr="A diagram of a structure&#10;&#10;Description automatically generated">
            <a:extLst>
              <a:ext uri="{FF2B5EF4-FFF2-40B4-BE49-F238E27FC236}">
                <a16:creationId xmlns:a16="http://schemas.microsoft.com/office/drawing/2014/main" id="{DB0943C6-CA01-DB79-B81F-EA811C73ADF4}"/>
              </a:ext>
            </a:extLst>
          </p:cNvPr>
          <p:cNvPicPr>
            <a:picLocks noGrp="1" noChangeAspect="1"/>
          </p:cNvPicPr>
          <p:nvPr>
            <p:ph idx="1"/>
          </p:nvPr>
        </p:nvPicPr>
        <p:blipFill>
          <a:blip r:embed="rId3"/>
          <a:stretch>
            <a:fillRect/>
          </a:stretch>
        </p:blipFill>
        <p:spPr>
          <a:xfrm>
            <a:off x="1672976" y="625169"/>
            <a:ext cx="5032876" cy="5607662"/>
          </a:xfrm>
          <a:noFill/>
        </p:spPr>
      </p:pic>
      <p:sp>
        <p:nvSpPr>
          <p:cNvPr id="19" name="Text Placeholder 3">
            <a:extLst>
              <a:ext uri="{FF2B5EF4-FFF2-40B4-BE49-F238E27FC236}">
                <a16:creationId xmlns:a16="http://schemas.microsoft.com/office/drawing/2014/main" id="{C65424C4-342D-7AE9-85B4-2FE8C7FF5454}"/>
              </a:ext>
            </a:extLst>
          </p:cNvPr>
          <p:cNvSpPr>
            <a:spLocks noGrp="1"/>
          </p:cNvSpPr>
          <p:nvPr>
            <p:ph type="body" sz="half" idx="2"/>
          </p:nvPr>
        </p:nvSpPr>
        <p:spPr>
          <a:xfrm>
            <a:off x="7392145" y="3429000"/>
            <a:ext cx="3733056" cy="1828800"/>
          </a:xfrm>
        </p:spPr>
        <p:txBody>
          <a:bodyPr>
            <a:normAutofit fontScale="92500" lnSpcReduction="10000"/>
          </a:bodyPr>
          <a:lstStyle/>
          <a:p>
            <a:pPr marL="342900" indent="-342900">
              <a:buAutoNum type="alphaLcPeriod"/>
            </a:pPr>
            <a:r>
              <a:rPr lang="en-GB" dirty="0"/>
              <a:t>Device structure</a:t>
            </a:r>
          </a:p>
          <a:p>
            <a:pPr marL="342900" indent="-342900">
              <a:buAutoNum type="alphaLcPeriod"/>
            </a:pPr>
            <a:r>
              <a:rPr lang="en-GB" dirty="0"/>
              <a:t>Cross sectional schematic</a:t>
            </a:r>
          </a:p>
          <a:p>
            <a:pPr marL="342900" indent="-342900">
              <a:buAutoNum type="alphaLcPeriod"/>
            </a:pPr>
            <a:endParaRPr lang="en-GB" dirty="0"/>
          </a:p>
          <a:p>
            <a:pPr marL="342900" indent="-342900">
              <a:buAutoNum type="alphaLcPeriod"/>
            </a:pPr>
            <a:endParaRPr lang="en-GB" dirty="0"/>
          </a:p>
          <a:p>
            <a:r>
              <a:rPr lang="en-GB" dirty="0"/>
              <a:t>Source: Application of quantum dot gate FETs (QDGFETs) in ternary logic image inversion</a:t>
            </a:r>
          </a:p>
          <a:p>
            <a:r>
              <a:rPr lang="en-GB" dirty="0">
                <a:hlinkClick r:id="rId4"/>
              </a:rPr>
              <a:t>https://link.springer.com/article/10.1007/s10470-015-0673-1</a:t>
            </a:r>
            <a:r>
              <a:rPr lang="en-GB" dirty="0"/>
              <a:t> </a:t>
            </a:r>
            <a:endParaRPr lang="en-US" dirty="0"/>
          </a:p>
        </p:txBody>
      </p:sp>
      <p:sp>
        <p:nvSpPr>
          <p:cNvPr id="14" name="Slide Number Placeholder 5" hidden="1">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pPr>
              <a:spcAft>
                <a:spcPts val="600"/>
              </a:spcAft>
            </a:pPr>
            <a:fld id="{A49DFD55-3C28-40EF-9E31-A92D2E4017FF}" type="slidenum">
              <a:rPr lang="en-US" smtClean="0"/>
              <a:pPr>
                <a:spcAft>
                  <a:spcPts val="600"/>
                </a:spcAft>
              </a:pPr>
              <a:t>11</a:t>
            </a:fld>
            <a:endParaRPr lang="en-US"/>
          </a:p>
        </p:txBody>
      </p:sp>
    </p:spTree>
    <p:extLst>
      <p:ext uri="{BB962C8B-B14F-4D97-AF65-F5344CB8AC3E}">
        <p14:creationId xmlns:p14="http://schemas.microsoft.com/office/powerpoint/2010/main" val="2205252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Applications in Nanoelectronics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dirty="0">
                <a:solidFill>
                  <a:schemeClr val="bg1"/>
                </a:solidFill>
              </a:rPr>
              <a:t>Optoelectronic Devices: </a:t>
            </a:r>
            <a:r>
              <a:rPr lang="en-GB" sz="2400" b="0" dirty="0">
                <a:solidFill>
                  <a:schemeClr val="bg1"/>
                </a:solidFill>
              </a:rPr>
              <a:t>Application in optoelectronic devices such as quantum dot lasers and photodetectors, which benefit from the </a:t>
            </a:r>
            <a:r>
              <a:rPr lang="en-GB" sz="2400" b="0" dirty="0" err="1">
                <a:solidFill>
                  <a:schemeClr val="bg1"/>
                </a:solidFill>
              </a:rPr>
              <a:t>tunable</a:t>
            </a:r>
            <a:r>
              <a:rPr lang="en-GB" sz="2400" b="0" dirty="0">
                <a:solidFill>
                  <a:schemeClr val="bg1"/>
                </a:solidFill>
              </a:rPr>
              <a:t> optical properties of quantum dots for increased efficiency and specificity in light emission and detection.</a:t>
            </a:r>
          </a:p>
          <a:p>
            <a:pPr marL="342900" indent="-342900">
              <a:buFontTx/>
              <a:buChar char="-"/>
            </a:pPr>
            <a:endParaRPr lang="en-GB" sz="2400" b="0" dirty="0">
              <a:solidFill>
                <a:schemeClr val="bg1"/>
              </a:solidFill>
            </a:endParaRPr>
          </a:p>
          <a:p>
            <a:pPr marL="342900" indent="-342900">
              <a:buFontTx/>
              <a:buChar char="-"/>
            </a:pPr>
            <a:r>
              <a:rPr lang="en-GB" sz="2400" dirty="0">
                <a:solidFill>
                  <a:schemeClr val="bg1"/>
                </a:solidFill>
              </a:rPr>
              <a:t>Quantum Computing: </a:t>
            </a:r>
            <a:r>
              <a:rPr lang="en-GB" sz="2400" b="0" dirty="0">
                <a:solidFill>
                  <a:schemeClr val="bg1"/>
                </a:solidFill>
              </a:rPr>
              <a:t>Quantum dots are pivotal in the development of quantum computing technologies, where they can act as </a:t>
            </a:r>
            <a:r>
              <a:rPr lang="en-GB" sz="2400" dirty="0">
                <a:solidFill>
                  <a:schemeClr val="bg1"/>
                </a:solidFill>
              </a:rPr>
              <a:t>qubits</a:t>
            </a:r>
            <a:r>
              <a:rPr lang="en-GB" sz="2400" b="0" dirty="0">
                <a:solidFill>
                  <a:schemeClr val="bg1"/>
                </a:solidFill>
              </a:rPr>
              <a:t> for storing and processing information at the quantum level.</a:t>
            </a:r>
          </a:p>
          <a:p>
            <a:pPr marL="342900" indent="-342900">
              <a:buFontTx/>
              <a:buChar char="-"/>
            </a:pPr>
            <a:endParaRPr lang="en-GB" sz="240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52230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10121275" cy="856383"/>
          </a:xfrm>
          <a:noFill/>
        </p:spPr>
        <p:txBody>
          <a:bodyPr>
            <a:normAutofit/>
          </a:bodyPr>
          <a:lstStyle/>
          <a:p>
            <a:r>
              <a:rPr lang="en-GB" sz="3200" b="1" dirty="0">
                <a:solidFill>
                  <a:schemeClr val="bg1"/>
                </a:solidFill>
              </a:rPr>
              <a:t>Environmental and Safety Considerations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dirty="0">
                <a:solidFill>
                  <a:schemeClr val="bg1"/>
                </a:solidFill>
              </a:rPr>
              <a:t>Environmental and safety considerations are critical in quantum dot technology, particularly given the widespread use and potential </a:t>
            </a:r>
            <a:r>
              <a:rPr lang="en-GB" sz="2400" dirty="0">
                <a:solidFill>
                  <a:schemeClr val="bg1"/>
                </a:solidFill>
              </a:rPr>
              <a:t>health and ecological impacts</a:t>
            </a:r>
            <a:r>
              <a:rPr lang="en-GB" sz="2400" b="0" dirty="0">
                <a:solidFill>
                  <a:schemeClr val="bg1"/>
                </a:solidFill>
              </a:rPr>
              <a:t> of these materials. </a:t>
            </a:r>
          </a:p>
          <a:p>
            <a:pPr marL="342900" indent="-342900">
              <a:buFontTx/>
              <a:buChar char="-"/>
            </a:pPr>
            <a:r>
              <a:rPr lang="en-GB" sz="2400" b="0" dirty="0">
                <a:solidFill>
                  <a:schemeClr val="bg1"/>
                </a:solidFill>
              </a:rPr>
              <a:t>Quantum dots often contain </a:t>
            </a:r>
            <a:r>
              <a:rPr lang="en-GB" sz="2400" dirty="0">
                <a:solidFill>
                  <a:schemeClr val="bg1"/>
                </a:solidFill>
              </a:rPr>
              <a:t>heavy metals</a:t>
            </a:r>
            <a:r>
              <a:rPr lang="en-GB" sz="2400" b="0" dirty="0">
                <a:solidFill>
                  <a:schemeClr val="bg1"/>
                </a:solidFill>
              </a:rPr>
              <a:t> which pose significant toxicity risks to both human health and the environment if not properly managed.</a:t>
            </a:r>
          </a:p>
          <a:p>
            <a:pPr marL="342900" indent="-342900">
              <a:buFontTx/>
              <a:buChar char="-"/>
            </a:pPr>
            <a:r>
              <a:rPr lang="en-GB" sz="2400" b="0" dirty="0">
                <a:solidFill>
                  <a:schemeClr val="bg1"/>
                </a:solidFill>
              </a:rPr>
              <a:t>The potential for these materials to leach into water sources or accumulate in the food chain raises concerns about their long-term ecological impact.</a:t>
            </a:r>
          </a:p>
          <a:p>
            <a:pPr marL="342900" indent="-342900">
              <a:buFontTx/>
              <a:buChar char="-"/>
            </a:pPr>
            <a:r>
              <a:rPr lang="en-GB" sz="2400" b="0" dirty="0">
                <a:solidFill>
                  <a:schemeClr val="bg1"/>
                </a:solidFill>
              </a:rPr>
              <a:t>Studies have shown that quantum dots can be toxic to cells and organisms, depending on their composition, surface chemistry, and exposure levels. This toxicity can affect cellular processes and DNA, leading to cytotoxicity, genotoxicity, and potentially causing other harmful effects.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4008160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10193283" cy="856383"/>
          </a:xfrm>
          <a:noFill/>
        </p:spPr>
        <p:txBody>
          <a:bodyPr>
            <a:normAutofit/>
          </a:bodyPr>
          <a:lstStyle/>
          <a:p>
            <a:r>
              <a:rPr lang="en-GB" sz="3200" b="1" dirty="0">
                <a:solidFill>
                  <a:schemeClr val="bg1"/>
                </a:solidFill>
              </a:rPr>
              <a:t>Environmental and Safety Considerations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dirty="0">
                <a:solidFill>
                  <a:schemeClr val="bg1"/>
                </a:solidFill>
              </a:rPr>
              <a:t>Regulatory frameworks are being developed and refined to manage the production, use, and disposal of quantum dots to mitigate these risks. Innovations in quantum dot synthesis, such as the development of </a:t>
            </a:r>
            <a:r>
              <a:rPr lang="en-GB" sz="2400" dirty="0">
                <a:solidFill>
                  <a:schemeClr val="bg1"/>
                </a:solidFill>
              </a:rPr>
              <a:t>cadmium-free</a:t>
            </a:r>
            <a:r>
              <a:rPr lang="en-GB" sz="2400" b="0" dirty="0">
                <a:solidFill>
                  <a:schemeClr val="bg1"/>
                </a:solidFill>
              </a:rPr>
              <a:t> and </a:t>
            </a:r>
            <a:r>
              <a:rPr lang="en-GB" sz="2400" dirty="0">
                <a:solidFill>
                  <a:schemeClr val="bg1"/>
                </a:solidFill>
              </a:rPr>
              <a:t>biocompatible quantum dots</a:t>
            </a:r>
            <a:r>
              <a:rPr lang="en-GB" sz="2400" b="0" dirty="0">
                <a:solidFill>
                  <a:schemeClr val="bg1"/>
                </a:solidFill>
              </a:rPr>
              <a:t>, are also being pursued to reduce environmental and health hazards.</a:t>
            </a:r>
          </a:p>
          <a:p>
            <a:pPr marL="342900" indent="-342900">
              <a:buFontTx/>
              <a:buChar char="-"/>
            </a:pPr>
            <a:r>
              <a:rPr lang="en-GB" sz="2400" b="0" dirty="0">
                <a:solidFill>
                  <a:schemeClr val="bg1"/>
                </a:solidFill>
              </a:rPr>
              <a:t>Incorporating </a:t>
            </a:r>
            <a:r>
              <a:rPr lang="en-GB" sz="2400" dirty="0">
                <a:solidFill>
                  <a:schemeClr val="bg1"/>
                </a:solidFill>
              </a:rPr>
              <a:t>life cycle analysis</a:t>
            </a:r>
            <a:r>
              <a:rPr lang="en-GB" sz="2400" b="0" dirty="0">
                <a:solidFill>
                  <a:schemeClr val="bg1"/>
                </a:solidFill>
              </a:rPr>
              <a:t> and </a:t>
            </a:r>
            <a:r>
              <a:rPr lang="en-GB" sz="2400" dirty="0">
                <a:solidFill>
                  <a:schemeClr val="bg1"/>
                </a:solidFill>
              </a:rPr>
              <a:t>green chemistry</a:t>
            </a:r>
            <a:r>
              <a:rPr lang="en-GB" sz="2400" b="0" dirty="0">
                <a:solidFill>
                  <a:schemeClr val="bg1"/>
                </a:solidFill>
              </a:rPr>
              <a:t> principles into the development and application of quantum dots is crucial. These measures ensure safer production processes and help reduce the environmental footprint while maintaining the functionality and benefits of quantum dots in various applications.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426977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Conclusion</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626364" lvl="1" indent="-342900">
              <a:buFontTx/>
              <a:buChar char="-"/>
            </a:pPr>
            <a:r>
              <a:rPr lang="en-GB" sz="3400" b="0" dirty="0">
                <a:solidFill>
                  <a:schemeClr val="bg1"/>
                </a:solidFill>
              </a:rPr>
              <a:t>Quantum dots are revolutionary nanomaterials that enhance nanotechnology and electronics with their unique, </a:t>
            </a:r>
            <a:r>
              <a:rPr lang="en-GB" sz="3400" b="0" dirty="0" err="1">
                <a:solidFill>
                  <a:schemeClr val="bg1"/>
                </a:solidFill>
              </a:rPr>
              <a:t>tunable</a:t>
            </a:r>
            <a:r>
              <a:rPr lang="en-GB" sz="3400" b="0" dirty="0">
                <a:solidFill>
                  <a:schemeClr val="bg1"/>
                </a:solidFill>
              </a:rPr>
              <a:t> properties. As research progresses, safe and sustainable use remains essential. Their potential continues to grow, promising significant advancements across multiple fields.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3895026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References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fontScale="55000" lnSpcReduction="20000"/>
          </a:bodyPr>
          <a:lstStyle/>
          <a:p>
            <a:pPr marL="626364" lvl="1" indent="-342900">
              <a:buFontTx/>
              <a:buChar char="-"/>
            </a:pPr>
            <a:r>
              <a:rPr lang="en-GB" sz="2400" dirty="0">
                <a:solidFill>
                  <a:schemeClr val="bg1"/>
                </a:solidFill>
              </a:rPr>
              <a:t>Tyler Maxwell, Maria Gabriela Nogueira Campos, Stephen Smith, </a:t>
            </a:r>
            <a:r>
              <a:rPr lang="en-GB" sz="2400" dirty="0" err="1">
                <a:solidFill>
                  <a:schemeClr val="bg1"/>
                </a:solidFill>
              </a:rPr>
              <a:t>Mitsushita</a:t>
            </a:r>
            <a:r>
              <a:rPr lang="en-GB" sz="2400" dirty="0">
                <a:solidFill>
                  <a:schemeClr val="bg1"/>
                </a:solidFill>
              </a:rPr>
              <a:t> </a:t>
            </a:r>
            <a:r>
              <a:rPr lang="en-GB" sz="2400" dirty="0" err="1">
                <a:solidFill>
                  <a:schemeClr val="bg1"/>
                </a:solidFill>
              </a:rPr>
              <a:t>Doomra</a:t>
            </a:r>
            <a:r>
              <a:rPr lang="en-GB" sz="2400" dirty="0">
                <a:solidFill>
                  <a:schemeClr val="bg1"/>
                </a:solidFill>
              </a:rPr>
              <a:t>, </a:t>
            </a:r>
            <a:r>
              <a:rPr lang="en-GB" sz="2400" dirty="0" err="1">
                <a:solidFill>
                  <a:schemeClr val="bg1"/>
                </a:solidFill>
              </a:rPr>
              <a:t>Zon</a:t>
            </a:r>
            <a:r>
              <a:rPr lang="en-GB" sz="2400" dirty="0">
                <a:solidFill>
                  <a:schemeClr val="bg1"/>
                </a:solidFill>
              </a:rPr>
              <a:t> </a:t>
            </a:r>
            <a:r>
              <a:rPr lang="en-GB" sz="2400" dirty="0" err="1">
                <a:solidFill>
                  <a:schemeClr val="bg1"/>
                </a:solidFill>
              </a:rPr>
              <a:t>Thwin</a:t>
            </a:r>
            <a:r>
              <a:rPr lang="en-GB" sz="2400" dirty="0">
                <a:solidFill>
                  <a:schemeClr val="bg1"/>
                </a:solidFill>
              </a:rPr>
              <a:t>, </a:t>
            </a:r>
            <a:r>
              <a:rPr lang="en-GB" sz="2400" dirty="0" err="1">
                <a:solidFill>
                  <a:schemeClr val="bg1"/>
                </a:solidFill>
              </a:rPr>
              <a:t>Swadeshmukul</a:t>
            </a:r>
            <a:r>
              <a:rPr lang="en-GB" sz="2400" dirty="0">
                <a:solidFill>
                  <a:schemeClr val="bg1"/>
                </a:solidFill>
              </a:rPr>
              <a:t> </a:t>
            </a:r>
            <a:r>
              <a:rPr lang="en-GB" sz="2400" dirty="0" err="1">
                <a:solidFill>
                  <a:schemeClr val="bg1"/>
                </a:solidFill>
              </a:rPr>
              <a:t>Santra</a:t>
            </a:r>
            <a:r>
              <a:rPr lang="en-GB" sz="2400" dirty="0">
                <a:solidFill>
                  <a:schemeClr val="bg1"/>
                </a:solidFill>
              </a:rPr>
              <a:t>,</a:t>
            </a:r>
          </a:p>
          <a:p>
            <a:pPr marL="626364" lvl="1" indent="-342900">
              <a:buFontTx/>
              <a:buChar char="-"/>
            </a:pPr>
            <a:r>
              <a:rPr lang="en-GB" sz="2400" dirty="0">
                <a:solidFill>
                  <a:schemeClr val="bg1"/>
                </a:solidFill>
              </a:rPr>
              <a:t>Chapter 15 - Quantum Dots (</a:t>
            </a:r>
            <a:r>
              <a:rPr lang="en-GB" sz="2400" dirty="0">
                <a:solidFill>
                  <a:schemeClr val="bg1"/>
                </a:solidFill>
                <a:hlinkClick r:id="rId3"/>
              </a:rPr>
              <a:t>https://doi.org/10.1016/B978-0-12-816662-8.00015-1</a:t>
            </a:r>
            <a:r>
              <a:rPr lang="en-GB" sz="2400" dirty="0">
                <a:solidFill>
                  <a:schemeClr val="bg1"/>
                </a:solidFill>
              </a:rPr>
              <a:t>) </a:t>
            </a:r>
          </a:p>
          <a:p>
            <a:pPr marL="626364" lvl="1" indent="-342900">
              <a:buFontTx/>
              <a:buChar char="-"/>
            </a:pPr>
            <a:endParaRPr lang="en-GB" sz="2400" dirty="0">
              <a:solidFill>
                <a:schemeClr val="bg1"/>
              </a:solidFill>
            </a:endParaRPr>
          </a:p>
          <a:p>
            <a:pPr marL="626364" lvl="1" indent="-342900">
              <a:buFontTx/>
              <a:buChar char="-"/>
            </a:pPr>
            <a:r>
              <a:rPr lang="en-GB" sz="2400" dirty="0">
                <a:solidFill>
                  <a:schemeClr val="bg1"/>
                </a:solidFill>
                <a:hlinkClick r:id="rId4"/>
              </a:rPr>
              <a:t>https://www.sigmaaldrich.com/HU/en/technical-documents/technical-article/materials-science-and-engineering/biosensors-and-imaging/quantum-dots</a:t>
            </a:r>
            <a:endParaRPr lang="en-GB" sz="2400" dirty="0">
              <a:solidFill>
                <a:schemeClr val="bg1"/>
              </a:solidFill>
            </a:endParaRPr>
          </a:p>
          <a:p>
            <a:pPr marL="626364" lvl="1" indent="-342900">
              <a:buFontTx/>
              <a:buChar char="-"/>
            </a:pPr>
            <a:endParaRPr lang="en-GB" sz="2400" dirty="0">
              <a:solidFill>
                <a:schemeClr val="bg1"/>
              </a:solidFill>
            </a:endParaRPr>
          </a:p>
          <a:p>
            <a:pPr marL="626364" lvl="1" indent="-342900">
              <a:buFontTx/>
              <a:buChar char="-"/>
            </a:pPr>
            <a:r>
              <a:rPr lang="en-GB" sz="2400" dirty="0">
                <a:solidFill>
                  <a:schemeClr val="bg1"/>
                </a:solidFill>
              </a:rPr>
              <a:t>Chapter Four - Nanotechnology in wastewater treatment (</a:t>
            </a:r>
            <a:r>
              <a:rPr lang="en-GB" sz="2400" dirty="0">
                <a:solidFill>
                  <a:schemeClr val="bg1"/>
                </a:solidFill>
                <a:hlinkClick r:id="rId5"/>
              </a:rPr>
              <a:t>https://doi.org/10.1016/bs.coac.2021.11.002</a:t>
            </a:r>
            <a:r>
              <a:rPr lang="en-GB" sz="2400" dirty="0">
                <a:solidFill>
                  <a:schemeClr val="bg1"/>
                </a:solidFill>
              </a:rPr>
              <a:t>)</a:t>
            </a:r>
          </a:p>
          <a:p>
            <a:pPr marL="626364" lvl="1" indent="-342900">
              <a:buFontTx/>
              <a:buChar char="-"/>
            </a:pPr>
            <a:endParaRPr lang="en-GB" sz="2400" dirty="0">
              <a:solidFill>
                <a:schemeClr val="bg1"/>
              </a:solidFill>
            </a:endParaRPr>
          </a:p>
          <a:p>
            <a:pPr marL="626364" lvl="1" indent="-342900">
              <a:buFontTx/>
              <a:buChar char="-"/>
            </a:pPr>
            <a:r>
              <a:rPr lang="en-GB" sz="2400" dirty="0">
                <a:solidFill>
                  <a:schemeClr val="bg1"/>
                </a:solidFill>
              </a:rPr>
              <a:t>Application of quantum dot gate FETs (QDGFETs) in ternary logic image inversion (</a:t>
            </a:r>
            <a:r>
              <a:rPr lang="en-GB" sz="2400" dirty="0">
                <a:solidFill>
                  <a:schemeClr val="bg1"/>
                </a:solidFill>
                <a:hlinkClick r:id="rId6"/>
              </a:rPr>
              <a:t>https://link.springer.com/article/10.1007/s10470-015-0673-1</a:t>
            </a:r>
            <a:r>
              <a:rPr lang="en-GB" sz="2400" dirty="0">
                <a:solidFill>
                  <a:schemeClr val="bg1"/>
                </a:solidFill>
              </a:rPr>
              <a:t> )</a:t>
            </a:r>
          </a:p>
          <a:p>
            <a:pPr marL="626364" lvl="1" indent="-342900">
              <a:buFontTx/>
              <a:buChar char="-"/>
            </a:pPr>
            <a:endParaRPr lang="en-GB" sz="2400" dirty="0">
              <a:solidFill>
                <a:schemeClr val="bg1"/>
              </a:solidFill>
            </a:endParaRPr>
          </a:p>
          <a:p>
            <a:pPr marL="626364" lvl="1" indent="-342900">
              <a:buFontTx/>
              <a:buChar char="-"/>
            </a:pPr>
            <a:r>
              <a:rPr lang="en-GB" sz="2400" dirty="0">
                <a:solidFill>
                  <a:schemeClr val="bg1"/>
                </a:solidFill>
                <a:hlinkClick r:id="rId4"/>
              </a:rPr>
              <a:t>https://www.sigmaaldrich.com/HU/en/technical-documents/technical-article/materials-science-and-engineering/biosensors-and-imaging/quantum-dots</a:t>
            </a:r>
            <a:r>
              <a:rPr lang="en-GB" sz="2400" dirty="0">
                <a:solidFill>
                  <a:schemeClr val="bg1"/>
                </a:solidFill>
              </a:rPr>
              <a:t> </a:t>
            </a:r>
          </a:p>
          <a:p>
            <a:pPr marL="626364" lvl="1" indent="-342900">
              <a:buFontTx/>
              <a:buChar char="-"/>
            </a:pPr>
            <a:endParaRPr lang="en-GB" sz="2400" dirty="0">
              <a:solidFill>
                <a:schemeClr val="bg1"/>
              </a:solidFill>
            </a:endParaRPr>
          </a:p>
          <a:p>
            <a:pPr marL="626364" lvl="1" indent="-342900">
              <a:buFontTx/>
              <a:buChar char="-"/>
            </a:pPr>
            <a:r>
              <a:rPr lang="en-GB" sz="2400" dirty="0">
                <a:solidFill>
                  <a:schemeClr val="bg1"/>
                </a:solidFill>
              </a:rPr>
              <a:t>Quantum dots: an overview of </a:t>
            </a:r>
            <a:r>
              <a:rPr lang="en-GB" sz="2400" dirty="0" err="1">
                <a:solidFill>
                  <a:schemeClr val="bg1"/>
                </a:solidFill>
              </a:rPr>
              <a:t>synthesis,properties</a:t>
            </a:r>
            <a:r>
              <a:rPr lang="en-GB" sz="2400" dirty="0">
                <a:solidFill>
                  <a:schemeClr val="bg1"/>
                </a:solidFill>
              </a:rPr>
              <a:t>, and applications (</a:t>
            </a:r>
            <a:r>
              <a:rPr lang="en-GB" sz="2400" dirty="0">
                <a:solidFill>
                  <a:schemeClr val="bg1"/>
                </a:solidFill>
                <a:hlinkClick r:id="rId7"/>
              </a:rPr>
              <a:t>https://iopscience.iop.org/article/10.1088/2053-1591/acda17/pdf</a:t>
            </a:r>
            <a:r>
              <a:rPr lang="en-GB" sz="2400" dirty="0">
                <a:solidFill>
                  <a:schemeClr val="bg1"/>
                </a:solidFill>
              </a:rPr>
              <a:t>)</a:t>
            </a:r>
          </a:p>
          <a:p>
            <a:pPr marL="626364" lvl="1" indent="-342900">
              <a:buFontTx/>
              <a:buChar char="-"/>
            </a:pPr>
            <a:endParaRPr lang="en-GB" sz="2400" dirty="0">
              <a:solidFill>
                <a:schemeClr val="bg1"/>
              </a:solidFill>
            </a:endParaRPr>
          </a:p>
          <a:p>
            <a:pPr marL="626364" lvl="1" indent="-342900">
              <a:buFontTx/>
              <a:buChar char="-"/>
            </a:pPr>
            <a:r>
              <a:rPr lang="en-GB" sz="2400" dirty="0">
                <a:solidFill>
                  <a:schemeClr val="bg1"/>
                </a:solidFill>
              </a:rPr>
              <a:t>“Green” Quantum Dots: Basics, Green Synthesis, and Nanotechnological Applications (</a:t>
            </a:r>
            <a:r>
              <a:rPr lang="en-GB" sz="2400" dirty="0">
                <a:solidFill>
                  <a:schemeClr val="bg1"/>
                </a:solidFill>
                <a:hlinkClick r:id="rId8"/>
              </a:rPr>
              <a:t>http://dx.doi.org/10.5772/62327</a:t>
            </a:r>
            <a:r>
              <a:rPr lang="en-GB" sz="2400" dirty="0">
                <a:solidFill>
                  <a:schemeClr val="bg1"/>
                </a:solidFill>
              </a:rPr>
              <a:t>)</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28745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17</a:t>
            </a:fld>
            <a:endParaRPr lang="en-US" dirty="0"/>
          </a:p>
        </p:txBody>
      </p:sp>
      <p:graphicFrame>
        <p:nvGraphicFramePr>
          <p:cNvPr id="9" name="Content Placeholder 5">
            <a:extLst>
              <a:ext uri="{FF2B5EF4-FFF2-40B4-BE49-F238E27FC236}">
                <a16:creationId xmlns:a16="http://schemas.microsoft.com/office/drawing/2014/main" id="{0A69130C-1F17-72E2-3CA7-AF48239F49D3}"/>
              </a:ext>
            </a:extLst>
          </p:cNvPr>
          <p:cNvGraphicFramePr>
            <a:graphicFrameLocks/>
          </p:cNvGraphicFramePr>
          <p:nvPr/>
        </p:nvGraphicFramePr>
        <p:xfrm>
          <a:off x="551384" y="332656"/>
          <a:ext cx="11089232" cy="6192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688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Introduction to Quantum Dots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lnSpcReduction="10000"/>
          </a:bodyPr>
          <a:lstStyle/>
          <a:p>
            <a:pPr marL="342900" indent="-342900">
              <a:buFontTx/>
              <a:buChar char="-"/>
            </a:pPr>
            <a:r>
              <a:rPr lang="en-US" sz="2400" dirty="0">
                <a:solidFill>
                  <a:schemeClr val="bg1"/>
                </a:solidFill>
              </a:rPr>
              <a:t>Quantum dots </a:t>
            </a:r>
            <a:r>
              <a:rPr lang="en-US" sz="2400" b="0" dirty="0">
                <a:solidFill>
                  <a:schemeClr val="bg1"/>
                </a:solidFill>
              </a:rPr>
              <a:t>(QDs) are </a:t>
            </a:r>
            <a:r>
              <a:rPr lang="en-US" sz="2400" dirty="0">
                <a:solidFill>
                  <a:schemeClr val="bg1"/>
                </a:solidFill>
              </a:rPr>
              <a:t>semiconductor nanoparticles or nanocrystals</a:t>
            </a:r>
            <a:r>
              <a:rPr lang="en-US" sz="2400" b="0" dirty="0">
                <a:solidFill>
                  <a:schemeClr val="bg1"/>
                </a:solidFill>
              </a:rPr>
              <a:t> that exhibit </a:t>
            </a:r>
            <a:r>
              <a:rPr lang="en-US" sz="2400" dirty="0">
                <a:solidFill>
                  <a:schemeClr val="bg1"/>
                </a:solidFill>
              </a:rPr>
              <a:t>size</a:t>
            </a:r>
            <a:r>
              <a:rPr lang="en-US" sz="2400" b="0" dirty="0">
                <a:solidFill>
                  <a:schemeClr val="bg1"/>
                </a:solidFill>
              </a:rPr>
              <a:t> and </a:t>
            </a:r>
            <a:r>
              <a:rPr lang="en-US" sz="2400" dirty="0">
                <a:solidFill>
                  <a:schemeClr val="bg1"/>
                </a:solidFill>
              </a:rPr>
              <a:t>composition-dependent optical and electronic properties</a:t>
            </a:r>
            <a:r>
              <a:rPr lang="en-US" sz="2400" b="0" dirty="0">
                <a:solidFill>
                  <a:schemeClr val="bg1"/>
                </a:solidFill>
              </a:rPr>
              <a:t>. QDs are ultrasmall, typically in the size range between 1.5 and 10.0 nm (10 – 50 atoms). QDs exhibit size-unique optical properties due to changes in band gap energy caused by quantum confinement effects.</a:t>
            </a:r>
          </a:p>
          <a:p>
            <a:pPr marL="342900" indent="-342900">
              <a:buFontTx/>
              <a:buChar char="-"/>
            </a:pPr>
            <a:r>
              <a:rPr lang="en-US" sz="2400" b="0" dirty="0">
                <a:solidFill>
                  <a:schemeClr val="bg1"/>
                </a:solidFill>
              </a:rPr>
              <a:t>QDs exhibit </a:t>
            </a:r>
            <a:r>
              <a:rPr lang="en-US" sz="2400" dirty="0">
                <a:solidFill>
                  <a:schemeClr val="bg1"/>
                </a:solidFill>
              </a:rPr>
              <a:t>fluorescence</a:t>
            </a:r>
            <a:r>
              <a:rPr lang="en-US" sz="2400" b="0" dirty="0">
                <a:solidFill>
                  <a:schemeClr val="bg1"/>
                </a:solidFill>
              </a:rPr>
              <a:t>, wherein the nanocrystals can produce distinctive colors determined by the size of the particles.</a:t>
            </a:r>
          </a:p>
          <a:p>
            <a:pPr marL="342900" indent="-342900">
              <a:buFontTx/>
              <a:buChar char="-"/>
            </a:pPr>
            <a:r>
              <a:rPr lang="en-GB" sz="2400" b="0" dirty="0">
                <a:solidFill>
                  <a:schemeClr val="bg1"/>
                </a:solidFill>
              </a:rPr>
              <a:t>Due to their small size, the electrons in these particles are confined in a small space (quantum box) and there is </a:t>
            </a:r>
            <a:r>
              <a:rPr lang="en-GB" sz="2400" dirty="0">
                <a:solidFill>
                  <a:schemeClr val="bg1"/>
                </a:solidFill>
              </a:rPr>
              <a:t>quantization</a:t>
            </a:r>
            <a:r>
              <a:rPr lang="en-GB" sz="2400" b="0" dirty="0">
                <a:solidFill>
                  <a:schemeClr val="bg1"/>
                </a:solidFill>
              </a:rPr>
              <a:t> of the energy levels according to Pauli’s exclusion principle. The discrete, quantized energy levels of quantum particles relate them more closely to atoms than bulk materials and have resulted in them being nicknamed </a:t>
            </a:r>
            <a:r>
              <a:rPr lang="en-GB" sz="2400" dirty="0">
                <a:solidFill>
                  <a:schemeClr val="bg1"/>
                </a:solidFill>
              </a:rPr>
              <a:t>‘artificial atoms’</a:t>
            </a:r>
            <a:r>
              <a:rPr lang="en-GB" sz="2400" b="0" dirty="0">
                <a:solidFill>
                  <a:schemeClr val="bg1"/>
                </a:solidFill>
              </a:rPr>
              <a:t>.</a:t>
            </a:r>
            <a:endParaRPr lang="en-US"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17726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C7EA1129-911E-9B7B-0FD8-DAB04ABE5896}"/>
              </a:ext>
            </a:extLst>
          </p:cNvPr>
          <p:cNvSpPr>
            <a:spLocks noGrp="1"/>
          </p:cNvSpPr>
          <p:nvPr>
            <p:ph sz="half" idx="1"/>
          </p:nvPr>
        </p:nvSpPr>
        <p:spPr>
          <a:xfrm>
            <a:off x="1199456" y="5733256"/>
            <a:ext cx="9793088" cy="648072"/>
          </a:xfrm>
        </p:spPr>
        <p:txBody>
          <a:bodyPr>
            <a:normAutofit/>
          </a:bodyPr>
          <a:lstStyle/>
          <a:p>
            <a:r>
              <a:rPr lang="en-GB" b="0" dirty="0"/>
              <a:t>Splitting of energy levels in quantum dots due to the quantum confinement effect, semiconductor band gap increases with decrease in size of the nanocrystal.</a:t>
            </a:r>
            <a:endParaRPr lang="en-US" dirty="0"/>
          </a:p>
        </p:txBody>
      </p:sp>
      <p:pic>
        <p:nvPicPr>
          <p:cNvPr id="1026" name="Picture 2" descr="Graphic of the Quantum Confinement Effect - splitting of energy levels in quantum dots due to the quantum confinement effect, semiconductor band gap increases with decrease in size of the nanocrystal.">
            <a:extLst>
              <a:ext uri="{FF2B5EF4-FFF2-40B4-BE49-F238E27FC236}">
                <a16:creationId xmlns:a16="http://schemas.microsoft.com/office/drawing/2014/main" id="{E646F501-2A5C-5837-716D-604C01164B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35660" y="476672"/>
            <a:ext cx="6120680" cy="5095465"/>
          </a:xfrm>
          <a:prstGeom prst="rect">
            <a:avLst/>
          </a:prstGeom>
          <a:solidFill>
            <a:srgbClr val="FFFFFF"/>
          </a:solidFill>
        </p:spPr>
      </p:pic>
      <p:sp>
        <p:nvSpPr>
          <p:cNvPr id="14" name="Slide Number Placeholder 5" hidden="1">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330733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Quantum Dots in Nanotechnology</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fontScale="92500" lnSpcReduction="10000"/>
          </a:bodyPr>
          <a:lstStyle/>
          <a:p>
            <a:pPr marL="342900" indent="-342900">
              <a:buFontTx/>
              <a:buChar char="-"/>
            </a:pPr>
            <a:r>
              <a:rPr lang="en-GB" sz="2400" b="0" i="0" dirty="0">
                <a:solidFill>
                  <a:srgbClr val="0D0D0D"/>
                </a:solidFill>
                <a:effectLst/>
              </a:rPr>
              <a:t>Quantum Dots are a cornerstone in the field of nanotechnology, offering precise control over their optical and electronic properties due to their quantum mechanical nature. </a:t>
            </a:r>
          </a:p>
          <a:p>
            <a:pPr marL="342900" indent="-342900">
              <a:buFontTx/>
              <a:buChar char="-"/>
            </a:pPr>
            <a:r>
              <a:rPr lang="en-GB" sz="2400" b="0" i="0" dirty="0">
                <a:solidFill>
                  <a:srgbClr val="0D0D0D"/>
                </a:solidFill>
                <a:effectLst/>
              </a:rPr>
              <a:t>They can be engineered to specific sizes, allowing them to </a:t>
            </a:r>
            <a:r>
              <a:rPr lang="en-GB" sz="2400" i="0" dirty="0">
                <a:solidFill>
                  <a:srgbClr val="0D0D0D"/>
                </a:solidFill>
                <a:effectLst/>
              </a:rPr>
              <a:t>emit</a:t>
            </a:r>
            <a:r>
              <a:rPr lang="en-GB" sz="2400" b="0" i="0" dirty="0">
                <a:solidFill>
                  <a:srgbClr val="0D0D0D"/>
                </a:solidFill>
                <a:effectLst/>
              </a:rPr>
              <a:t> and </a:t>
            </a:r>
            <a:r>
              <a:rPr lang="en-GB" sz="2400" i="0" dirty="0">
                <a:solidFill>
                  <a:srgbClr val="0D0D0D"/>
                </a:solidFill>
                <a:effectLst/>
              </a:rPr>
              <a:t>absorb light</a:t>
            </a:r>
            <a:r>
              <a:rPr lang="en-GB" sz="2400" b="0" i="0" dirty="0">
                <a:solidFill>
                  <a:srgbClr val="0D0D0D"/>
                </a:solidFill>
                <a:effectLst/>
              </a:rPr>
              <a:t> at </a:t>
            </a:r>
            <a:r>
              <a:rPr lang="en-GB" sz="2400" i="0" dirty="0">
                <a:solidFill>
                  <a:srgbClr val="0D0D0D"/>
                </a:solidFill>
                <a:effectLst/>
              </a:rPr>
              <a:t>various wavelengths</a:t>
            </a:r>
            <a:r>
              <a:rPr lang="en-GB" sz="2400" b="0" i="0" dirty="0">
                <a:solidFill>
                  <a:srgbClr val="0D0D0D"/>
                </a:solidFill>
                <a:effectLst/>
              </a:rPr>
              <a:t>, which is crucial for applications ranging from photovoltaics to quantum computing. </a:t>
            </a:r>
          </a:p>
          <a:p>
            <a:pPr marL="342900" indent="-342900">
              <a:buFontTx/>
              <a:buChar char="-"/>
            </a:pPr>
            <a:r>
              <a:rPr lang="en-GB" sz="2400" b="0" i="0" dirty="0">
                <a:solidFill>
                  <a:srgbClr val="0D0D0D"/>
                </a:solidFill>
                <a:effectLst/>
              </a:rPr>
              <a:t>In nanotechnology, their </a:t>
            </a:r>
            <a:r>
              <a:rPr lang="en-GB" sz="2400" i="0" dirty="0">
                <a:solidFill>
                  <a:srgbClr val="0D0D0D"/>
                </a:solidFill>
                <a:effectLst/>
              </a:rPr>
              <a:t>small size</a:t>
            </a:r>
            <a:r>
              <a:rPr lang="en-GB" sz="2400" b="0" i="0" dirty="0">
                <a:solidFill>
                  <a:srgbClr val="0D0D0D"/>
                </a:solidFill>
                <a:effectLst/>
              </a:rPr>
              <a:t> and </a:t>
            </a:r>
            <a:r>
              <a:rPr lang="en-GB" sz="2400" i="0" dirty="0">
                <a:solidFill>
                  <a:srgbClr val="0D0D0D"/>
                </a:solidFill>
                <a:effectLst/>
              </a:rPr>
              <a:t>high surface area</a:t>
            </a:r>
            <a:r>
              <a:rPr lang="en-GB" sz="2400" b="0" i="0" dirty="0">
                <a:solidFill>
                  <a:srgbClr val="0D0D0D"/>
                </a:solidFill>
                <a:effectLst/>
              </a:rPr>
              <a:t> make them ideal for use in sensors and other devices that require high sensitivity and specificity. </a:t>
            </a:r>
          </a:p>
          <a:p>
            <a:pPr marL="342900" indent="-342900">
              <a:buFontTx/>
              <a:buChar char="-"/>
            </a:pPr>
            <a:r>
              <a:rPr lang="en-GB" sz="2400" b="0" i="0" dirty="0">
                <a:solidFill>
                  <a:srgbClr val="0D0D0D"/>
                </a:solidFill>
                <a:effectLst/>
              </a:rPr>
              <a:t>Researchers are also exploring quantum dots for targeted drug delivery systems, leveraging their ability to attach to certain biological cells and emit light for easy tracking. Additionally, their unique properties are pushing the boundaries of traditional electronics, leading to the development of ultra-thin, flexible electronic displays.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8238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8" y="188640"/>
            <a:ext cx="8712968" cy="648072"/>
          </a:xfrm>
          <a:noFill/>
        </p:spPr>
        <p:txBody>
          <a:bodyPr>
            <a:normAutofit/>
          </a:bodyPr>
          <a:lstStyle/>
          <a:p>
            <a:r>
              <a:rPr lang="en-GB" sz="3200" b="1" dirty="0">
                <a:solidFill>
                  <a:schemeClr val="bg1"/>
                </a:solidFill>
              </a:rPr>
              <a:t>Physical and Chemical properties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93038" y="908719"/>
            <a:ext cx="10747578" cy="5447629"/>
          </a:xfrm>
        </p:spPr>
        <p:txBody>
          <a:bodyPr>
            <a:noAutofit/>
          </a:bodyPr>
          <a:lstStyle/>
          <a:p>
            <a:pPr marL="342900" indent="-342900">
              <a:buFontTx/>
              <a:buChar char="-"/>
            </a:pPr>
            <a:r>
              <a:rPr lang="en-GB" sz="2400" b="0" dirty="0">
                <a:solidFill>
                  <a:schemeClr val="bg1"/>
                </a:solidFill>
              </a:rPr>
              <a:t>The semiconductor nature of quantum dots allows them to confine electrons, holes, or excitons in three spatial dimensions, leading to unique optical and electrical properties, such as </a:t>
            </a:r>
            <a:r>
              <a:rPr lang="en-GB" sz="2400" dirty="0">
                <a:solidFill>
                  <a:schemeClr val="bg1"/>
                </a:solidFill>
              </a:rPr>
              <a:t>size-</a:t>
            </a:r>
            <a:r>
              <a:rPr lang="en-GB" sz="2400" dirty="0" err="1">
                <a:solidFill>
                  <a:schemeClr val="bg1"/>
                </a:solidFill>
              </a:rPr>
              <a:t>tunable</a:t>
            </a:r>
            <a:r>
              <a:rPr lang="en-GB" sz="2400" dirty="0">
                <a:solidFill>
                  <a:schemeClr val="bg1"/>
                </a:solidFill>
              </a:rPr>
              <a:t> light emission</a:t>
            </a:r>
            <a:r>
              <a:rPr lang="en-GB" sz="2400" b="0" dirty="0">
                <a:solidFill>
                  <a:schemeClr val="bg1"/>
                </a:solidFill>
              </a:rPr>
              <a:t>. </a:t>
            </a:r>
          </a:p>
          <a:p>
            <a:pPr marL="342900" indent="-342900">
              <a:buFontTx/>
              <a:buChar char="-"/>
            </a:pPr>
            <a:r>
              <a:rPr lang="en-GB" sz="2400" b="0" dirty="0">
                <a:solidFill>
                  <a:schemeClr val="bg1"/>
                </a:solidFill>
              </a:rPr>
              <a:t>The quantum dots’ physical size, typically between 2 to 10 </a:t>
            </a:r>
            <a:r>
              <a:rPr lang="en-GB" sz="2400" b="0" dirty="0" err="1">
                <a:solidFill>
                  <a:schemeClr val="bg1"/>
                </a:solidFill>
              </a:rPr>
              <a:t>nanometers</a:t>
            </a:r>
            <a:r>
              <a:rPr lang="en-GB" sz="2400" b="0" dirty="0">
                <a:solidFill>
                  <a:schemeClr val="bg1"/>
                </a:solidFill>
              </a:rPr>
              <a:t>, directly influences their colour output through </a:t>
            </a:r>
            <a:r>
              <a:rPr lang="en-GB" sz="2400" dirty="0">
                <a:solidFill>
                  <a:schemeClr val="bg1"/>
                </a:solidFill>
              </a:rPr>
              <a:t>quantum confinement effects</a:t>
            </a:r>
            <a:r>
              <a:rPr lang="en-GB" sz="2400" b="0" dirty="0">
                <a:solidFill>
                  <a:schemeClr val="bg1"/>
                </a:solidFill>
              </a:rPr>
              <a:t>, where smaller dots emit shorter wavelengths like blue, and larger ones emit longer wavelengths such as red. </a:t>
            </a:r>
          </a:p>
          <a:p>
            <a:pPr marL="342900" indent="-342900">
              <a:buFontTx/>
              <a:buChar char="-"/>
            </a:pPr>
            <a:r>
              <a:rPr lang="en-GB" sz="2400" b="0" dirty="0">
                <a:solidFill>
                  <a:schemeClr val="bg1"/>
                </a:solidFill>
              </a:rPr>
              <a:t>Chemically, quantum dots are generally composed of elements from groups II-VI, III-V, or IV-VI on the periodic table, with common compositions including cadmium selenide (</a:t>
            </a:r>
            <a:r>
              <a:rPr lang="en-GB" sz="2400" b="0" dirty="0" err="1">
                <a:solidFill>
                  <a:schemeClr val="bg1"/>
                </a:solidFill>
              </a:rPr>
              <a:t>CdSe</a:t>
            </a:r>
            <a:r>
              <a:rPr lang="en-GB" sz="2400" b="0" dirty="0">
                <a:solidFill>
                  <a:schemeClr val="bg1"/>
                </a:solidFill>
              </a:rPr>
              <a:t>) or indium arsenide (</a:t>
            </a:r>
            <a:r>
              <a:rPr lang="en-GB" sz="2400" b="0" dirty="0" err="1">
                <a:solidFill>
                  <a:schemeClr val="bg1"/>
                </a:solidFill>
              </a:rPr>
              <a:t>InAs</a:t>
            </a:r>
            <a:r>
              <a:rPr lang="en-GB" sz="2400" b="0" dirty="0">
                <a:solidFill>
                  <a:schemeClr val="bg1"/>
                </a:solidFill>
              </a:rPr>
              <a:t>). </a:t>
            </a:r>
          </a:p>
          <a:p>
            <a:pPr marL="342900" indent="-342900">
              <a:buFontTx/>
              <a:buChar char="-"/>
            </a:pPr>
            <a:r>
              <a:rPr lang="en-GB" sz="2400" dirty="0">
                <a:solidFill>
                  <a:schemeClr val="bg1"/>
                </a:solidFill>
              </a:rPr>
              <a:t>Stability</a:t>
            </a:r>
            <a:r>
              <a:rPr lang="en-GB" sz="2400" b="0" dirty="0">
                <a:solidFill>
                  <a:schemeClr val="bg1"/>
                </a:solidFill>
              </a:rPr>
              <a:t>, </a:t>
            </a:r>
            <a:r>
              <a:rPr lang="en-GB" sz="2400" dirty="0">
                <a:solidFill>
                  <a:schemeClr val="bg1"/>
                </a:solidFill>
              </a:rPr>
              <a:t>solubility</a:t>
            </a:r>
            <a:r>
              <a:rPr lang="en-GB" sz="2400" b="0" dirty="0">
                <a:solidFill>
                  <a:schemeClr val="bg1"/>
                </a:solidFill>
              </a:rPr>
              <a:t>, and </a:t>
            </a:r>
            <a:r>
              <a:rPr lang="en-GB" sz="2400" dirty="0">
                <a:solidFill>
                  <a:schemeClr val="bg1"/>
                </a:solidFill>
              </a:rPr>
              <a:t>toxicity</a:t>
            </a:r>
            <a:r>
              <a:rPr lang="en-GB" sz="2400" b="0" dirty="0">
                <a:solidFill>
                  <a:schemeClr val="bg1"/>
                </a:solidFill>
              </a:rPr>
              <a:t> are significant chemical properties that impact their applications.</a:t>
            </a:r>
            <a:endParaRPr lang="en-US"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5904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Synthesis Techniques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a:bodyPr>
          <a:lstStyle/>
          <a:p>
            <a:pPr marL="342900" indent="-342900">
              <a:buFontTx/>
              <a:buChar char="-"/>
            </a:pPr>
            <a:r>
              <a:rPr lang="en-GB" sz="2400" b="0" dirty="0">
                <a:solidFill>
                  <a:schemeClr val="bg1"/>
                </a:solidFill>
              </a:rPr>
              <a:t>The synthesis of quantum dots can be achieved through various techniques, each influencing their </a:t>
            </a:r>
            <a:r>
              <a:rPr lang="en-GB" sz="2400" dirty="0">
                <a:solidFill>
                  <a:schemeClr val="bg1"/>
                </a:solidFill>
              </a:rPr>
              <a:t>size</a:t>
            </a:r>
            <a:r>
              <a:rPr lang="en-GB" sz="2400" b="0" dirty="0">
                <a:solidFill>
                  <a:schemeClr val="bg1"/>
                </a:solidFill>
              </a:rPr>
              <a:t>, </a:t>
            </a:r>
            <a:r>
              <a:rPr lang="en-GB" sz="2400" dirty="0">
                <a:solidFill>
                  <a:schemeClr val="bg1"/>
                </a:solidFill>
              </a:rPr>
              <a:t>shape</a:t>
            </a:r>
            <a:r>
              <a:rPr lang="en-GB" sz="2400" b="0" dirty="0">
                <a:solidFill>
                  <a:schemeClr val="bg1"/>
                </a:solidFill>
              </a:rPr>
              <a:t>, </a:t>
            </a:r>
            <a:r>
              <a:rPr lang="en-GB" sz="2400" dirty="0">
                <a:solidFill>
                  <a:schemeClr val="bg1"/>
                </a:solidFill>
              </a:rPr>
              <a:t>consistency</a:t>
            </a:r>
            <a:r>
              <a:rPr lang="en-GB" sz="2400" b="0" dirty="0">
                <a:solidFill>
                  <a:schemeClr val="bg1"/>
                </a:solidFill>
              </a:rPr>
              <a:t>, and </a:t>
            </a:r>
            <a:r>
              <a:rPr lang="en-GB" sz="2400" dirty="0">
                <a:solidFill>
                  <a:schemeClr val="bg1"/>
                </a:solidFill>
              </a:rPr>
              <a:t>optical properties</a:t>
            </a:r>
            <a:r>
              <a:rPr lang="en-GB" sz="2400" b="0" dirty="0">
                <a:solidFill>
                  <a:schemeClr val="bg1"/>
                </a:solidFill>
              </a:rPr>
              <a:t>. </a:t>
            </a:r>
          </a:p>
          <a:p>
            <a:pPr marL="342900" indent="-342900">
              <a:buFontTx/>
              <a:buChar char="-"/>
            </a:pPr>
            <a:r>
              <a:rPr lang="en-GB" sz="2400" dirty="0">
                <a:solidFill>
                  <a:schemeClr val="bg1"/>
                </a:solidFill>
              </a:rPr>
              <a:t>Colloidal synthesis: </a:t>
            </a:r>
            <a:r>
              <a:rPr lang="en-GB" sz="2400" b="0" dirty="0">
                <a:solidFill>
                  <a:schemeClr val="bg1"/>
                </a:solidFill>
              </a:rPr>
              <a:t>is one of the most common methods, involving the chemical reaction of precursors in a solution, often at high temperatures, which allows for tight control over the size and composition of the quantum dots produced. This method is favoured for producing high-quality quantum dots suitable for optical applications due to the precise control it offers over the particles' characteristics.</a:t>
            </a:r>
            <a:endParaRPr lang="en-US" sz="2400" b="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41246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60412" y="188640"/>
            <a:ext cx="6271692" cy="1008112"/>
          </a:xfrm>
        </p:spPr>
        <p:txBody>
          <a:bodyPr anchor="b">
            <a:normAutofit/>
          </a:bodyPr>
          <a:lstStyle/>
          <a:p>
            <a:r>
              <a:rPr lang="en-GB" b="1" dirty="0"/>
              <a:t>Synthesis Techniques</a:t>
            </a:r>
            <a:endParaRPr lang="en-US" b="1" dirty="0"/>
          </a:p>
        </p:txBody>
      </p:sp>
      <p:sp>
        <p:nvSpPr>
          <p:cNvPr id="14" name="Slide Number Placeholder 5" hidden="1">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pPr>
              <a:spcAft>
                <a:spcPts val="600"/>
              </a:spcAft>
            </a:pPr>
            <a:fld id="{A49DFD55-3C28-40EF-9E31-A92D2E4017FF}" type="slidenum">
              <a:rPr lang="en-US" smtClean="0"/>
              <a:pPr>
                <a:spcAft>
                  <a:spcPts val="600"/>
                </a:spcAft>
              </a:pPr>
              <a:t>7</a:t>
            </a:fld>
            <a:endParaRPr lang="en-US"/>
          </a:p>
        </p:txBody>
      </p:sp>
      <p:pic>
        <p:nvPicPr>
          <p:cNvPr id="2052" name="Picture 4" descr="Schematic representation for two main QD synthesis methods, OCS (a ...">
            <a:extLst>
              <a:ext uri="{FF2B5EF4-FFF2-40B4-BE49-F238E27FC236}">
                <a16:creationId xmlns:a16="http://schemas.microsoft.com/office/drawing/2014/main" id="{9010C072-C84C-AF5F-F5C9-101727CEC5E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0410" y="1410864"/>
            <a:ext cx="7768075" cy="4898456"/>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3D711395-C855-63BB-680E-DFCACBEAB793}"/>
              </a:ext>
            </a:extLst>
          </p:cNvPr>
          <p:cNvSpPr>
            <a:spLocks noGrp="1"/>
          </p:cNvSpPr>
          <p:nvPr>
            <p:ph type="body" sz="half" idx="2"/>
          </p:nvPr>
        </p:nvSpPr>
        <p:spPr>
          <a:xfrm>
            <a:off x="8760296" y="4336503"/>
            <a:ext cx="3124161" cy="1828800"/>
          </a:xfrm>
        </p:spPr>
        <p:txBody>
          <a:bodyPr/>
          <a:lstStyle/>
          <a:p>
            <a:r>
              <a:rPr lang="en-GB" dirty="0"/>
              <a:t>Source: “Green” Quantum Dots: Basics, Green Synthesis, and Nanotechnological Applications</a:t>
            </a:r>
          </a:p>
          <a:p>
            <a:r>
              <a:rPr lang="en-GB" dirty="0"/>
              <a:t>DOI: 10.5772/62327</a:t>
            </a:r>
            <a:endParaRPr lang="en-US" dirty="0"/>
          </a:p>
        </p:txBody>
      </p:sp>
    </p:spTree>
    <p:extLst>
      <p:ext uri="{BB962C8B-B14F-4D97-AF65-F5344CB8AC3E}">
        <p14:creationId xmlns:p14="http://schemas.microsoft.com/office/powerpoint/2010/main" val="188263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71269" y="268361"/>
            <a:ext cx="8825131" cy="856383"/>
          </a:xfrm>
          <a:noFill/>
        </p:spPr>
        <p:txBody>
          <a:bodyPr>
            <a:normAutofit/>
          </a:bodyPr>
          <a:lstStyle/>
          <a:p>
            <a:r>
              <a:rPr lang="en-GB" sz="3200" b="1" dirty="0">
                <a:solidFill>
                  <a:schemeClr val="bg1"/>
                </a:solidFill>
              </a:rPr>
              <a:t>Synthesis Techniques</a:t>
            </a:r>
            <a:endParaRPr lang="en-US" sz="3200" b="1" dirty="0">
              <a:solidFill>
                <a:schemeClr val="bg1"/>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71268" y="1340768"/>
            <a:ext cx="10653621" cy="4829362"/>
          </a:xfrm>
        </p:spPr>
        <p:txBody>
          <a:bodyPr>
            <a:normAutofit lnSpcReduction="10000"/>
          </a:bodyPr>
          <a:lstStyle/>
          <a:p>
            <a:pPr marL="342900" indent="-342900">
              <a:buFontTx/>
              <a:buChar char="-"/>
            </a:pPr>
            <a:r>
              <a:rPr lang="en-GB" sz="2400" dirty="0">
                <a:solidFill>
                  <a:schemeClr val="bg1"/>
                </a:solidFill>
              </a:rPr>
              <a:t>Hot-injection synthesis:</a:t>
            </a:r>
            <a:r>
              <a:rPr lang="en-GB" sz="2400" b="0" dirty="0">
                <a:solidFill>
                  <a:schemeClr val="bg1"/>
                </a:solidFill>
              </a:rPr>
              <a:t> introduces precursors into a hot surfactant solution, quickly forming quantum dots. This method is particularly useful for achieving uniform sizes and shapes, which are critical for applications requiring consistent optical properties.</a:t>
            </a:r>
          </a:p>
          <a:p>
            <a:pPr marL="342900" indent="-342900">
              <a:buFontTx/>
              <a:buChar char="-"/>
            </a:pPr>
            <a:r>
              <a:rPr lang="en-GB" sz="2400" dirty="0">
                <a:solidFill>
                  <a:schemeClr val="bg1"/>
                </a:solidFill>
              </a:rPr>
              <a:t>Vapor deposition techniques:</a:t>
            </a:r>
            <a:r>
              <a:rPr lang="en-GB" sz="2400" b="0" dirty="0">
                <a:solidFill>
                  <a:schemeClr val="bg1"/>
                </a:solidFill>
              </a:rPr>
              <a:t> are also used, particularly for applications requiring the quantum dots to be part of a solid matrix. These methods involve the deposition of materials onto a substrate in a vacuum, allowing for the integration of quantum dots into larger semiconductor structures.</a:t>
            </a:r>
          </a:p>
          <a:p>
            <a:pPr marL="342900" indent="-342900">
              <a:buFontTx/>
              <a:buChar char="-"/>
            </a:pPr>
            <a:r>
              <a:rPr lang="en-GB" sz="2400" dirty="0">
                <a:solidFill>
                  <a:schemeClr val="bg1"/>
                </a:solidFill>
              </a:rPr>
              <a:t>Microbial and green synthesis:</a:t>
            </a:r>
            <a:r>
              <a:rPr lang="en-GB" sz="2400" b="0" dirty="0">
                <a:solidFill>
                  <a:schemeClr val="bg1"/>
                </a:solidFill>
              </a:rPr>
              <a:t> are emerging as environmentally friendly alternatives, using biological organisms or plant extracts to reduce metal salts into quantum dots, avoiding the use of harmful chemicals.</a:t>
            </a:r>
          </a:p>
          <a:p>
            <a:pPr marL="342900" indent="-342900">
              <a:buFontTx/>
              <a:buChar char="-"/>
            </a:pPr>
            <a:r>
              <a:rPr lang="en-GB" sz="2400" dirty="0">
                <a:solidFill>
                  <a:schemeClr val="bg1"/>
                </a:solidFill>
              </a:rPr>
              <a:t>Room Temperature synthesis</a:t>
            </a:r>
            <a:endParaRPr lang="en-US" sz="2400" dirty="0">
              <a:solidFill>
                <a:schemeClr val="bg1"/>
              </a:solidFill>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46458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60412" y="188640"/>
            <a:ext cx="6271692" cy="1008112"/>
          </a:xfrm>
        </p:spPr>
        <p:txBody>
          <a:bodyPr anchor="b">
            <a:normAutofit/>
          </a:bodyPr>
          <a:lstStyle/>
          <a:p>
            <a:r>
              <a:rPr lang="en-GB" b="1" dirty="0"/>
              <a:t>Synthesis Techniques</a:t>
            </a:r>
            <a:endParaRPr lang="en-US" b="1" dirty="0"/>
          </a:p>
        </p:txBody>
      </p:sp>
      <p:pic>
        <p:nvPicPr>
          <p:cNvPr id="5" name="Content Placeholder 4" descr="A diagram of a graph&#10;&#10;Description automatically generated">
            <a:extLst>
              <a:ext uri="{FF2B5EF4-FFF2-40B4-BE49-F238E27FC236}">
                <a16:creationId xmlns:a16="http://schemas.microsoft.com/office/drawing/2014/main" id="{4D40A5BF-0E9F-6AB5-EC0A-3EF84B9A4E1C}"/>
              </a:ext>
            </a:extLst>
          </p:cNvPr>
          <p:cNvPicPr>
            <a:picLocks noGrp="1" noChangeAspect="1"/>
          </p:cNvPicPr>
          <p:nvPr>
            <p:ph idx="1"/>
          </p:nvPr>
        </p:nvPicPr>
        <p:blipFill>
          <a:blip r:embed="rId3"/>
          <a:stretch>
            <a:fillRect/>
          </a:stretch>
        </p:blipFill>
        <p:spPr>
          <a:xfrm>
            <a:off x="760411" y="1460754"/>
            <a:ext cx="7063781" cy="4344224"/>
          </a:xfrm>
          <a:noFill/>
        </p:spPr>
      </p:pic>
      <p:sp>
        <p:nvSpPr>
          <p:cNvPr id="21" name="Text Placeholder 3">
            <a:extLst>
              <a:ext uri="{FF2B5EF4-FFF2-40B4-BE49-F238E27FC236}">
                <a16:creationId xmlns:a16="http://schemas.microsoft.com/office/drawing/2014/main" id="{CA813848-B152-0904-59C4-2DB9C4E5F942}"/>
              </a:ext>
            </a:extLst>
          </p:cNvPr>
          <p:cNvSpPr>
            <a:spLocks noGrp="1"/>
          </p:cNvSpPr>
          <p:nvPr>
            <p:ph type="body" sz="half" idx="2"/>
          </p:nvPr>
        </p:nvSpPr>
        <p:spPr>
          <a:xfrm>
            <a:off x="8130581" y="3429000"/>
            <a:ext cx="3301008" cy="1828800"/>
          </a:xfrm>
        </p:spPr>
        <p:txBody>
          <a:bodyPr>
            <a:normAutofit fontScale="92500" lnSpcReduction="20000"/>
          </a:bodyPr>
          <a:lstStyle/>
          <a:p>
            <a:r>
              <a:rPr lang="en-GB" dirty="0"/>
              <a:t>Fluorescence spectra of the Quantum dot samples obtained from Hot Injection and Room Temperature (RT) synthesis.</a:t>
            </a:r>
            <a:br>
              <a:rPr lang="en-GB" dirty="0"/>
            </a:br>
            <a:br>
              <a:rPr lang="en-GB" dirty="0"/>
            </a:br>
            <a:br>
              <a:rPr lang="en-GB" dirty="0"/>
            </a:br>
            <a:br>
              <a:rPr lang="en-GB" dirty="0"/>
            </a:br>
            <a:r>
              <a:rPr lang="en-GB" dirty="0"/>
              <a:t>Source: </a:t>
            </a:r>
            <a:r>
              <a:rPr lang="en-GB" dirty="0">
                <a:hlinkClick r:id="rId4"/>
              </a:rPr>
              <a:t>https://iopscience.iop.org/article/10.1088/2053-1591/acda17/pdf</a:t>
            </a:r>
            <a:r>
              <a:rPr lang="en-GB" dirty="0"/>
              <a:t> </a:t>
            </a:r>
            <a:endParaRPr lang="en-US" dirty="0"/>
          </a:p>
        </p:txBody>
      </p:sp>
      <p:sp>
        <p:nvSpPr>
          <p:cNvPr id="14" name="Slide Number Placeholder 5" hidden="1">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pPr>
              <a:spcAft>
                <a:spcPts val="600"/>
              </a:spcAft>
            </a:pPr>
            <a:fld id="{A49DFD55-3C28-40EF-9E31-A92D2E4017FF}" type="slidenum">
              <a:rPr lang="en-US" smtClean="0"/>
              <a:pPr>
                <a:spcAft>
                  <a:spcPts val="600"/>
                </a:spcAft>
              </a:pPr>
              <a:t>9</a:t>
            </a:fld>
            <a:endParaRPr lang="en-US"/>
          </a:p>
        </p:txBody>
      </p:sp>
    </p:spTree>
    <p:extLst>
      <p:ext uri="{BB962C8B-B14F-4D97-AF65-F5344CB8AC3E}">
        <p14:creationId xmlns:p14="http://schemas.microsoft.com/office/powerpoint/2010/main" val="267430945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um" ma:contentTypeID="0x01010043B89386CAE2944A81219AEFF79DB98D" ma:contentTypeVersion="10" ma:contentTypeDescription="Új dokumentum létrehozása." ma:contentTypeScope="" ma:versionID="7436e4c9196c35f3f6993cb4fb6a2724">
  <xsd:schema xmlns:xsd="http://www.w3.org/2001/XMLSchema" xmlns:xs="http://www.w3.org/2001/XMLSchema" xmlns:p="http://schemas.microsoft.com/office/2006/metadata/properties" xmlns:ns3="d87fd3aa-a421-4b9f-9e51-938e756e552a" targetNamespace="http://schemas.microsoft.com/office/2006/metadata/properties" ma:root="true" ma:fieldsID="9a1008e781c4ef4662653060b4f4a2ed" ns3:_="">
    <xsd:import namespace="d87fd3aa-a421-4b9f-9e51-938e756e552a"/>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GenerationTime" minOccurs="0"/>
                <xsd:element ref="ns3:MediaServiceEventHashCode"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7fd3aa-a421-4b9f-9e51-938e756e55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3F60AB-F138-49DC-923B-BB9E097E7472}">
  <ds:schemaRefs>
    <ds:schemaRef ds:uri="http://schemas.microsoft.com/sharepoint/v3/contenttype/forms"/>
  </ds:schemaRefs>
</ds:datastoreItem>
</file>

<file path=customXml/itemProps2.xml><?xml version="1.0" encoding="utf-8"?>
<ds:datastoreItem xmlns:ds="http://schemas.openxmlformats.org/officeDocument/2006/customXml" ds:itemID="{2B6AA4EF-6955-4891-9F8B-D8ACE2D20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7fd3aa-a421-4b9f-9e51-938e756e55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88FB2E-A052-4132-A09C-A99971CF7A47}">
  <ds:schemaRefs>
    <ds:schemaRef ds:uri="http://schemas.microsoft.com/office/2006/metadata/properties"/>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http://purl.org/dc/terms/"/>
    <ds:schemaRef ds:uri="http://www.w3.org/XML/1998/namespace"/>
    <ds:schemaRef ds:uri="http://purl.org/dc/dcmitype/"/>
    <ds:schemaRef ds:uri="d87fd3aa-a421-4b9f-9e51-938e756e552a"/>
  </ds:schemaRefs>
</ds:datastoreItem>
</file>

<file path=docProps/app.xml><?xml version="1.0" encoding="utf-8"?>
<Properties xmlns="http://schemas.openxmlformats.org/officeDocument/2006/extended-properties" xmlns:vt="http://schemas.openxmlformats.org/officeDocument/2006/docPropsVTypes">
  <Template/>
  <TotalTime>4921</TotalTime>
  <Words>1427</Words>
  <Application>Microsoft Office PowerPoint</Application>
  <PresentationFormat>Widescreen</PresentationFormat>
  <Paragraphs>118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Candara</vt:lpstr>
      <vt:lpstr>Consolas</vt:lpstr>
      <vt:lpstr>Tech Computer 16x9</vt:lpstr>
      <vt:lpstr>QUANTUM DOTS</vt:lpstr>
      <vt:lpstr>Introduction to Quantum Dots</vt:lpstr>
      <vt:lpstr>PowerPoint Presentation</vt:lpstr>
      <vt:lpstr>Quantum Dots in Nanotechnology</vt:lpstr>
      <vt:lpstr>Physical and Chemical properties</vt:lpstr>
      <vt:lpstr>Synthesis Techniques</vt:lpstr>
      <vt:lpstr>Synthesis Techniques</vt:lpstr>
      <vt:lpstr>Synthesis Techniques</vt:lpstr>
      <vt:lpstr>Synthesis Techniques</vt:lpstr>
      <vt:lpstr>Applications in Nanoelectronics</vt:lpstr>
      <vt:lpstr>Quantum Dot Gate-FET</vt:lpstr>
      <vt:lpstr>Applications in Nanoelectronics</vt:lpstr>
      <vt:lpstr>Environmental and Safety Considerations</vt:lpstr>
      <vt:lpstr>Environmental and Safety Considerations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PHOTONIC CHIPS</dc:title>
  <dc:creator>Ayomide Ajayi</dc:creator>
  <cp:lastModifiedBy>Ayomide Ajayi</cp:lastModifiedBy>
  <cp:revision>12</cp:revision>
  <dcterms:created xsi:type="dcterms:W3CDTF">2024-05-09T12:43:48Z</dcterms:created>
  <dcterms:modified xsi:type="dcterms:W3CDTF">2024-10-02T15:06:38Z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0x01010043B89386CAE2944A81219AEFF79DB98D</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