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1" r:id="rId4"/>
    <p:sldId id="263" r:id="rId5"/>
    <p:sldId id="264" r:id="rId6"/>
    <p:sldId id="265" r:id="rId7"/>
    <p:sldId id="267" r:id="rId8"/>
    <p:sldId id="266" r:id="rId9"/>
    <p:sldId id="262" r:id="rId10"/>
    <p:sldId id="257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69"/>
    <p:restoredTop sz="94624"/>
  </p:normalViewPr>
  <p:slideViewPr>
    <p:cSldViewPr snapToGrid="0" snapToObjects="1">
      <p:cViewPr varScale="1">
        <p:scale>
          <a:sx n="114" d="100"/>
          <a:sy n="114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D573-2F56-044F-B629-806587088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8100-5365-384B-BA40-A7F38C7FD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6142E-887F-634E-827E-EF62D7F3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80083-AB63-9C4E-A475-4B976561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2BAA-FBA2-0E4B-B7EF-D74FB680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1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239F-D586-3440-9282-E1E30634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56D89-A94C-6149-9C86-AB149639E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DB9EA-9E7E-274A-BC7A-6428AB3B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CE387-A25B-4F48-8B4C-9FF1997C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22A1-D21A-6747-BF68-521252E7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7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EEBE1-DAD6-2F43-8DF2-39AFA3E2F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B6838-CAF3-FF42-9022-AAFC8761F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6109-37EC-4F47-AF80-273B3A0F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0147-53C4-024E-B564-78831009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03BF-31B9-C44B-82AE-91BD8394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34F2-3C7A-0D42-8574-35946C68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7681-D173-574E-9CE6-EA6037CE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4F46-AE0B-CA4B-9ADA-B108579A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2393F-CFC6-0B42-BABB-5F8B9357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8D72-2814-9F45-965D-91308FBE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DE04-B2E3-864B-AD2B-33C55176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F3755-B9B4-274F-A8C5-B872F2564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99376-88FB-DA47-ABA3-FCD3D1F5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9B08B-D2A5-654A-9104-367A1F96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4929-97E4-F944-B680-6F586CFE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0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D3D9-FD52-C84D-83D6-886E76F6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E958-13C0-0547-BEBE-A733D4E72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F4AFF-94FA-9640-9A69-F17ECC17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4186B-D8D5-714A-87D2-57071D41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9578B-5B96-AF42-8A43-33A7C7D8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9A072-C690-D242-8A38-C206E79E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3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EA2A-67E1-6D47-864D-7197C300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C70DD-A7F3-0740-A957-AD25E9FFA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B7F1C-11AA-5143-AB95-4878D5C91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0D48-C54B-3D4C-A8D2-11319DF70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82F6B-D107-1749-BA03-98B173C32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D1FA1-B82C-B249-A475-88C68048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0013B-00AD-6943-B236-9AE379A2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8B420-ECEF-F045-81C0-3A9AE9A6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2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AE35-1ECB-014A-8CBD-FFC4A615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EA251-33B7-5443-924D-7B05F500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C4D53-E369-6241-A67C-C3309084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06E35-538F-6841-9193-16A78507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3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28390-8302-7548-9B89-695A4310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0B0FE-A326-EA45-ACB6-28C835AA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AD0F1-D8F8-AA46-AE1A-99F8030F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3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2FA7-52D2-D04D-90BF-F7D488D4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0310B-DBEE-BA48-BB86-AFB636A45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169D4-A7EC-0046-92AE-FE8B545BD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AA4A3-89B2-4143-BCEE-CE4E6DF4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E965F-CBB2-BF42-8CE1-AE048D02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C5D6F-0523-D947-AAF8-EE762D23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86CB-EFC1-034C-9184-53F50D39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BF559-F70C-2B45-9BA3-084D0AE27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35F04-F12C-BB46-82B0-FC3C12460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D8818-8AFD-7E40-A427-B89A4C02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3074F-56A1-7A4B-9481-6D224A4C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73CDF-EBF9-3544-AA08-BED66FA0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6000" t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90321-A415-394B-880E-FF69B581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11165-F2BB-3342-A6E5-9D99E5C2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AAE04-8FCD-7348-96C0-3B62AE870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AF4C7-B9F7-8C43-BECF-42CF3A22F2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AD0B-7C37-DF4A-B95B-55A433C9E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5BC0C-790F-3446-A27A-D3D035CA3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3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324B2BB-09B6-6144-8FC6-D86E91180F56}"/>
              </a:ext>
            </a:extLst>
          </p:cNvPr>
          <p:cNvSpPr/>
          <p:nvPr/>
        </p:nvSpPr>
        <p:spPr>
          <a:xfrm>
            <a:off x="356839" y="423746"/>
            <a:ext cx="8809463" cy="6133171"/>
          </a:xfrm>
          <a:prstGeom prst="round2Diag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9E25C-3A83-2748-AE10-2BA1EF7510E3}"/>
              </a:ext>
            </a:extLst>
          </p:cNvPr>
          <p:cNvSpPr txBox="1"/>
          <p:nvPr/>
        </p:nvSpPr>
        <p:spPr>
          <a:xfrm>
            <a:off x="632432" y="1132112"/>
            <a:ext cx="83954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" panose="020F0502020204030204" pitchFamily="34" charset="0"/>
              </a:rPr>
              <a:t>Practical Project Management &amp; Prof Development </a:t>
            </a:r>
          </a:p>
          <a:p>
            <a:endParaRPr lang="en-US" sz="4000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cs typeface="Calibri" panose="020F0502020204030204" pitchFamily="34" charset="0"/>
              </a:rPr>
              <a:t>A.V.A </a:t>
            </a:r>
            <a:r>
              <a:rPr lang="en-US" sz="4000" dirty="0" err="1">
                <a:solidFill>
                  <a:schemeClr val="bg1"/>
                </a:solidFill>
                <a:cs typeface="Calibri" panose="020F0502020204030204" pitchFamily="34" charset="0"/>
              </a:rPr>
              <a:t>Chatbot</a:t>
            </a:r>
            <a:r>
              <a:rPr lang="en-US" sz="40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</a:p>
          <a:p>
            <a:pPr algn="r"/>
            <a:endParaRPr lang="en-US" sz="4000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                                                                       </a:t>
            </a:r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By: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                                                                                    </a:t>
            </a:r>
            <a:r>
              <a:rPr lang="en-US" sz="2000" dirty="0" err="1">
                <a:solidFill>
                  <a:schemeClr val="bg1"/>
                </a:solidFill>
                <a:cs typeface="Calibri" panose="020F0502020204030204" pitchFamily="34" charset="0"/>
              </a:rPr>
              <a:t>Ayodamola</a:t>
            </a:r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 panose="020F0502020204030204" pitchFamily="34" charset="0"/>
              </a:rPr>
              <a:t>Ajibola</a:t>
            </a:r>
            <a:endParaRPr lang="en-US" sz="2000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                                                                                    </a:t>
            </a:r>
            <a:r>
              <a:rPr lang="en-US" sz="2000" dirty="0" err="1">
                <a:solidFill>
                  <a:schemeClr val="bg1"/>
                </a:solidFill>
                <a:cs typeface="Calibri" panose="020F0502020204030204" pitchFamily="34" charset="0"/>
              </a:rPr>
              <a:t>Jia</a:t>
            </a:r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Ren Goh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                                                                                    Alex Moreton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                                                                                    Khawla Elmasalati</a:t>
            </a:r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613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642CA-64E5-9F4A-BC24-DCF88A550BC3}"/>
              </a:ext>
            </a:extLst>
          </p:cNvPr>
          <p:cNvSpPr txBox="1"/>
          <p:nvPr/>
        </p:nvSpPr>
        <p:spPr>
          <a:xfrm>
            <a:off x="4546865" y="2972951"/>
            <a:ext cx="3044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cs typeface="Arial" panose="020B0604020202020204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8680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E4F2-C45D-7042-8240-1EBE5BA1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1A06B-CFA4-1F40-B2FF-A216D0ED2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5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D67492-BD7E-804F-941B-D0B8380F90E2}"/>
              </a:ext>
            </a:extLst>
          </p:cNvPr>
          <p:cNvSpPr txBox="1"/>
          <p:nvPr/>
        </p:nvSpPr>
        <p:spPr>
          <a:xfrm>
            <a:off x="3802742" y="3004457"/>
            <a:ext cx="3918857" cy="7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76164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2416-8AE3-1D45-B1E0-52DAFF99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Presentation outlines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B1CD5-F9A4-AA48-8098-0F1F7AA3B991}"/>
              </a:ext>
            </a:extLst>
          </p:cNvPr>
          <p:cNvSpPr txBox="1"/>
          <p:nvPr/>
        </p:nvSpPr>
        <p:spPr>
          <a:xfrm>
            <a:off x="1510304" y="1690688"/>
            <a:ext cx="7924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Brief Introduction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Project Aims and Objectives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Existing Alternatives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Development Approach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Results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Limitations and Future Work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Conclusion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Live Demo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26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E512-AF2D-F44A-9991-D31744A3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A784-85F6-784E-961A-EB08D952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3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D0BF-50EE-A949-9035-5CE7B9E4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project’s aims and objectives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7AEE-2A20-204B-8B11-0FD11EDB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FF67-5002-0548-A853-27108729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alternatives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483C-3D22-AD4A-BFA0-D27E6486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362D-C461-D349-95B6-E2ACFE3E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8203-6BEB-424A-A515-E62F07B43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7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B136-6D13-BE4B-B14F-D07906BD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8967-352F-C544-9C71-95BDE616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E2C7-6055-9A45-916E-87B3B198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limitations and ideas for future work as a minimum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4ED4-D972-C145-A417-CACCB24B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2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3F67-ADC2-CF44-A379-3EC0A932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Conclusion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311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{8B1E8375-7A24-6B48-B906-0411768573DA}tf10001063</Template>
  <TotalTime>168</TotalTime>
  <Words>75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Presentation outlines </vt:lpstr>
      <vt:lpstr>Introduction </vt:lpstr>
      <vt:lpstr>project’s aims and objectives </vt:lpstr>
      <vt:lpstr>existing alternatives</vt:lpstr>
      <vt:lpstr>development approach</vt:lpstr>
      <vt:lpstr>Results </vt:lpstr>
      <vt:lpstr>limitations and ideas for future work as a minimum </vt:lpstr>
      <vt:lpstr>Conclusion </vt:lpstr>
      <vt:lpstr>PowerPoint Presentation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Ayo Ajibola</cp:lastModifiedBy>
  <cp:revision>7</cp:revision>
  <dcterms:created xsi:type="dcterms:W3CDTF">2018-02-28T19:01:23Z</dcterms:created>
  <dcterms:modified xsi:type="dcterms:W3CDTF">2018-03-08T09:49:51Z</dcterms:modified>
</cp:coreProperties>
</file>