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1" r:id="rId4"/>
    <p:sldId id="274" r:id="rId5"/>
    <p:sldId id="263" r:id="rId6"/>
    <p:sldId id="264" r:id="rId7"/>
    <p:sldId id="270" r:id="rId8"/>
    <p:sldId id="272" r:id="rId9"/>
    <p:sldId id="273" r:id="rId10"/>
    <p:sldId id="265" r:id="rId11"/>
    <p:sldId id="267" r:id="rId12"/>
    <p:sldId id="266" r:id="rId13"/>
    <p:sldId id="262" r:id="rId14"/>
    <p:sldId id="259" r:id="rId15"/>
    <p:sldId id="260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9"/>
    <p:restoredTop sz="94624"/>
  </p:normalViewPr>
  <p:slideViewPr>
    <p:cSldViewPr snapToGrid="0" snapToObjects="1">
      <p:cViewPr>
        <p:scale>
          <a:sx n="66" d="100"/>
          <a:sy n="66" d="100"/>
        </p:scale>
        <p:origin x="125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D573-2F56-044F-B629-806587088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8100-5365-384B-BA40-A7F38C7FD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142E-887F-634E-827E-EF62D7F3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80083-AB63-9C4E-A475-4B976561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2BAA-FBA2-0E4B-B7EF-D74FB680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1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239F-D586-3440-9282-E1E30634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56D89-A94C-6149-9C86-AB149639E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B9EA-9E7E-274A-BC7A-6428AB3B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E387-A25B-4F48-8B4C-9FF1997C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22A1-D21A-6747-BF68-521252E7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EEBE1-DAD6-2F43-8DF2-39AFA3E2F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B6838-CAF3-FF42-9022-AAFC8761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6109-37EC-4F47-AF80-273B3A0F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0147-53C4-024E-B564-78831009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03BF-31B9-C44B-82AE-91BD8394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34F2-3C7A-0D42-8574-35946C68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7681-D173-574E-9CE6-EA6037CE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4F46-AE0B-CA4B-9ADA-B108579A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393F-CFC6-0B42-BABB-5F8B9357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8D72-2814-9F45-965D-91308FBE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DE04-B2E3-864B-AD2B-33C55176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F3755-B9B4-274F-A8C5-B872F256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99376-88FB-DA47-ABA3-FCD3D1F5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9B08B-D2A5-654A-9104-367A1F96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4929-97E4-F944-B680-6F586CFE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D3D9-FD52-C84D-83D6-886E76F6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E958-13C0-0547-BEBE-A733D4E72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F4AFF-94FA-9640-9A69-F17ECC17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4186B-D8D5-714A-87D2-57071D41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9578B-5B96-AF42-8A43-33A7C7D8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9A072-C690-D242-8A38-C206E79E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3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EA2A-67E1-6D47-864D-7197C300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C70DD-A7F3-0740-A957-AD25E9FF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B7F1C-11AA-5143-AB95-4878D5C91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0D48-C54B-3D4C-A8D2-11319DF70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82F6B-D107-1749-BA03-98B173C32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D1FA1-B82C-B249-A475-88C68048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0013B-00AD-6943-B236-9AE379A2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8B420-ECEF-F045-81C0-3A9AE9A6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2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AE35-1ECB-014A-8CBD-FFC4A615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EA251-33B7-5443-924D-7B05F500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C4D53-E369-6241-A67C-C3309084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06E35-538F-6841-9193-16A78507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28390-8302-7548-9B89-695A4310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0B0FE-A326-EA45-ACB6-28C835AA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AD0F1-D8F8-AA46-AE1A-99F8030F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3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2FA7-52D2-D04D-90BF-F7D488D4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310B-DBEE-BA48-BB86-AFB636A45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169D4-A7EC-0046-92AE-FE8B545BD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AA4A3-89B2-4143-BCEE-CE4E6DF4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E965F-CBB2-BF42-8CE1-AE048D02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C5D6F-0523-D947-AAF8-EE762D23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86CB-EFC1-034C-9184-53F50D39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BF559-F70C-2B45-9BA3-084D0AE27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35F04-F12C-BB46-82B0-FC3C12460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D8818-8AFD-7E40-A427-B89A4C02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3074F-56A1-7A4B-9481-6D224A4C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73CDF-EBF9-3544-AA08-BED66FA0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6000" t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90321-A415-394B-880E-FF69B581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11165-F2BB-3342-A6E5-9D99E5C2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AAE04-8FCD-7348-96C0-3B62AE870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AF4C7-B9F7-8C43-BECF-42CF3A22F2F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AD0B-7C37-DF4A-B95B-55A433C9E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5BC0C-790F-3446-A27A-D3D035CA3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3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324B2BB-09B6-6144-8FC6-D86E91180F56}"/>
              </a:ext>
            </a:extLst>
          </p:cNvPr>
          <p:cNvSpPr/>
          <p:nvPr/>
        </p:nvSpPr>
        <p:spPr>
          <a:xfrm>
            <a:off x="356839" y="423746"/>
            <a:ext cx="8809463" cy="6133171"/>
          </a:xfrm>
          <a:prstGeom prst="round2Diag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9E25C-3A83-2748-AE10-2BA1EF7510E3}"/>
              </a:ext>
            </a:extLst>
          </p:cNvPr>
          <p:cNvSpPr txBox="1"/>
          <p:nvPr/>
        </p:nvSpPr>
        <p:spPr>
          <a:xfrm>
            <a:off x="632432" y="1132112"/>
            <a:ext cx="83954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" panose="020F0502020204030204" pitchFamily="34" charset="0"/>
              </a:rPr>
              <a:t>Practical Project Management &amp; Prof Development </a:t>
            </a:r>
          </a:p>
          <a:p>
            <a:endParaRPr lang="en-US" sz="400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cs typeface="Calibri" panose="020F0502020204030204" pitchFamily="34" charset="0"/>
              </a:rPr>
              <a:t>A.V.A </a:t>
            </a:r>
            <a:r>
              <a:rPr lang="en-US" sz="4000" dirty="0" err="1">
                <a:solidFill>
                  <a:schemeClr val="bg1"/>
                </a:solidFill>
                <a:cs typeface="Calibri" panose="020F0502020204030204" pitchFamily="34" charset="0"/>
              </a:rPr>
              <a:t>Chatbot</a:t>
            </a:r>
            <a:r>
              <a:rPr lang="en-US" sz="40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</a:p>
          <a:p>
            <a:pPr algn="r"/>
            <a:endParaRPr lang="en-US" sz="400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</a:t>
            </a:r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By: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cs typeface="Calibri" panose="020F0502020204030204" pitchFamily="34" charset="0"/>
              </a:rPr>
              <a:t>Ayodamola</a:t>
            </a:r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 panose="020F0502020204030204" pitchFamily="34" charset="0"/>
              </a:rPr>
              <a:t>Ajibola</a:t>
            </a:r>
            <a:endParaRPr lang="en-US" sz="200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cs typeface="Calibri" panose="020F0502020204030204" pitchFamily="34" charset="0"/>
              </a:rPr>
              <a:t>Jia</a:t>
            </a:r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Ren Goh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Alex Moreton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Khawla Elmasalati</a:t>
            </a:r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613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362D-C461-D349-95B6-E2ACFE3E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8203-6BEB-424A-A515-E62F07B43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B136-6D13-BE4B-B14F-D07906BD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8967-352F-C544-9C71-95BDE616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E2C7-6055-9A45-916E-87B3B198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limitations and ideas for future work as a minimum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4ED4-D972-C145-A417-CACCB24B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2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3F67-ADC2-CF44-A379-3EC0A932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Conclusion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311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E4F2-C45D-7042-8240-1EBE5BA1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A06B-CFA4-1F40-B2FF-A216D0ED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5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D67492-BD7E-804F-941B-D0B8380F90E2}"/>
              </a:ext>
            </a:extLst>
          </p:cNvPr>
          <p:cNvSpPr txBox="1"/>
          <p:nvPr/>
        </p:nvSpPr>
        <p:spPr>
          <a:xfrm>
            <a:off x="3802742" y="3004457"/>
            <a:ext cx="3918857" cy="7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76164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642CA-64E5-9F4A-BC24-DCF88A550BC3}"/>
              </a:ext>
            </a:extLst>
          </p:cNvPr>
          <p:cNvSpPr txBox="1"/>
          <p:nvPr/>
        </p:nvSpPr>
        <p:spPr>
          <a:xfrm>
            <a:off x="4546865" y="2972951"/>
            <a:ext cx="3044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cs typeface="Arial" panose="020B0604020202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68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2416-8AE3-1D45-B1E0-52DAFF99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Presentation outlines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B1CD5-F9A4-AA48-8098-0F1F7AA3B991}"/>
              </a:ext>
            </a:extLst>
          </p:cNvPr>
          <p:cNvSpPr txBox="1"/>
          <p:nvPr/>
        </p:nvSpPr>
        <p:spPr>
          <a:xfrm>
            <a:off x="1510304" y="1690688"/>
            <a:ext cx="7924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Brief Introduction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Project Aims and Objectives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Existing Alternatives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Development Approach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Results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Limitations and Future Work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Conclusion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Live Demo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6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E512-AF2D-F44A-9991-D31744A3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A784-85F6-784E-961A-EB08D952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3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0B592-7E52-754B-87A2-CF2FC6C9A9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6371" y="775038"/>
            <a:ext cx="105156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For my slides I will send </a:t>
            </a:r>
            <a:r>
              <a:rPr lang="en-US" sz="4000" dirty="0" err="1">
                <a:solidFill>
                  <a:srgbClr val="FF0000"/>
                </a:solidFill>
              </a:rPr>
              <a:t>alex</a:t>
            </a:r>
            <a:r>
              <a:rPr lang="en-US" sz="4000" dirty="0">
                <a:solidFill>
                  <a:srgbClr val="FF0000"/>
                </a:solidFill>
              </a:rPr>
              <a:t> on </a:t>
            </a:r>
            <a:r>
              <a:rPr lang="en-US" sz="4000" dirty="0" err="1">
                <a:solidFill>
                  <a:srgbClr val="FF0000"/>
                </a:solidFill>
              </a:rPr>
              <a:t>facebook</a:t>
            </a:r>
            <a:r>
              <a:rPr lang="en-US" sz="4000" dirty="0">
                <a:solidFill>
                  <a:srgbClr val="FF0000"/>
                </a:solidFill>
              </a:rPr>
              <a:t> a txt file for what to say in each one, and sure u can change if you want...  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This what I have used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Font: titles 44 bold Calibri (Body),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Subtitles 28 bold Calibri (Body).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Content 28 Calibri (Body),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Figures 18 Calibri (Body),</a:t>
            </a:r>
          </a:p>
        </p:txBody>
      </p:sp>
    </p:spTree>
    <p:extLst>
      <p:ext uri="{BB962C8B-B14F-4D97-AF65-F5344CB8AC3E}">
        <p14:creationId xmlns:p14="http://schemas.microsoft.com/office/powerpoint/2010/main" val="212066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D0BF-50EE-A949-9035-5CE7B9E4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Project’s Aims and objective</a:t>
            </a:r>
            <a:endParaRPr lang="en-US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B3E92-D066-F349-A83D-58740645C59D}"/>
              </a:ext>
            </a:extLst>
          </p:cNvPr>
          <p:cNvSpPr txBox="1"/>
          <p:nvPr/>
        </p:nvSpPr>
        <p:spPr>
          <a:xfrm>
            <a:off x="838200" y="1690688"/>
            <a:ext cx="52318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Continues conversation.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Keyword detection.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Profile templates.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Storing user data to database.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Crossing platforms app.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A86A2-4BEC-2E48-A3A7-B339A4073520}"/>
              </a:ext>
            </a:extLst>
          </p:cNvPr>
          <p:cNvSpPr txBox="1"/>
          <p:nvPr/>
        </p:nvSpPr>
        <p:spPr>
          <a:xfrm>
            <a:off x="7821039" y="1031131"/>
            <a:ext cx="40156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Way of presenting [just suggesting] so  that we all have the same style and slides are consistent </a:t>
            </a:r>
          </a:p>
        </p:txBody>
      </p:sp>
    </p:spTree>
    <p:extLst>
      <p:ext uri="{BB962C8B-B14F-4D97-AF65-F5344CB8AC3E}">
        <p14:creationId xmlns:p14="http://schemas.microsoft.com/office/powerpoint/2010/main" val="7222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FF67-5002-0548-A853-27108729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Existing Alternatives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483C-3D22-AD4A-BFA0-D27E6486F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8060"/>
            <a:ext cx="8675451" cy="5019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mentioned by (AISB, 2017) organization Mitsuku </a:t>
            </a:r>
            <a:r>
              <a:rPr lang="en-US" dirty="0" err="1"/>
              <a:t>chatbot</a:t>
            </a:r>
            <a:r>
              <a:rPr lang="en-US" dirty="0"/>
              <a:t> is the winner of the </a:t>
            </a:r>
            <a:r>
              <a:rPr lang="en-US" dirty="0" err="1"/>
              <a:t>Loebner</a:t>
            </a:r>
            <a:r>
              <a:rPr lang="en-US" dirty="0"/>
              <a:t> Prize 2017.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000" b="1" dirty="0"/>
              <a:t>A.V.A inspired by Mitsuku in the following advantages:</a:t>
            </a:r>
          </a:p>
          <a:p>
            <a:pPr marL="0" indent="0">
              <a:buNone/>
            </a:pPr>
            <a:endParaRPr lang="en-US" sz="3000" b="1" dirty="0"/>
          </a:p>
          <a:p>
            <a:r>
              <a:rPr lang="en-US" sz="3000" dirty="0"/>
              <a:t>Learning from users.</a:t>
            </a:r>
          </a:p>
          <a:p>
            <a:r>
              <a:rPr lang="en-US" sz="3000" dirty="0"/>
              <a:t>Having :</a:t>
            </a:r>
          </a:p>
          <a:p>
            <a:pPr marL="0" indent="0">
              <a:buNone/>
            </a:pPr>
            <a:r>
              <a:rPr lang="en-US" sz="3000" dirty="0"/>
              <a:t>            1.Webpage.</a:t>
            </a:r>
          </a:p>
          <a:p>
            <a:pPr marL="0" indent="0">
              <a:buNone/>
            </a:pPr>
            <a:r>
              <a:rPr lang="en-US" sz="3000" dirty="0"/>
              <a:t>            2.Personality.</a:t>
            </a:r>
          </a:p>
          <a:p>
            <a:pPr marL="0" indent="0">
              <a:buNone/>
            </a:pPr>
            <a:r>
              <a:rPr lang="en-US" sz="3000" dirty="0"/>
              <a:t>            3.Avatar.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401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F4A2-767F-3143-87C0-2F265F76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9" y="716353"/>
            <a:ext cx="8800475" cy="56844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A.V.A improvements comparing to Mitsuku 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Website design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F934A-F99F-0C44-B007-C3444D61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51" y="2518003"/>
            <a:ext cx="2996654" cy="38802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E04F5A-3B79-DB48-9270-77E727617A5C}"/>
              </a:ext>
            </a:extLst>
          </p:cNvPr>
          <p:cNvPicPr/>
          <p:nvPr/>
        </p:nvPicPr>
        <p:blipFill rotWithShape="1">
          <a:blip r:embed="rId3"/>
          <a:srcRect l="1" t="5799" r="-468"/>
          <a:stretch/>
        </p:blipFill>
        <p:spPr>
          <a:xfrm>
            <a:off x="4583449" y="2515489"/>
            <a:ext cx="2996654" cy="3882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5C1A2-C6D2-E14F-B01E-2750CC020EED}"/>
              </a:ext>
            </a:extLst>
          </p:cNvPr>
          <p:cNvSpPr txBox="1"/>
          <p:nvPr/>
        </p:nvSpPr>
        <p:spPr>
          <a:xfrm>
            <a:off x="989351" y="6398286"/>
            <a:ext cx="332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Figure1: Mitsuku home webpage.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F6EB9-21DB-1D43-A5F3-35076956FCF0}"/>
              </a:ext>
            </a:extLst>
          </p:cNvPr>
          <p:cNvSpPr txBox="1"/>
          <p:nvPr/>
        </p:nvSpPr>
        <p:spPr>
          <a:xfrm>
            <a:off x="4484659" y="6398286"/>
            <a:ext cx="30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2: A.V.A home webpage.</a:t>
            </a:r>
          </a:p>
        </p:txBody>
      </p:sp>
    </p:spTree>
    <p:extLst>
      <p:ext uri="{BB962C8B-B14F-4D97-AF65-F5344CB8AC3E}">
        <p14:creationId xmlns:p14="http://schemas.microsoft.com/office/powerpoint/2010/main" val="422006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ECA9-D1B8-964E-9E86-B144497D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5607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Cont’d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2. Google Searching feature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CC5AE-1F17-F744-82B7-1A6395B3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9" y="2736374"/>
            <a:ext cx="4096936" cy="23482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920FA-4CCE-5D47-A9C5-F459194A43DC}"/>
              </a:ext>
            </a:extLst>
          </p:cNvPr>
          <p:cNvSpPr txBox="1"/>
          <p:nvPr/>
        </p:nvSpPr>
        <p:spPr>
          <a:xfrm>
            <a:off x="535709" y="5252483"/>
            <a:ext cx="327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3: Mitsuku google search.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59763-16E6-8E44-8BFF-DB67857246C0}"/>
              </a:ext>
            </a:extLst>
          </p:cNvPr>
          <p:cNvSpPr txBox="1"/>
          <p:nvPr/>
        </p:nvSpPr>
        <p:spPr>
          <a:xfrm>
            <a:off x="5273650" y="5266539"/>
            <a:ext cx="297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4: A.V.A google search.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1BDB7-735C-EB41-A4E2-80FFFBB3EE41}"/>
              </a:ext>
            </a:extLst>
          </p:cNvPr>
          <p:cNvSpPr txBox="1"/>
          <p:nvPr/>
        </p:nvSpPr>
        <p:spPr>
          <a:xfrm>
            <a:off x="6007919" y="3022169"/>
            <a:ext cx="542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Img</a:t>
            </a:r>
            <a:r>
              <a:rPr lang="en-US" sz="2800" dirty="0">
                <a:solidFill>
                  <a:srgbClr val="FF0000"/>
                </a:solidFill>
              </a:rPr>
              <a:t> missing the zip file not opening </a:t>
            </a:r>
          </a:p>
        </p:txBody>
      </p:sp>
    </p:spTree>
    <p:extLst>
      <p:ext uri="{BB962C8B-B14F-4D97-AF65-F5344CB8AC3E}">
        <p14:creationId xmlns:p14="http://schemas.microsoft.com/office/powerpoint/2010/main" val="419421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F592-2F60-9F43-B039-2DB56C63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27" y="6618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Cont’d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3. “Typing” feature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1">
            <a:hlinkClick r:id="" action="ppaction://media"/>
            <a:extLst>
              <a:ext uri="{FF2B5EF4-FFF2-40B4-BE49-F238E27FC236}">
                <a16:creationId xmlns:a16="http://schemas.microsoft.com/office/drawing/2014/main" id="{B1BF3917-C10B-2347-8B4A-479D0A524E5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2779" b="7220"/>
          <a:stretch/>
        </p:blipFill>
        <p:spPr>
          <a:xfrm>
            <a:off x="616527" y="2583987"/>
            <a:ext cx="4754199" cy="2824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18E1CE-F3AE-D84B-8961-5F145D6E79B1}"/>
              </a:ext>
            </a:extLst>
          </p:cNvPr>
          <p:cNvSpPr txBox="1"/>
          <p:nvPr/>
        </p:nvSpPr>
        <p:spPr>
          <a:xfrm>
            <a:off x="6778875" y="3068664"/>
            <a:ext cx="469878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Video missing here same issue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ECAF2-165A-3C42-B8BD-620E1FB06E68}"/>
              </a:ext>
            </a:extLst>
          </p:cNvPr>
          <p:cNvSpPr txBox="1"/>
          <p:nvPr/>
        </p:nvSpPr>
        <p:spPr>
          <a:xfrm>
            <a:off x="616527" y="5224243"/>
            <a:ext cx="256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5: </a:t>
            </a:r>
            <a:r>
              <a:rPr lang="en-US" dirty="0" err="1"/>
              <a:t>Mitsuku</a:t>
            </a:r>
            <a:r>
              <a:rPr lang="en-US" dirty="0"/>
              <a:t> typing.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17A5A-D61B-CF4A-8267-B6703AB0DA4C}"/>
              </a:ext>
            </a:extLst>
          </p:cNvPr>
          <p:cNvSpPr txBox="1"/>
          <p:nvPr/>
        </p:nvSpPr>
        <p:spPr>
          <a:xfrm>
            <a:off x="5874327" y="5224243"/>
            <a:ext cx="222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6: A.V.A typing.</a:t>
            </a:r>
          </a:p>
        </p:txBody>
      </p:sp>
    </p:spTree>
    <p:extLst>
      <p:ext uri="{BB962C8B-B14F-4D97-AF65-F5344CB8AC3E}">
        <p14:creationId xmlns:p14="http://schemas.microsoft.com/office/powerpoint/2010/main" val="25882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{8B1E8375-7A24-6B48-B906-0411768573DA}tf10001063</Template>
  <TotalTime>689</TotalTime>
  <Words>317</Words>
  <Application>Microsoft Macintosh PowerPoint</Application>
  <PresentationFormat>Widescreen</PresentationFormat>
  <Paragraphs>69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Presentation outlines </vt:lpstr>
      <vt:lpstr>Introduction </vt:lpstr>
      <vt:lpstr>PowerPoint Presentation</vt:lpstr>
      <vt:lpstr>Project’s Aims and objective</vt:lpstr>
      <vt:lpstr>Existing Alternatives</vt:lpstr>
      <vt:lpstr>PowerPoint Presentation</vt:lpstr>
      <vt:lpstr>PowerPoint Presentation</vt:lpstr>
      <vt:lpstr>PowerPoint Presentation</vt:lpstr>
      <vt:lpstr>development approach</vt:lpstr>
      <vt:lpstr>Results </vt:lpstr>
      <vt:lpstr>limitations and ideas for future work as a minimum </vt:lpstr>
      <vt:lpstr>Conclusion </vt:lpstr>
      <vt:lpstr>References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2018-02-28T19:01:23Z</dcterms:created>
  <dcterms:modified xsi:type="dcterms:W3CDTF">2018-03-21T15:37:18Z</dcterms:modified>
</cp:coreProperties>
</file>