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5T18:25:48.002"/>
    </inkml:context>
    <inkml:brush xml:id="br0">
      <inkml:brushProperty name="width" value="0.16933" units="cm"/>
      <inkml:brushProperty name="height" value="0.16933" units="cm"/>
      <inkml:brushProperty name="color" value="#CDCDCD"/>
    </inkml:brush>
  </inkml:definitions>
  <inkml:trace contextRef="#ctx0" brushRef="#br0">4861 2010 4240,'0'0'0,"-38"0"0,0 20-128,38-20-1,-40 0 1,2 0 128,0 18 0,-1 1 128,-38 0 1,0 0-1,0 0 1,0 0-1,38 0 1,-37 0 128,38-19 0,38 0-129,-38 19 129,0-19-128,38 0 128,0 0-129,-38 0 1,-1 19-1,39-19 1,0 0-1,39 0 129,-39 0-128,38-19-1,38 0-128,0 0 0,1 0 129,-38 0-129,38 0 128,-39 19 1,0-19-1,1 19 1,-39 0-1,39 0-128,-39 0 0,38 0 257,-38-19-128,0 19 256,0 0-128,0 19 0,0-19-128,-38 0 128,-40 38 0,2-19 0,-1 19-129,-1-19 1,-36 19-129,38-20 0,38 1 0,-39 19 0,38-19 0,39-19 0,-39 19-129,39-19 1,-38 19-129,38-1 0,0-18 128,0 0 1,0 0-1,38 0 1,1 0-1,0 0 129,38-18 0,37-1 129,-38 0-1,40 0-128,-1-19 0,-38 19 0,0 1 0,-38 18 0,-1-19 0,-38 19 0,0 0 129,38 0-1,-38 0 129,0 0 0,0 0-128,-38 0-1,38 19 1,-77-19 128,0 37-129,-38-18 129,-1 19 0,39-19 129,-37 0-129,38-1 0,37 2-129,1-20 1,-1 0-1,39 19-128,-39-19 0,1 0 0,38 0-128,0 0 128,0 0 0,38 0 0,1 0 128,0-19-128,76-1 0,-1-17 0,1-1 0,1 0 0,-1 19 0,-38 1-128,0-1 128,-39 0 0,2 19 0,-40 0-129,38 0 1,-38 0 256,38 0 1,-38 0-1,-38 0 1,38 19-1,-116 0 1,39 18-1,-39 1-128,1 0 0,-39 19 129,40-19-1,-1 0-128,38-19 0,38 19 0,-37-19 0,76-19 0,-39 18-128,39-18 128,0 0-257,0 19 128,0 0-128,0-19 129,0 0 128,39 0 0,37-19 0,2 0 0,37-18 0,-1 18 0,1 0 0,-38 0 0,38 19 0,-37-19 0,-40 19 0,1 0 0,-39 0 0,0 0 0,38-19 0,-38 19 0,0 19 0,0 0 0,-38-19 0,-39 38 0,-77 0 128,38 18-128,1-18 0,1 18 0,-1-17 0,76-20 129,-38 18-1,0 1 1,77-38-1,-39 19-128,39-19 0,0 19-257,0-19 129,0 0 128,0 0 0,39 0 0,38-19 0,39 0 0,-1-19 257,37 1-129,-36-1 1,-1 0-1,1 19 1,-39 0-1,-39 0-128,40 0 0,-78 19 0,38 0-128,0 0 128,-38 0-129,0 0 1,0 0 128,0 19 0,-38 0 128,-40 19-128,2 19 129,-40-20-1,1 2-128,-1-2 129,39 1-1,1 0 129,0-19-128,-1 0-1,77 0-128,-38-19-128,38 0 128,0 0-129,0 0 1,38 0-1,1 0 129,37 0 0,38-19 129,2 0-1,37-19 1,2 0-1,-39 19 1,-2-18-1,1-2-128,0 21 0,-38-1 0,-38 19-128,-1 0 128,-38 0-129,38 0 1,-38 0 128,0 0 0,0 0 0,-76 19 0,-40 18 128,-38 20-128,2 0 0,-79 19 257,115-39-128,-153 58-1,193-76-128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5T18:25:48.003"/>
    </inkml:context>
    <inkml:brush xml:id="br0">
      <inkml:brushProperty name="width" value="0.16933" units="cm"/>
      <inkml:brushProperty name="height" value="0.16933" units="cm"/>
      <inkml:brushProperty name="color" value="#CDCDCD"/>
    </inkml:brush>
  </inkml:definitions>
  <inkml:trace contextRef="#ctx0" brushRef="#br0">4005 2706 14906,'-38'19'0,"38"-19"-129,0 0 1,0 0-129,38 0 128,-38 0 1,38-19 128,38 1 0,39-20 0,1 0 0,-1-1 0,1 21 0,-40-20 0,40 18 0,-40 2 0,-38 18 0,39-19-129,-77 19 1,38 0 128,-38 0 0,0 0 0,0 0 128,0 19-128,0-1 0,-76 21 0,-39-2 129,-39 21-1,39-1 129,-1-1-128,1 1-1,0-20 1,0 2-1,39-21-128,-1 2 0,39-1 0,38 0 0,-39-19-128,0 0-1,39 18-256,0-18 128,39 0 0,-39 0 128,77-18 1,0-20-1,37 18 1,39-37 128,1 20 0,-38-2-129,-1 21 1,1-20 128,-40 20 0,-38 18-129,1-19 1,-1 19-1,-38 0 1,38 0 128,-38 0 128,0 0-128,0 0 129,-76 19-1,-1 18 1,-37 19-1,36-17 1,-37 18-1,-1-39-128,1 21 0,38-2 0,0 2 0,39-21 0,-38 1 129,76 0-1,0-19-256,-38 19-1,38 0-128,0-19 0,38 0 129,-38 0 128,76-19 0,1-19 257,38 19-129,0-19 1,1 19-1,-1-18 1,1-2-1,-2 2 1,-37 17-1,-39 2-128,1 18 0,-39 0 0,0 0 0,38 0 0,-38 0 0,0 18 0,0-18-128,-38 39 128,-1-21 0,-37 21 0,-39-2 0,1 20 128,36-19-128,-37 19 257,37-19 0,2-19 0,37 0-128,0 0-129,1-1 0,38-18-257,0 19 0,0 0 128,0-19-128,0 0 129,38 0 128,1-38 0,76 1 0,40-1 0,-39 19 0,-2-19 0,1 0-129,0 19 1,-38 0-1,0 1 1,-77 18 128,38 0-257,-38 0 128,38 0 1,-38 0-1,0 18 1,0-18-1,-76 38 1,-40 19 128,-114 38 0,116-39 128,-117 39 1,115-57 128,0 0 0,1-1 0,1 2-129,38-20-128,-1 18 0,-1-18 0,78 0 0,-38-19 0,38 0-257,0 19 129,0-19-258,0 0 129,0 0 129,77-19 128,0 0 0,38 0 0,38-18 0,-38 18 0,0 0 0,1-1 0,-1 2 0,-75-1 0,36 19 0,0-19 0,-76 19 0,38 0 0,-38 0 0,0 0 0,39 0 0,-39 19 0,0-19 0,0 19 0,-39-1 128,-37 2-128,-38 18 257,36 18-128,-37-18 128,37 0 0,-37 0 0,76-1-129,1-18 1,0-19-1,38 19 1,0-19-258,-39 20 1,39-20-129,0 0 0,0 0 128,0-20 1,77 1 128,0-18 0,38-20 0,1 38 0,-1-19 0,-37 0 0,-2 19 0,0 1-129,1 18 1,-77 0-1,38 0 1,-38 0-1,39-19 1,-39 19-1,0 19 129,0-19 0,-39 18 0,-37 39 0,-77 0 129,37 0-1,1-20 129,38 20-128,-38-19 128,37 0-129,2-19 1,37 0-129,-37 0 0,76 0 0,-38-19 0,38 0-129,0 19 1,0-19-129,0 0 128,0-19 129,38 19 0,0-19 0,77-19-128,1 0 128,-1 0 0,1 1 0,-40-2-129,2 20 1,-2 1 128,0-1 0,-76 19 128,39 0-128,-39 0 0,38 0 129,-38 0-1,0 19 1,0-19-1,-77 37 1,-37 20-1,-2 0 1,40-19-1,-40 0 386,1 19-128,37-19-129,-37-1-129,77-17-128,-38-1-128,76-19 128,-38 0 0,0 18 0,38-18-257,0 0 0,0 0 128,0 0 1,38-37 128,38 17 0,39-17 0,0-1 128,-38 0-128,39 0 0,-39 19 0,-1 0 0,2 19 0,-40-19-257,0 19 129,-38 0-1,0 0 1,0 19 128,0 0 128,0-19-128,-38 19 257,0 19-128,-40 19 128,-37-1 0,-1 1-129,40-19 1,-2 0-1,2 0-128,37 0 0,1-19-257,0 0 129,38-19-129,0 18 128,-38-18-256,38 0 128,0 0 257,38 0 0,-38 0 0,38-18 128,77-20 1,1 0-1,-1 0 1,1 0-129,-40 19 0,2 0 0,-2-18 0,0 17 0,-37 2 0,-1 18 0,-38 0 0,38 0 0,-38 0-129,0 0 1,-38 0 128,0 18 0,-77 21 0,-39 17 0,-77 20 257,155-38 0,-2 0-129,-75 18 258,39-18-129,37 0-129,0 0 1,0 0-129,39-19 0,38-19 0,-39 0 0,0 0-257,39 19 128,0-19 1,39 0-1,-39 0 1,77-38 128,39 19 0,-39-19 0,37 0 0,39 0 0,-37 0 0,38 1 0,-39-1 0,-37 18 0,-2 2 0,0 18 0,-76 0-129,38 0 1,-38 0-1,0 0 1,39 0 128,-1 18 0,-38 2 128,-38 18-128,-39-1 0,-37 20 129,36 0-1,-37 0 129,-1-19-128,1 19-1,38-1 1,0-37-1,1 19 1,38-19-129,38 0 0,-38-19 0,38 19-129,0-19 1,0 0-258,0 0 129,0 0 129,38-19 128,76-19 128,1 0-128,-37 19 0,37-18 0,1-1 0,0 0 0,-40 19 0,0-19 0,-38 38 0,1 0-128,-39 0 128,0 0-129,38 0 1,-38 0 385,0 0-129,0 19 1,-77 0-1,-37 38 1,-2-1-1,-115 58 1,155-76 128,-2 18 0,2-17 0,-39-2-129,39 1 1,38 0-1,-1-19-128,39 0 0,-38-19 0,38 19-257,0-19 0,0 0 0,0-19 0,38 19 257,1-38 0,75-19 129,39 1-129,1-1 0,-38 19 0,37 0 0,-75 0 0,36 19 0,1 0-129,-38 0 1,-39 19-1,40-19 1,-78 19-1,38 0 1,-38 0-1,38 19 129,-38-19 0,-38 38 129,-39 19-1,-39 19 1,1-1-1,-115 20 129,115-38-128,-1-1-1,1 1 129,0-19-128,-38 19-1,38 0 1,77-19-1,-40-19-128,40 0-128,0 0-1,38-19-128,-39 0 129,39 0-1,0 0-128,39 0 0,-39-19 129,76-19 128,40 0 0,-39-19 0,75 19 0,-37 0 0,1 19 0,0-19 0,-39 0 0,-1 20 128,2-1-128,-40 0 0,0 19 0,-38 0-128,38 0 128,-38 0 128,0 0-128,0 0 0,-38 38 0,-38-1 0,-2 1 129,-37 0-1,-1 19 129,1 0-128,0 19 128,0-38-129,1 19 129,37-20-128,38 1-1,0 0-128,1-38 0,38 19-128,0-1-1,0-18-256,0 0 128,0 0 128,77-18 1,0-1 128,76-19 0,0-19 0,1 0 0,0 20 0,-39-1 0,1 0 0,-40 19 0,1 0 0,-1 0 0,-76 0 0,39 19 0,-39 0 0,0 0 128,38 0 1,-38 19-129,-38-19 128,-1 38 1,-76 38-1,-37-38-128,-79 75 257,153-75-128,-37 0-1,0-1 1,0 2-1,39-21 1,-1 1-129,0 0 128,38 0 1,39 0-258,-38-19 129,0 0-257,38 0 129,0 0-129,38 0 0,-38 0 128,77-19 1,0 0-1,38-19 129,38 1 0,-38-2-128,39 21 128,0-20 0,-76 19 0,36 0-129,-38 19 1,-76 0-1,39 0 1,-39 0-1,38 0 129,-38 19 0,0-19 0,0 38 0,-77-1 257,1 21-128,-116 55 128,77-56 0,-1 19 0,39-19-129,-38-1 1,38-18-1,1 19 1,38-38-129,0 0 0,-1 0-257,39-19 128,0 0-128,0 0 129,0 0-1,0 0 1,39 0-1,37-38 258,38-19-129,117-37 128,-154 56 1,77 0-1,-76 0-128,74 0 0,-37 19 0,-38 0 0,0 0 0,-38 0 0,-1 19-128,-38 0-1,38 0 1,0 19 128,-38-19 0,-38 38 0,0 0 0,-78 38 0,39-1 257,-152 58 0,153-95-129,-40 18 1,0 1-1,-38 19 129,77-38-128,0 0 128,39 0-129,0-19-128,0 0 0,38-19-257,0 18 129,0-18-1,0 0-128,0-18 0,38 18 257,0-38 0,77 0 0,-38 0 0,38-19 0,1 19 0,-1 0 0,1 0 0,-40 1 0,1 18-128,-39 19-1,0 0 1,-38 0-1,39 0 129,-39 19 0,0-19 0,0 18 0,-39 39 129,-37 0-1,-39 19 1,1 0-1,-2-20 1,0 20-1,39-38 1,0 0-1,0-1 1,39 2-1,38-39 1,-39 19-1,39-19-128,-38 18 0,38-18 0,0 0-128,38-18-1,-38 18 258,77-38-129,0 0 0,77-19 128,0 0-128,-38 0 129,36 20-1,-37-1-128,-38 0 0,1 19-257,-40 19 129,0 0-1,-38 0 1,38 0-1,-38 0 1,0 19-1,0-19 258,-38 38-129,-77 19 257,-39 56 0,39-56 128,1-20-128,-2 21 0,-38-1-128,39-1-1,37-18 1,2 0-1,-1-19-128,1 19 0,76-38 0,-38 19 0,0-19-128,38 0-1,0 0-128,0 0 129,38 0-1,0-19 129,76-19 0,1 0 129,1 0-129,38 0 0,-39 1 0,39 17-257,-78 1 128,1 1-256,0-1 128,-77 19 128,0 0-256,38 0 128,-38 19 0,0-1 0,0-18 257,-38 57 0,-39 19 128,-152 56 1,113-56 128,-115 38-129,154-76 1,-38 19-129,0-1 0,39-17 0,-1 17 0,0-37 0,38 0 0,1 0 0,38-19 0,-38 0 0,38 0 0,0 0 0,0 0 128,76-38 1,2 0 128,37-19-129,-1 1 1,78-1-129,78-19 0,-194 38 0,40 19-129,-40 0 1,1 19-1,-39-19 1,39 19-1,-77 0-128,0 0 129,38 19-1,-38 0 129,-38 38 0,38 0 0,-77 19 0,0-20 0,1 20 0,0-57 3855,38 19-3855,-2-19-5011,40-1-2314,-76 58 1800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5T18:25:48.004"/>
    </inkml:context>
    <inkml:brush xml:id="br0">
      <inkml:brushProperty name="width" value="0.127" units="cm"/>
      <inkml:brushProperty name="height" value="0.127" units="cm"/>
      <inkml:brushProperty name="color" value="#418AB3"/>
    </inkml:brush>
  </inkml:definitions>
  <inkml:trace contextRef="#ctx0" brushRef="#br0">343 1149 6682,'0'0'-257,"6"0"0,-6 0 0,7 0 0,-7 0 257,6 0 0,-6 0 0,7 0 385,0-6 1,-7 6 128,6 0-129,-6 0-256,13 0-1,-7-7 129,1 7-128,5-7-1,-4 7 1,4-6-129,1 6 0,-6 0 0,5 0 128,-5 0 1,6 0-129,0 0 0,-6-6 128,6 6 1,-1 0 128,1 0 0,0 0-129,7 0 258,-7 0-129,0 0 128,7 0-128,-8 0 0,8 0 0,-7 0-128,0 0-1,6 0 1,-5 0-1,5 0-128,-6 0 0,6 0 0,1 0 257,-1-7-128,1 7-1,-1 0 1,-5 0 128,5 0 0,0 0-129,1 0 1,-7 0-129,6 0 0,1 0 128,-1 0-128,7-6 257,-7 6-128,1 0-1,-1 0 1,1 0-1,-7 0 1,6 0-1,8 0-128,-8 0 0,1 0 0,-1 0 0,1 0 0,-8 0 0,8 0 0,0 0 129,-1 0-1,-6 0-128,6 0 0,8 0 0,-15 0 0,14 0 129,-6 0-1,-1 0-128,0 0 0,1 0 0,-1 0 0,-5 0 0,11-7 0,-5 7 0,0 0 129,5 0-1,-5 0 129,-1 0-128,1 0 128,-1 0 0,-6 0-129,1 0 129,5 0-128,6 0-1,-5 0 1,0 0-1,-1 0 1,1 0-1,0 0 1,-1 0-1,0 0 1,1 0-1,6-6 1,-7 6-1,7 0 129,-6 0-128,-1 0-1,7 0 1,-7 0-1,1 0 1,6 0-129,0 0 0,-6 0 0,-1 0-129,7 0 129,-6 0 0,-1 0 0,6 0 129,-5 0-129,0 0 0,6 0 0,0 0 0,0 0 0,-1 0 0,-5 0-129,6 0 1,-6 0 128,-1 0 0,1 6 0,5-6 0,2 0 128,-2 7 1,-5-7-1,-1 0-128,1 0 0,-1 0 0,8 0 0,-2 0 0,1 0 0,0 0 0,0 0 0,-6 0 0,6 0 0,-7 0 129,0-7-1,8 7-128,-1 0 0,-1 0 0,2-6 0,-1 6 0,-7 0 0,0 0 0,1 0 129,6-6-129,0 6 0,0-8 0,-1 8 0,2-6 0,-1 6 0,-7-7 128,7 7-128,0-6 0,-6 0 0,5 6 0,2-7 0,-2 7 0,-5-6 0,6 6 0,-6-7 0,12 7 0,-6 0 0,-7-7 0,7 7 0,-6 0 0,-1 0 0,8 0 0,-8 0 0,0 0 0,8-6 0,-8 6 0,0 0 0,1 0 0,0 0 0,5 0 0,-6 0 0,1 0 0,0 0 0,-1 0-128,1 0 128,0 0 0,-8 0 0,7 0 0,1 0-129,-7 0 1,0 0-129,6 0 0,-5 0-129,-2 0 129,8 0-257,-7 0 129,6 0-1,-6 0-642,-7 0 4883,8 0-3855,-8 0-4883,1 0-2441,18 0 1927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5T18:25:48.005"/>
    </inkml:context>
    <inkml:brush xml:id="br0">
      <inkml:brushProperty name="width" value="0.127" units="cm"/>
      <inkml:brushProperty name="height" value="0.127" units="cm"/>
      <inkml:brushProperty name="color" value="#418AB3"/>
    </inkml:brush>
  </inkml:definitions>
  <inkml:trace contextRef="#ctx0" brushRef="#br0">1826 919 7581,'0'0'0,"0"0"-642,0 0 128,0 0 128,0 0 129,0 0 386,6 0-129,-6 0 0,7 0 385,-7 0-128,7 0 129,-7 0-129,6 0 0,-6 0-129,7 0 129,-7 0 0,6 6 0,-6-6-128,6 0-1,1 0 258,-1 7-129,1-7 257,0 0-129,-7 0 1,0 0-129,6 0 128,1 6-128,6-6-128,-7 0-1,0 0 1,7 0-1,-6 7-128,6-7 0,-7 0 0,8 7 129,-2-7-1,-5 0-128,6 6 0,-1-6 129,2 6-1,-1-6-128,-7 7 0,7-7 0,0 6-128,-6-6 128,6 7 0,0-7 0,-7 6 0,7-6 0,0 0 128,0 6-128,-6-6 0,6 8 129,-7-8-1,1 0 1,6 6-1,-7-6-128,7 6 0,-6-6-128,5 7 128,-5-7 0,0 0 0,-1 0 0,-6 0-129,7 0 1,-1 0 128,0 0 0,-6 0 0,13 0 0,-13 0 0,7 0 0,-7 0 0,13 0 0,-13 0 0,7 6 0,-1-6 0,-6 0 0,6 0 0,1 0 128,-1 0-128,-6 0 129,13 0-1,-13 0-128,7 0 0,-7 0 0,6 0 129,-6 0-1,7 0-128,-7 0 0,6 0 129,-6 0-1,0 0 1,7 0-1,-7 0-128,0 0 0,7 0 0,-7 0-128,0 0 128,0 0 0,0 0 0,0 0 0,0 0 0,0 0 0,6 0 0,-6 0 0,0 0 0,0 0 0,0 0 0,0 0 0,0 7 0,0-7 0,0 6 128,0-6-128,0 6 129,0-6-1,-6 14 1,6-8-1,-7 7 1,0-7-1,1-6 1,-1 14-1,1-8 1,-1 7-1,1-7 1,-7 1-1,6-1 1,-5 1-1,5 0 1,1 6-129,-8-7 128,8 0-128,-7 1 129,7 6-1,-7-6 129,6-1-128,0 0 128,-5 8-129,5-8 1,-6 7-129,0-7 0,7 1-129,-7-1 129,0 1 0,6-1 0,-6 1 129,0 0-129,0 5 128,0-5-128,0-1 0,0 1 0,0-1 0,0 0 0,7 8 0,-7-8-128,-1 1-1,-5 6-256,6-7 128,7 7 0,-7-6 128,6-1 1,-6 0-1,7 1 1,6 0-258,-7-7 129,1 6-385,6-6 128,-7 7-514,7-7 257,0 6-386,0-6 258,0 7-258,0-1 3213,-6-6-2056,6 6-2698,-6-6-1286,-1 20 900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5T18:25:48.006"/>
    </inkml:context>
    <inkml:brush xml:id="br0">
      <inkml:brushProperty name="width" value="0.127" units="cm"/>
      <inkml:brushProperty name="height" value="0.127" units="cm"/>
      <inkml:brushProperty name="color" value="#A6B727"/>
    </inkml:brush>
  </inkml:definitions>
  <inkml:trace contextRef="#ctx0" brushRef="#br0">742 1079 6296,'0'0'-514,"0"0"129,0 0-1,0 0 258,0 0-1,0 0 258,0 0-1,0 0 386,0 0-128,0 0 128,0 0-129,0 0 129,0 0-128,0 0-129,0 0 128,0 0-128,-5 0 257,5 0-128,-4 0 128,4 0-129,-4 0-128,4 0 0,-4 0 0,-1 0-128,1 4-1,1-4 1,-2 0-1,0 0 129,2 0 0,3 0 129,-5 0-129,5 0 0,-8 0 0,4 0 0,0 0 0,-5 0-129,5 0 129,-4 0-128,4 0-1,-5 0 1,6 0-1,-2 0 1,-3 0-1,0 0-128,-2 0 0,2 0 0,4 0 0,-8 0 514,3 0-128,1-4-258,0 4 1,-1 0-1,1 0-128,-5 0 0,5 0 0,0 0 0,-5 0 129,5 0-129,-5 0 128,5 0 1,-1-4-1,-3 4 1,4 0-1,-1 0-128,1 0 129,-1 0-1,-3 0 1,4 0-129,3 0 0,-7 0-129,3 0 129,-3 0 0,4 0 0,-1 0 0,1 0 0,-1 0 0,1 0 0,0-4-128,4 4-1,-4 0 129,3 0-128,-3 0-1,3 0-385,-3 0 129,8 0-515,-4 0 129,0 0 4241,0-5-3470,-1 5-4498,2-4-2184,-6 4 1671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5T18:25:48.007"/>
    </inkml:context>
    <inkml:brush xml:id="br0">
      <inkml:brushProperty name="width" value="0.127" units="cm"/>
      <inkml:brushProperty name="height" value="0.127" units="cm"/>
      <inkml:brushProperty name="color" value="#A6B727"/>
    </inkml:brush>
  </inkml:definitions>
  <inkml:trace contextRef="#ctx0" brushRef="#br0">357 978 2441,'0'0'514,"0"0"-128,0 0 128,0 0-129,0 0 1,0 0-129,0 0 0,0 0-129,0 0-128,0 0 0,0 0 0,0 0 257,0 0 0,0 0 129,-5 0-129,5 0 128,-4 0-128,4 0 0,-4 0 0,4 0 0,-4 0 129,0 0-1,-1 4 129,5-4-128,-4 5 256,0-5-256,0 3-129,-1-3-129,5 5 1,-4-5 128,0 4 0,4-4 128,-4 0-128,4 4 0,-4-4-128,-1 4-1,2 0 1,-2 1 128,5-1 0,-4 0-129,0-4-128,0 4 0,4 1 257,-4-1-128,4-4 128,-4 4-129,-1 0-128,1 0 0,0-4 0,0 4 0,0-4 0,-1 5 0,1-1 0,0 0 0,0 1 0,-1-5-257,5 3 0,-3-3 0,-6 5 0,9-1 129,-9 0-1,9-4 1,-3 4-1,-2-4 1,1 5 128,0-2 0,4-3 0,0 0 0,-4 5-129,4-5 1,-4 5-1,4-5 1,-4 0-1,4 0 129,-5 0 0,5 0 129,0 0-1,0 0-128,0 0 0,-4 3 0,4 2 0,0-5 0,0 0 0,0 4 0,0-4-128,0 0 128,0 0 0,0 0 0,0 0 0,0 0 0,0 0 128,0 0-128,0 0 0,0 0 0,0 0 0,4 0 0,-4 4 0,5-4 0,-5 0 0,4 0 0,-4 5 0,4-5-128,0 3 128,-4-3 0,4 4 0,0-4 0,1 5 0,-2-5 0,-3 0 128,5 4-128,-5-4 129,4 4-1,0 1 129,4 3-128,-3-4 128,-1 0-129,0 5 1,5-1 128,-5 0-129,4 1 129,-4 0-128,5-5 128,-5 0-129,0 4 1,0-3-1,0 3-128,1-4 0,-2 4 0,2-3-128,-1-1-1,0 0-513,0 0 4111,0 1-3469,-4-5-4369,0 4-2184,13 4 1670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5T18:27:40.488"/>
    </inkml:context>
    <inkml:brush xml:id="br0">
      <inkml:brushProperty name="width" value="0.07938" units="cm"/>
      <inkml:brushProperty name="height" value="0.07938" units="cm"/>
      <inkml:brushProperty name="color" value="#DF5327"/>
    </inkml:brush>
  </inkml:definitions>
  <inkml:trace contextRef="#ctx0" brushRef="#br0">1180 187 4240,'0'0'0,"0"0"0,0 0 0,0 0 129,0-3-1,0 3 1,0-4-1,-4 4 1,4 0-1,0-3 386,-3 3-128,3 0-129,-3-3 385,0 0-128,-4 3 0,4-3-128,0 3-258,0 0 1,-4-3-129,0 3 0,4 0 128,-3 0 1,-4 0-129,3 0 0,1 3 0,0-3 385,-1 3-128,-3 0 0,4-3-128,2 3-129,-2 0 0,-1 1-129,1-1 1,-1 0 128,1 1 128,3 2-128,-4 4 257,1-3-128,-1-1-1,4 4 1,-1-1 385,1 1-129,0-1-128,3-2 0,-3 0-128,3-1 128,0 4-129,0-3 258,3 2-1,-3-2 1,3-1-129,-3 4 0,3-3 0,1-1 128,-1 0-128,0-2 0,4 2 257,3 1-128,-4-1-1,7 1-128,-3-4-128,0 0-1,3 0 1,0 0-1,-1-3 129,2 0 0,-1 0-128,0-3 128,0 3-129,3-3 129,-3 0-128,0-3 128,-3 2-129,3-2-128,-4-1 0,1 1 0,0-4 0,0 0 0,-7 4 0,3-4 0,1 0-128,0-6-1,-4 3 1,0-13-1,-3 13 1,-3 0 128,0 4-129,-1-1 129,-2-3 0,-11-7 0,11 14 0,-4-1 129,-3-2-1,-10-1 1,13 6-1,-2 1-256,-5 0 128,4 3-514,1 3 128,5-3 4755,0 0-4369,4 0-5525,0 0-2699,-10 3 2056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9980" y="-383713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2603545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2467711"/>
            <a:ext cx="731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2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1587-7B46-4914-BD93-841F5FB0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1587-7B46-4914-BD93-841F5FB0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5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4503"/>
            <a:ext cx="11704320" cy="544497"/>
          </a:xfrm>
        </p:spPr>
        <p:txBody>
          <a:bodyPr lIns="137160" rIns="13716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01670" y="6303147"/>
            <a:ext cx="2846917" cy="404198"/>
          </a:xfrm>
        </p:spPr>
        <p:txBody>
          <a:bodyPr anchor="b">
            <a:noAutofit/>
          </a:bodyPr>
          <a:lstStyle>
            <a:lvl1pPr marL="34289" indent="0" algn="r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</a:t>
            </a:r>
          </a:p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414437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4503"/>
            <a:ext cx="11704320" cy="544497"/>
          </a:xfrm>
        </p:spPr>
        <p:txBody>
          <a:bodyPr lIns="137160" rIns="13716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01670" y="6303147"/>
            <a:ext cx="2846917" cy="404198"/>
          </a:xfrm>
        </p:spPr>
        <p:txBody>
          <a:bodyPr anchor="b">
            <a:noAutofit/>
          </a:bodyPr>
          <a:lstStyle>
            <a:lvl1pPr marL="34289" indent="0" algn="r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</a:t>
            </a:r>
          </a:p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124922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4503"/>
            <a:ext cx="11704320" cy="544497"/>
          </a:xfrm>
        </p:spPr>
        <p:txBody>
          <a:bodyPr lIns="137160" rIns="13716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789" y="-97021"/>
            <a:ext cx="17062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175887"/>
            <a:ext cx="4754880" cy="77724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342886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1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1950654"/>
            <a:ext cx="4754880" cy="41541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173408"/>
            <a:ext cx="4754880" cy="77724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342886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1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1948493"/>
            <a:ext cx="4754880" cy="41541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85789" y="-97021"/>
            <a:ext cx="1706217" cy="365125"/>
          </a:xfrm>
          <a:prstGeom prst="rect">
            <a:avLst/>
          </a:prstGeom>
        </p:spPr>
        <p:txBody>
          <a:bodyPr/>
          <a:lstStyle/>
          <a:p>
            <a:fld id="{D4471587-7B46-4914-BD93-841F5FB0CD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01670" y="6303147"/>
            <a:ext cx="2846917" cy="404198"/>
          </a:xfrm>
        </p:spPr>
        <p:txBody>
          <a:bodyPr anchor="b">
            <a:noAutofit/>
          </a:bodyPr>
          <a:lstStyle>
            <a:lvl1pPr marL="34289" indent="0" algn="r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</a:t>
            </a:r>
          </a:p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1257746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85789" y="-97021"/>
            <a:ext cx="1706217" cy="365125"/>
          </a:xfrm>
          <a:prstGeom prst="rect">
            <a:avLst/>
          </a:prstGeom>
        </p:spPr>
        <p:txBody>
          <a:bodyPr/>
          <a:lstStyle/>
          <a:p>
            <a:fld id="{D4471587-7B46-4914-BD93-841F5FB0CD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01670" y="6303147"/>
            <a:ext cx="2846917" cy="404198"/>
          </a:xfrm>
        </p:spPr>
        <p:txBody>
          <a:bodyPr anchor="b">
            <a:noAutofit/>
          </a:bodyPr>
          <a:lstStyle>
            <a:lvl1pPr marL="34289" indent="0" algn="r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</a:t>
            </a:r>
          </a:p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2001909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85789" y="-97021"/>
            <a:ext cx="1706217" cy="365125"/>
          </a:xfrm>
          <a:prstGeom prst="rect">
            <a:avLst/>
          </a:prstGeom>
        </p:spPr>
        <p:txBody>
          <a:bodyPr/>
          <a:lstStyle/>
          <a:p>
            <a:fld id="{D4471587-7B46-4914-BD93-841F5FB0CD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01670" y="6303147"/>
            <a:ext cx="2846917" cy="404198"/>
          </a:xfrm>
        </p:spPr>
        <p:txBody>
          <a:bodyPr anchor="b">
            <a:noAutofit/>
          </a:bodyPr>
          <a:lstStyle>
            <a:lvl1pPr marL="34289" indent="0" algn="r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</a:t>
            </a:r>
          </a:p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122222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7795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753" y="1097280"/>
            <a:ext cx="5532851" cy="46634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77952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000"/>
            </a:lvl1pPr>
            <a:lvl2pPr marL="342886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1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85789" y="-97021"/>
            <a:ext cx="1706217" cy="365125"/>
          </a:xfrm>
          <a:prstGeom prst="rect">
            <a:avLst/>
          </a:prstGeom>
        </p:spPr>
        <p:txBody>
          <a:bodyPr/>
          <a:lstStyle/>
          <a:p>
            <a:fld id="{D4471587-7B46-4914-BD93-841F5FB0CD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01670" y="6312025"/>
            <a:ext cx="2846917" cy="404198"/>
          </a:xfrm>
        </p:spPr>
        <p:txBody>
          <a:bodyPr anchor="b">
            <a:noAutofit/>
          </a:bodyPr>
          <a:lstStyle>
            <a:lvl1pPr marL="34289" indent="0" algn="r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</a:t>
            </a:r>
          </a:p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2737889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7795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8816" y="1069854"/>
            <a:ext cx="5676937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000"/>
            </a:lvl1pPr>
            <a:lvl2pPr marL="342886" indent="0">
              <a:buNone/>
              <a:defRPr sz="2100"/>
            </a:lvl2pPr>
            <a:lvl3pPr marL="685773" indent="0">
              <a:buNone/>
              <a:defRPr sz="1800"/>
            </a:lvl3pPr>
            <a:lvl4pPr marL="1028659" indent="0">
              <a:buNone/>
              <a:defRPr sz="1500"/>
            </a:lvl4pPr>
            <a:lvl5pPr marL="1371545" indent="0">
              <a:buNone/>
              <a:defRPr sz="1500"/>
            </a:lvl5pPr>
            <a:lvl6pPr marL="1714431" indent="0">
              <a:buNone/>
              <a:defRPr sz="1500"/>
            </a:lvl6pPr>
            <a:lvl7pPr marL="2057318" indent="0">
              <a:buNone/>
              <a:defRPr sz="1500"/>
            </a:lvl7pPr>
            <a:lvl8pPr marL="2400204" indent="0">
              <a:buNone/>
              <a:defRPr sz="1500"/>
            </a:lvl8pPr>
            <a:lvl9pPr marL="274309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7795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000"/>
            </a:lvl1pPr>
            <a:lvl2pPr marL="342886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1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85789" y="-97021"/>
            <a:ext cx="1706217" cy="365125"/>
          </a:xfrm>
          <a:prstGeom prst="rect">
            <a:avLst/>
          </a:prstGeom>
        </p:spPr>
        <p:txBody>
          <a:bodyPr/>
          <a:lstStyle/>
          <a:p>
            <a:fld id="{D4471587-7B46-4914-BD93-841F5FB0CD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01670" y="6303147"/>
            <a:ext cx="2846917" cy="404198"/>
          </a:xfrm>
        </p:spPr>
        <p:txBody>
          <a:bodyPr anchor="b">
            <a:noAutofit/>
          </a:bodyPr>
          <a:lstStyle>
            <a:lvl1pPr marL="34289" indent="0" algn="r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</a:t>
            </a:r>
          </a:p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104727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188976"/>
            <a:ext cx="11695176" cy="679704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defRPr/>
            </a:lvl2pPr>
            <a:lvl3pPr>
              <a:buClr>
                <a:schemeClr val="tx1">
                  <a:lumMod val="50000"/>
                  <a:lumOff val="50000"/>
                </a:schemeClr>
              </a:buClr>
              <a:defRPr/>
            </a:lvl3pPr>
            <a:lvl4pPr>
              <a:buClr>
                <a:schemeClr val="tx1">
                  <a:lumMod val="50000"/>
                  <a:lumOff val="50000"/>
                </a:schemeClr>
              </a:buClr>
              <a:defRPr/>
            </a:lvl4pPr>
            <a:lvl5pPr>
              <a:buClr>
                <a:schemeClr val="tx1">
                  <a:lumMod val="50000"/>
                  <a:lumOff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1587-7B46-4914-BD93-841F5FB0CD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1587-7B46-4914-BD93-841F5FB0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5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903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331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751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871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354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4D348-13B5-46B0-BC5C-3E026588F2D9}"/>
              </a:ext>
            </a:extLst>
          </p:cNvPr>
          <p:cNvSpPr/>
          <p:nvPr userDrawn="1"/>
        </p:nvSpPr>
        <p:spPr>
          <a:xfrm>
            <a:off x="152400" y="89570"/>
            <a:ext cx="11887200" cy="649224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378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74.png"/><Relationship Id="rId7" Type="http://schemas.openxmlformats.org/officeDocument/2006/relationships/customXml" Target="../ink/ink3.xml"/><Relationship Id="rId12" Type="http://schemas.openxmlformats.org/officeDocument/2006/relationships/image" Target="../media/image710.png"/><Relationship Id="rId17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730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5" Type="http://schemas.openxmlformats.org/officeDocument/2006/relationships/customXml" Target="../ink/ink2.xml"/><Relationship Id="rId15" Type="http://schemas.openxmlformats.org/officeDocument/2006/relationships/customXml" Target="../ink/ink5.xml"/><Relationship Id="rId19" Type="http://schemas.openxmlformats.org/officeDocument/2006/relationships/customXml" Target="../ink/ink7.xml"/><Relationship Id="rId4" Type="http://schemas.openxmlformats.org/officeDocument/2006/relationships/image" Target="../media/image810.png"/><Relationship Id="rId14" Type="http://schemas.openxmlformats.org/officeDocument/2006/relationships/image" Target="../media/image7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5E4966-A45E-49E2-A4ED-2F199DA2FD4D}"/>
              </a:ext>
            </a:extLst>
          </p:cNvPr>
          <p:cNvGrpSpPr/>
          <p:nvPr/>
        </p:nvGrpSpPr>
        <p:grpSpPr>
          <a:xfrm>
            <a:off x="740881" y="3140364"/>
            <a:ext cx="3399289" cy="3298050"/>
            <a:chOff x="740881" y="1062181"/>
            <a:chExt cx="5541264" cy="53762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70D13D7-8213-4A29-ADDD-CB99F3D9950C}"/>
                </a:ext>
              </a:extLst>
            </p:cNvPr>
            <p:cNvGrpSpPr/>
            <p:nvPr/>
          </p:nvGrpSpPr>
          <p:grpSpPr>
            <a:xfrm>
              <a:off x="1985817" y="2142835"/>
              <a:ext cx="1173019" cy="3711585"/>
              <a:chOff x="1956009" y="1840240"/>
              <a:chExt cx="602208" cy="3866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F92DB99-C60F-4D8F-8AE7-BED58ABA6CAF}"/>
                      </a:ext>
                    </a:extLst>
                  </p14:cNvPr>
                  <p14:cNvContentPartPr/>
                  <p14:nvPr/>
                </p14:nvContentPartPr>
                <p14:xfrm>
                  <a:off x="2083305" y="1840240"/>
                  <a:ext cx="474912" cy="694656"/>
                </p14:xfrm>
              </p:contentPart>
            </mc:Choice>
            <mc:Fallback xmlns="">
              <p:pic>
                <p:nvPicPr>
                  <p:cNvPr id="21" name="Ink 2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052700" y="1809646"/>
                    <a:ext cx="535401" cy="7551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0585E365-12FA-490A-BF70-A8FE75A5DA33}"/>
                      </a:ext>
                    </a:extLst>
                  </p14:cNvPr>
                  <p14:cNvContentPartPr/>
                  <p14:nvPr/>
                </p14:nvContentPartPr>
                <p14:xfrm>
                  <a:off x="1956009" y="2488528"/>
                  <a:ext cx="486432" cy="3218112"/>
                </p14:xfrm>
              </p:contentPart>
            </mc:Choice>
            <mc:Fallback xmlns="">
              <p:pic>
                <p:nvPicPr>
                  <p:cNvPr id="23" name="Ink 22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25404" y="2457927"/>
                    <a:ext cx="546921" cy="327859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49EC6D-7AAE-4125-93AA-46DEBA7AD024}"/>
                </a:ext>
              </a:extLst>
            </p:cNvPr>
            <p:cNvGrpSpPr/>
            <p:nvPr/>
          </p:nvGrpSpPr>
          <p:grpSpPr>
            <a:xfrm>
              <a:off x="3378964" y="3779139"/>
              <a:ext cx="2484576" cy="335520"/>
              <a:chOff x="2575398" y="3649830"/>
              <a:chExt cx="2484576" cy="33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4EA1E33A-1E04-49E9-B825-0F2D1CC88959}"/>
                      </a:ext>
                    </a:extLst>
                  </p14:cNvPr>
                  <p14:cNvContentPartPr/>
                  <p14:nvPr/>
                </p14:nvContentPartPr>
                <p14:xfrm>
                  <a:off x="2575398" y="3794694"/>
                  <a:ext cx="2240640" cy="76608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552718" y="3772035"/>
                    <a:ext cx="2286000" cy="1219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D9E3FA5-1ED9-4E92-9C66-A2A93E013A6A}"/>
                      </a:ext>
                    </a:extLst>
                  </p14:cNvPr>
                  <p14:cNvContentPartPr/>
                  <p14:nvPr/>
                </p14:nvContentPartPr>
                <p14:xfrm>
                  <a:off x="4712934" y="3649830"/>
                  <a:ext cx="347040" cy="335520"/>
                </p14:xfrm>
              </p:contentPart>
            </mc:Choice>
            <mc:Fallback xmlns="">
              <p:pic>
                <p:nvPicPr>
                  <p:cNvPr id="22" name="Ink 21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690254" y="3627150"/>
                    <a:ext cx="392400" cy="380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63DDC0-8BC1-4539-8473-A8AAD043FD99}"/>
                </a:ext>
              </a:extLst>
            </p:cNvPr>
            <p:cNvGrpSpPr/>
            <p:nvPr/>
          </p:nvGrpSpPr>
          <p:grpSpPr>
            <a:xfrm>
              <a:off x="1588711" y="3835239"/>
              <a:ext cx="365760" cy="182880"/>
              <a:chOff x="1283910" y="3733638"/>
              <a:chExt cx="567936" cy="28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F43344A3-8131-4864-8B70-E10D55ED71AD}"/>
                      </a:ext>
                    </a:extLst>
                  </p14:cNvPr>
                  <p14:cNvContentPartPr/>
                  <p14:nvPr/>
                </p14:nvContentPartPr>
                <p14:xfrm>
                  <a:off x="1398246" y="3855462"/>
                  <a:ext cx="453600" cy="19296"/>
                </p14:xfrm>
              </p:contentPart>
            </mc:Choice>
            <mc:Fallback xmlns="">
              <p:pic>
                <p:nvPicPr>
                  <p:cNvPr id="26" name="Ink 25"/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375566" y="3832950"/>
                    <a:ext cx="498960" cy="6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283F2D0C-DA9E-4718-AE03-053EAB1F8DB6}"/>
                      </a:ext>
                    </a:extLst>
                  </p14:cNvPr>
                  <p14:cNvContentPartPr/>
                  <p14:nvPr/>
                </p14:nvContentPartPr>
                <p14:xfrm>
                  <a:off x="1283910" y="3733638"/>
                  <a:ext cx="175680" cy="282240"/>
                </p14:xfrm>
              </p:contentPart>
            </mc:Choice>
            <mc:Fallback xmlns="">
              <p:pic>
                <p:nvPicPr>
                  <p:cNvPr id="31" name="Ink 30"/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261230" y="3710958"/>
                    <a:ext cx="221040" cy="327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Graphic 11">
              <a:extLst>
                <a:ext uri="{FF2B5EF4-FFF2-40B4-BE49-F238E27FC236}">
                  <a16:creationId xmlns:a16="http://schemas.microsoft.com/office/drawing/2014/main" id="{6D708EB3-E072-4855-8D72-B6BC60D510BB}"/>
                </a:ext>
              </a:extLst>
            </p:cNvPr>
            <p:cNvGrpSpPr/>
            <p:nvPr/>
          </p:nvGrpSpPr>
          <p:grpSpPr>
            <a:xfrm>
              <a:off x="740881" y="1330260"/>
              <a:ext cx="5541264" cy="5108154"/>
              <a:chOff x="740881" y="1330260"/>
              <a:chExt cx="5541264" cy="5108154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D4793DB-BC75-46B7-8072-F3077AC753A5}"/>
                  </a:ext>
                </a:extLst>
              </p:cNvPr>
              <p:cNvSpPr/>
              <p:nvPr/>
            </p:nvSpPr>
            <p:spPr>
              <a:xfrm>
                <a:off x="2108363" y="2986907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5413 w 101908"/>
                  <a:gd name="connsiteY3" fmla="*/ 9554 h 101908"/>
                  <a:gd name="connsiteX4" fmla="*/ 101271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6114 h 101908"/>
                  <a:gd name="connsiteX7" fmla="*/ 23566 w 101908"/>
                  <a:gd name="connsiteY7" fmla="*/ 56686 h 101908"/>
                  <a:gd name="connsiteX8" fmla="*/ 54139 w 101908"/>
                  <a:gd name="connsiteY8" fmla="*/ 85985 h 101908"/>
                  <a:gd name="connsiteX9" fmla="*/ 84711 w 101908"/>
                  <a:gd name="connsiteY9" fmla="*/ 56686 h 101908"/>
                  <a:gd name="connsiteX10" fmla="*/ 75794 w 101908"/>
                  <a:gd name="connsiteY10" fmla="*/ 33757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5413"/>
                    </a:cubicBezTo>
                    <a:cubicBezTo>
                      <a:pt x="99998" y="85985"/>
                      <a:pt x="77068" y="101271"/>
                      <a:pt x="54139" y="101271"/>
                    </a:cubicBezTo>
                    <a:close/>
                    <a:moveTo>
                      <a:pt x="54139" y="26114"/>
                    </a:moveTo>
                    <a:cubicBezTo>
                      <a:pt x="38853" y="26114"/>
                      <a:pt x="23566" y="35031"/>
                      <a:pt x="23566" y="56686"/>
                    </a:cubicBezTo>
                    <a:cubicBezTo>
                      <a:pt x="23566" y="77068"/>
                      <a:pt x="38853" y="85985"/>
                      <a:pt x="54139" y="85985"/>
                    </a:cubicBezTo>
                    <a:cubicBezTo>
                      <a:pt x="69425" y="85985"/>
                      <a:pt x="84711" y="77068"/>
                      <a:pt x="84711" y="56686"/>
                    </a:cubicBezTo>
                    <a:cubicBezTo>
                      <a:pt x="84711" y="47770"/>
                      <a:pt x="80890" y="38853"/>
                      <a:pt x="75794" y="33757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F9C67A8-C48B-46F3-9471-B39D1E33D38B}"/>
                  </a:ext>
                </a:extLst>
              </p:cNvPr>
              <p:cNvSpPr/>
              <p:nvPr/>
            </p:nvSpPr>
            <p:spPr>
              <a:xfrm>
                <a:off x="2591154" y="3858223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5413 w 101908"/>
                  <a:gd name="connsiteY3" fmla="*/ 9554 h 101908"/>
                  <a:gd name="connsiteX4" fmla="*/ 101271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6114 h 101908"/>
                  <a:gd name="connsiteX7" fmla="*/ 23566 w 101908"/>
                  <a:gd name="connsiteY7" fmla="*/ 56686 h 101908"/>
                  <a:gd name="connsiteX8" fmla="*/ 54139 w 101908"/>
                  <a:gd name="connsiteY8" fmla="*/ 85985 h 101908"/>
                  <a:gd name="connsiteX9" fmla="*/ 84711 w 101908"/>
                  <a:gd name="connsiteY9" fmla="*/ 56686 h 101908"/>
                  <a:gd name="connsiteX10" fmla="*/ 75794 w 101908"/>
                  <a:gd name="connsiteY10" fmla="*/ 33757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5413"/>
                    </a:cubicBezTo>
                    <a:cubicBezTo>
                      <a:pt x="99998" y="85985"/>
                      <a:pt x="77068" y="101271"/>
                      <a:pt x="54139" y="101271"/>
                    </a:cubicBezTo>
                    <a:close/>
                    <a:moveTo>
                      <a:pt x="54139" y="26114"/>
                    </a:moveTo>
                    <a:cubicBezTo>
                      <a:pt x="38853" y="26114"/>
                      <a:pt x="23566" y="35031"/>
                      <a:pt x="23566" y="56686"/>
                    </a:cubicBezTo>
                    <a:cubicBezTo>
                      <a:pt x="23566" y="77068"/>
                      <a:pt x="38853" y="85985"/>
                      <a:pt x="54139" y="85985"/>
                    </a:cubicBezTo>
                    <a:cubicBezTo>
                      <a:pt x="69425" y="85985"/>
                      <a:pt x="84711" y="77068"/>
                      <a:pt x="84711" y="56686"/>
                    </a:cubicBezTo>
                    <a:cubicBezTo>
                      <a:pt x="84711" y="47770"/>
                      <a:pt x="80890" y="38853"/>
                      <a:pt x="75794" y="33757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EC490F-3535-49BC-8DF8-B112FCEA4C17}"/>
                  </a:ext>
                </a:extLst>
              </p:cNvPr>
              <p:cNvSpPr/>
              <p:nvPr/>
            </p:nvSpPr>
            <p:spPr>
              <a:xfrm>
                <a:off x="2443387" y="3309192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2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10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2" y="24840"/>
                      <a:pt x="101272" y="54139"/>
                    </a:cubicBezTo>
                    <a:cubicBezTo>
                      <a:pt x="101272" y="83437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91EDCA3-3D7B-46A6-A98B-F2C61E70E239}"/>
                  </a:ext>
                </a:extLst>
              </p:cNvPr>
              <p:cNvSpPr/>
              <p:nvPr/>
            </p:nvSpPr>
            <p:spPr>
              <a:xfrm>
                <a:off x="2475233" y="2774173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2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3566 h 101908"/>
                  <a:gd name="connsiteX7" fmla="*/ 23566 w 101908"/>
                  <a:gd name="connsiteY7" fmla="*/ 52865 h 101908"/>
                  <a:gd name="connsiteX8" fmla="*/ 54139 w 101908"/>
                  <a:gd name="connsiteY8" fmla="*/ 83437 h 101908"/>
                  <a:gd name="connsiteX9" fmla="*/ 84711 w 101908"/>
                  <a:gd name="connsiteY9" fmla="*/ 52865 h 101908"/>
                  <a:gd name="connsiteX10" fmla="*/ 75794 w 101908"/>
                  <a:gd name="connsiteY10" fmla="*/ 29936 h 101908"/>
                  <a:gd name="connsiteX11" fmla="*/ 54139 w 101908"/>
                  <a:gd name="connsiteY11" fmla="*/ 23566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10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2" y="24840"/>
                      <a:pt x="101272" y="54139"/>
                    </a:cubicBezTo>
                    <a:cubicBezTo>
                      <a:pt x="99998" y="83437"/>
                      <a:pt x="77068" y="99998"/>
                      <a:pt x="54139" y="99998"/>
                    </a:cubicBezTo>
                    <a:close/>
                    <a:moveTo>
                      <a:pt x="54139" y="23566"/>
                    </a:moveTo>
                    <a:cubicBezTo>
                      <a:pt x="38853" y="23566"/>
                      <a:pt x="23566" y="32483"/>
                      <a:pt x="23566" y="52865"/>
                    </a:cubicBezTo>
                    <a:cubicBezTo>
                      <a:pt x="23566" y="73247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2865"/>
                    </a:cubicBezTo>
                    <a:cubicBezTo>
                      <a:pt x="84711" y="43948"/>
                      <a:pt x="82164" y="36305"/>
                      <a:pt x="75794" y="29936"/>
                    </a:cubicBezTo>
                    <a:cubicBezTo>
                      <a:pt x="70699" y="26114"/>
                      <a:pt x="63056" y="23566"/>
                      <a:pt x="54139" y="235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ED4704C-955C-404A-BC5A-1E9773703BF9}"/>
                  </a:ext>
                </a:extLst>
              </p:cNvPr>
              <p:cNvSpPr/>
              <p:nvPr/>
            </p:nvSpPr>
            <p:spPr>
              <a:xfrm>
                <a:off x="2830638" y="3426387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5794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5733912-516A-4FD0-9C2B-0870BA0A9F61}"/>
                  </a:ext>
                </a:extLst>
              </p:cNvPr>
              <p:cNvSpPr/>
              <p:nvPr/>
            </p:nvSpPr>
            <p:spPr>
              <a:xfrm>
                <a:off x="1672705" y="1654456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5794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0"/>
                      <a:pt x="38852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934F02B-E99C-4C04-B088-42D3BDD38797}"/>
                  </a:ext>
                </a:extLst>
              </p:cNvPr>
              <p:cNvSpPr/>
              <p:nvPr/>
            </p:nvSpPr>
            <p:spPr>
              <a:xfrm>
                <a:off x="2263773" y="2556344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0"/>
                      <a:pt x="38852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F589C3A-D438-4F66-908B-C1DB1F3131E0}"/>
                  </a:ext>
                </a:extLst>
              </p:cNvPr>
              <p:cNvSpPr/>
              <p:nvPr/>
            </p:nvSpPr>
            <p:spPr>
              <a:xfrm>
                <a:off x="2490519" y="2654431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5794" y="9554"/>
                      <a:pt x="98724" y="24840"/>
                      <a:pt x="98724" y="54139"/>
                    </a:cubicBezTo>
                    <a:cubicBezTo>
                      <a:pt x="99997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4840" y="33757"/>
                      <a:pt x="24840" y="54139"/>
                    </a:cubicBezTo>
                    <a:cubicBezTo>
                      <a:pt x="24840" y="74521"/>
                      <a:pt x="40126" y="83437"/>
                      <a:pt x="54139" y="83437"/>
                    </a:cubicBezTo>
                    <a:cubicBezTo>
                      <a:pt x="68151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0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B67E1FC-E39B-4EFC-B235-ABEC3FAA2287}"/>
                  </a:ext>
                </a:extLst>
              </p:cNvPr>
              <p:cNvSpPr/>
              <p:nvPr/>
            </p:nvSpPr>
            <p:spPr>
              <a:xfrm>
                <a:off x="2648477" y="2981811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4711 h 101908"/>
                  <a:gd name="connsiteX9" fmla="*/ 84711 w 101908"/>
                  <a:gd name="connsiteY9" fmla="*/ 54139 h 101908"/>
                  <a:gd name="connsiteX10" fmla="*/ 75794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8" y="84711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4711"/>
                      <a:pt x="54139" y="84711"/>
                    </a:cubicBezTo>
                    <a:cubicBezTo>
                      <a:pt x="69425" y="84711"/>
                      <a:pt x="84711" y="75794"/>
                      <a:pt x="84711" y="54139"/>
                    </a:cubicBezTo>
                    <a:cubicBezTo>
                      <a:pt x="84711" y="45222"/>
                      <a:pt x="82164" y="37579"/>
                      <a:pt x="75794" y="31210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2912BA9-3673-484C-80C7-16123351F326}"/>
                  </a:ext>
                </a:extLst>
              </p:cNvPr>
              <p:cNvSpPr/>
              <p:nvPr/>
            </p:nvSpPr>
            <p:spPr>
              <a:xfrm>
                <a:off x="2205176" y="2895189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8662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7FCC366-2018-42BC-A78C-7BEEFDBB2B51}"/>
                  </a:ext>
                </a:extLst>
              </p:cNvPr>
              <p:cNvSpPr/>
              <p:nvPr/>
            </p:nvSpPr>
            <p:spPr>
              <a:xfrm>
                <a:off x="2659942" y="3167794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2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6114 h 101908"/>
                  <a:gd name="connsiteX7" fmla="*/ 23566 w 101908"/>
                  <a:gd name="connsiteY7" fmla="*/ 55413 h 101908"/>
                  <a:gd name="connsiteX8" fmla="*/ 54139 w 101908"/>
                  <a:gd name="connsiteY8" fmla="*/ 84711 h 101908"/>
                  <a:gd name="connsiteX9" fmla="*/ 84711 w 101908"/>
                  <a:gd name="connsiteY9" fmla="*/ 55413 h 101908"/>
                  <a:gd name="connsiteX10" fmla="*/ 75794 w 101908"/>
                  <a:gd name="connsiteY10" fmla="*/ 32483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10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2" y="24840"/>
                      <a:pt x="101272" y="54139"/>
                    </a:cubicBezTo>
                    <a:cubicBezTo>
                      <a:pt x="101272" y="83437"/>
                      <a:pt x="77068" y="99998"/>
                      <a:pt x="54139" y="99998"/>
                    </a:cubicBezTo>
                    <a:close/>
                    <a:moveTo>
                      <a:pt x="54139" y="26114"/>
                    </a:moveTo>
                    <a:cubicBezTo>
                      <a:pt x="38853" y="26114"/>
                      <a:pt x="23566" y="35031"/>
                      <a:pt x="23566" y="55413"/>
                    </a:cubicBezTo>
                    <a:cubicBezTo>
                      <a:pt x="23566" y="75794"/>
                      <a:pt x="38853" y="84711"/>
                      <a:pt x="54139" y="84711"/>
                    </a:cubicBezTo>
                    <a:cubicBezTo>
                      <a:pt x="69425" y="84711"/>
                      <a:pt x="84711" y="75794"/>
                      <a:pt x="84711" y="55413"/>
                    </a:cubicBezTo>
                    <a:cubicBezTo>
                      <a:pt x="84711" y="46496"/>
                      <a:pt x="82164" y="38853"/>
                      <a:pt x="75794" y="32483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FC51838-E9FA-49F0-AA42-EF5AF9FFEA53}"/>
                  </a:ext>
                </a:extLst>
              </p:cNvPr>
              <p:cNvSpPr/>
              <p:nvPr/>
            </p:nvSpPr>
            <p:spPr>
              <a:xfrm>
                <a:off x="2673954" y="2826401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5413 w 101908"/>
                  <a:gd name="connsiteY3" fmla="*/ 9554 h 101908"/>
                  <a:gd name="connsiteX4" fmla="*/ 101271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6114 h 101908"/>
                  <a:gd name="connsiteX7" fmla="*/ 23566 w 101908"/>
                  <a:gd name="connsiteY7" fmla="*/ 56687 h 101908"/>
                  <a:gd name="connsiteX8" fmla="*/ 54139 w 101908"/>
                  <a:gd name="connsiteY8" fmla="*/ 85985 h 101908"/>
                  <a:gd name="connsiteX9" fmla="*/ 84711 w 101908"/>
                  <a:gd name="connsiteY9" fmla="*/ 56687 h 101908"/>
                  <a:gd name="connsiteX10" fmla="*/ 75794 w 101908"/>
                  <a:gd name="connsiteY10" fmla="*/ 33757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5413"/>
                    </a:cubicBezTo>
                    <a:cubicBezTo>
                      <a:pt x="98724" y="85985"/>
                      <a:pt x="75794" y="101271"/>
                      <a:pt x="54139" y="101271"/>
                    </a:cubicBezTo>
                    <a:close/>
                    <a:moveTo>
                      <a:pt x="54139" y="26114"/>
                    </a:moveTo>
                    <a:cubicBezTo>
                      <a:pt x="38853" y="26114"/>
                      <a:pt x="23566" y="35031"/>
                      <a:pt x="23566" y="56687"/>
                    </a:cubicBezTo>
                    <a:cubicBezTo>
                      <a:pt x="23566" y="77068"/>
                      <a:pt x="38853" y="85985"/>
                      <a:pt x="54139" y="85985"/>
                    </a:cubicBezTo>
                    <a:cubicBezTo>
                      <a:pt x="69425" y="85985"/>
                      <a:pt x="84711" y="77068"/>
                      <a:pt x="84711" y="56687"/>
                    </a:cubicBezTo>
                    <a:cubicBezTo>
                      <a:pt x="84711" y="47770"/>
                      <a:pt x="80890" y="38853"/>
                      <a:pt x="75794" y="33757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8B124CA-2FF1-43D0-A936-56B5AC91581B}"/>
                  </a:ext>
                </a:extLst>
              </p:cNvPr>
              <p:cNvSpPr/>
              <p:nvPr/>
            </p:nvSpPr>
            <p:spPr>
              <a:xfrm>
                <a:off x="2459947" y="2920667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071737A-3902-4B83-8772-AB9C22540A6F}"/>
                  </a:ext>
                </a:extLst>
              </p:cNvPr>
              <p:cNvSpPr/>
              <p:nvPr/>
            </p:nvSpPr>
            <p:spPr>
              <a:xfrm>
                <a:off x="2225558" y="3386897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4840" y="33757"/>
                      <a:pt x="24840" y="54139"/>
                    </a:cubicBezTo>
                    <a:cubicBezTo>
                      <a:pt x="24840" y="74521"/>
                      <a:pt x="40126" y="83437"/>
                      <a:pt x="54139" y="83437"/>
                    </a:cubicBezTo>
                    <a:cubicBezTo>
                      <a:pt x="69425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0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275ECEA-257C-4CBB-AC52-D7F0BA28BDE5}"/>
                  </a:ext>
                </a:extLst>
              </p:cNvPr>
              <p:cNvSpPr/>
              <p:nvPr/>
            </p:nvSpPr>
            <p:spPr>
              <a:xfrm>
                <a:off x="2456125" y="3686253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4139 w 101908"/>
                  <a:gd name="connsiteY3" fmla="*/ 9554 h 101908"/>
                  <a:gd name="connsiteX4" fmla="*/ 98724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6114 h 101908"/>
                  <a:gd name="connsiteX7" fmla="*/ 24840 w 101908"/>
                  <a:gd name="connsiteY7" fmla="*/ 56686 h 101908"/>
                  <a:gd name="connsiteX8" fmla="*/ 54139 w 101908"/>
                  <a:gd name="connsiteY8" fmla="*/ 85985 h 101908"/>
                  <a:gd name="connsiteX9" fmla="*/ 83437 w 101908"/>
                  <a:gd name="connsiteY9" fmla="*/ 56686 h 101908"/>
                  <a:gd name="connsiteX10" fmla="*/ 74521 w 101908"/>
                  <a:gd name="connsiteY10" fmla="*/ 33757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10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5413"/>
                    </a:cubicBezTo>
                    <a:cubicBezTo>
                      <a:pt x="98724" y="85985"/>
                      <a:pt x="75794" y="101271"/>
                      <a:pt x="54139" y="101271"/>
                    </a:cubicBezTo>
                    <a:close/>
                    <a:moveTo>
                      <a:pt x="54139" y="26114"/>
                    </a:moveTo>
                    <a:cubicBezTo>
                      <a:pt x="38853" y="26114"/>
                      <a:pt x="24840" y="35031"/>
                      <a:pt x="24840" y="56686"/>
                    </a:cubicBezTo>
                    <a:cubicBezTo>
                      <a:pt x="24840" y="77068"/>
                      <a:pt x="40127" y="85985"/>
                      <a:pt x="54139" y="85985"/>
                    </a:cubicBezTo>
                    <a:cubicBezTo>
                      <a:pt x="69425" y="85985"/>
                      <a:pt x="83437" y="77068"/>
                      <a:pt x="83437" y="56686"/>
                    </a:cubicBezTo>
                    <a:cubicBezTo>
                      <a:pt x="83437" y="47770"/>
                      <a:pt x="80890" y="38853"/>
                      <a:pt x="74521" y="33757"/>
                    </a:cubicBezTo>
                    <a:cubicBezTo>
                      <a:pt x="68151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653307F-AA1D-4400-95C8-496637031781}"/>
                  </a:ext>
                </a:extLst>
              </p:cNvPr>
              <p:cNvSpPr/>
              <p:nvPr/>
            </p:nvSpPr>
            <p:spPr>
              <a:xfrm>
                <a:off x="2471411" y="279455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3566 h 101908"/>
                  <a:gd name="connsiteX7" fmla="*/ 23566 w 101908"/>
                  <a:gd name="connsiteY7" fmla="*/ 52865 h 101908"/>
                  <a:gd name="connsiteX8" fmla="*/ 54139 w 101908"/>
                  <a:gd name="connsiteY8" fmla="*/ 83437 h 101908"/>
                  <a:gd name="connsiteX9" fmla="*/ 84711 w 101908"/>
                  <a:gd name="connsiteY9" fmla="*/ 52865 h 101908"/>
                  <a:gd name="connsiteX10" fmla="*/ 75794 w 101908"/>
                  <a:gd name="connsiteY10" fmla="*/ 29936 h 101908"/>
                  <a:gd name="connsiteX11" fmla="*/ 54139 w 101908"/>
                  <a:gd name="connsiteY11" fmla="*/ 23566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7" y="83437"/>
                      <a:pt x="77068" y="99998"/>
                      <a:pt x="54139" y="99998"/>
                    </a:cubicBezTo>
                    <a:close/>
                    <a:moveTo>
                      <a:pt x="54139" y="23566"/>
                    </a:moveTo>
                    <a:cubicBezTo>
                      <a:pt x="38852" y="23566"/>
                      <a:pt x="23566" y="32483"/>
                      <a:pt x="23566" y="52865"/>
                    </a:cubicBezTo>
                    <a:cubicBezTo>
                      <a:pt x="23566" y="73247"/>
                      <a:pt x="38852" y="83437"/>
                      <a:pt x="54139" y="83437"/>
                    </a:cubicBezTo>
                    <a:cubicBezTo>
                      <a:pt x="69425" y="83437"/>
                      <a:pt x="84711" y="74521"/>
                      <a:pt x="84711" y="52865"/>
                    </a:cubicBezTo>
                    <a:cubicBezTo>
                      <a:pt x="84711" y="43948"/>
                      <a:pt x="82164" y="36305"/>
                      <a:pt x="75794" y="29936"/>
                    </a:cubicBezTo>
                    <a:cubicBezTo>
                      <a:pt x="69425" y="26114"/>
                      <a:pt x="61782" y="23566"/>
                      <a:pt x="54139" y="235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889817C-37EC-42F9-B508-DDF1AFF5A272}"/>
                  </a:ext>
                </a:extLst>
              </p:cNvPr>
              <p:cNvSpPr/>
              <p:nvPr/>
            </p:nvSpPr>
            <p:spPr>
              <a:xfrm>
                <a:off x="2006455" y="2383100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12DB3C3-8D26-46D3-924D-DB289ED3CDEC}"/>
                  </a:ext>
                </a:extLst>
              </p:cNvPr>
              <p:cNvSpPr/>
              <p:nvPr/>
            </p:nvSpPr>
            <p:spPr>
              <a:xfrm>
                <a:off x="2662490" y="3070981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1"/>
                      <a:pt x="38852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10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1CEB00-BE8D-475B-99A2-57DEEE2A6876}"/>
                  </a:ext>
                </a:extLst>
              </p:cNvPr>
              <p:cNvSpPr/>
              <p:nvPr/>
            </p:nvSpPr>
            <p:spPr>
              <a:xfrm>
                <a:off x="2248487" y="3558867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4711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8" y="84711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4711"/>
                      <a:pt x="54139" y="84711"/>
                    </a:cubicBezTo>
                    <a:cubicBezTo>
                      <a:pt x="69425" y="84711"/>
                      <a:pt x="84711" y="75794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B320C6B-2E50-4920-B9D1-854532B48876}"/>
                  </a:ext>
                </a:extLst>
              </p:cNvPr>
              <p:cNvSpPr/>
              <p:nvPr/>
            </p:nvSpPr>
            <p:spPr>
              <a:xfrm>
                <a:off x="2344026" y="3346134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1"/>
                      <a:pt x="38852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93CB850-641F-4FC1-85A6-21DC2A3070E8}"/>
                  </a:ext>
                </a:extLst>
              </p:cNvPr>
              <p:cNvSpPr/>
              <p:nvPr/>
            </p:nvSpPr>
            <p:spPr>
              <a:xfrm>
                <a:off x="2489245" y="3018753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1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5794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0"/>
                      <a:pt x="40126" y="83437"/>
                      <a:pt x="54139" y="83437"/>
                    </a:cubicBezTo>
                    <a:cubicBezTo>
                      <a:pt x="69425" y="83437"/>
                      <a:pt x="83437" y="74520"/>
                      <a:pt x="83437" y="54139"/>
                    </a:cubicBezTo>
                    <a:cubicBezTo>
                      <a:pt x="83437" y="45222"/>
                      <a:pt x="80890" y="37579"/>
                      <a:pt x="74521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6828BFC-BA0F-4360-A358-7A9D3572B6A4}"/>
                  </a:ext>
                </a:extLst>
              </p:cNvPr>
              <p:cNvSpPr/>
              <p:nvPr/>
            </p:nvSpPr>
            <p:spPr>
              <a:xfrm>
                <a:off x="2307084" y="3504092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5794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10"/>
                    </a:cubicBezTo>
                    <a:cubicBezTo>
                      <a:pt x="69425" y="28662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1CF73C5-A009-4168-8A34-11E3743CA4CE}"/>
                  </a:ext>
                </a:extLst>
              </p:cNvPr>
              <p:cNvSpPr/>
              <p:nvPr/>
            </p:nvSpPr>
            <p:spPr>
              <a:xfrm>
                <a:off x="2568224" y="3026396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10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6C907CA-C4EA-49A3-8436-0C749E905996}"/>
                  </a:ext>
                </a:extLst>
              </p:cNvPr>
              <p:cNvSpPr/>
              <p:nvPr/>
            </p:nvSpPr>
            <p:spPr>
              <a:xfrm>
                <a:off x="2365682" y="3246773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1"/>
                      <a:pt x="40126" y="83437"/>
                      <a:pt x="54139" y="83437"/>
                    </a:cubicBezTo>
                    <a:cubicBezTo>
                      <a:pt x="69425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0" y="31209"/>
                    </a:cubicBezTo>
                    <a:cubicBezTo>
                      <a:pt x="69425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64CAC83-1231-433D-B8B3-0E7B2EA38306}"/>
                  </a:ext>
                </a:extLst>
              </p:cNvPr>
              <p:cNvSpPr/>
              <p:nvPr/>
            </p:nvSpPr>
            <p:spPr>
              <a:xfrm>
                <a:off x="2373325" y="3166520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4711 h 101908"/>
                  <a:gd name="connsiteX9" fmla="*/ 83437 w 101908"/>
                  <a:gd name="connsiteY9" fmla="*/ 54139 h 101908"/>
                  <a:gd name="connsiteX10" fmla="*/ 74521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10" y="96176"/>
                      <a:pt x="23566" y="88533"/>
                    </a:cubicBezTo>
                    <a:cubicBezTo>
                      <a:pt x="17197" y="82164"/>
                      <a:pt x="9554" y="71973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4711"/>
                      <a:pt x="75794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1"/>
                      <a:pt x="40127" y="84711"/>
                      <a:pt x="54139" y="84711"/>
                    </a:cubicBezTo>
                    <a:cubicBezTo>
                      <a:pt x="69425" y="84711"/>
                      <a:pt x="83437" y="75794"/>
                      <a:pt x="83437" y="54139"/>
                    </a:cubicBezTo>
                    <a:cubicBezTo>
                      <a:pt x="83437" y="45222"/>
                      <a:pt x="80890" y="37579"/>
                      <a:pt x="74521" y="31210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5F0086E-23D5-4EB5-ADDA-9713DC7EB508}"/>
                  </a:ext>
                </a:extLst>
              </p:cNvPr>
              <p:cNvSpPr/>
              <p:nvPr/>
            </p:nvSpPr>
            <p:spPr>
              <a:xfrm>
                <a:off x="2267595" y="3290084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4139 w 101908"/>
                  <a:gd name="connsiteY3" fmla="*/ 9554 h 101908"/>
                  <a:gd name="connsiteX4" fmla="*/ 98724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4840 h 101908"/>
                  <a:gd name="connsiteX7" fmla="*/ 24840 w 101908"/>
                  <a:gd name="connsiteY7" fmla="*/ 55413 h 101908"/>
                  <a:gd name="connsiteX8" fmla="*/ 54139 w 101908"/>
                  <a:gd name="connsiteY8" fmla="*/ 84711 h 101908"/>
                  <a:gd name="connsiteX9" fmla="*/ 83437 w 101908"/>
                  <a:gd name="connsiteY9" fmla="*/ 55413 h 101908"/>
                  <a:gd name="connsiteX10" fmla="*/ 74520 w 101908"/>
                  <a:gd name="connsiteY10" fmla="*/ 32483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5413"/>
                    </a:cubicBezTo>
                    <a:cubicBezTo>
                      <a:pt x="98724" y="85985"/>
                      <a:pt x="75794" y="101271"/>
                      <a:pt x="54139" y="101271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5413"/>
                    </a:cubicBezTo>
                    <a:cubicBezTo>
                      <a:pt x="24840" y="75794"/>
                      <a:pt x="40126" y="84711"/>
                      <a:pt x="54139" y="84711"/>
                    </a:cubicBezTo>
                    <a:cubicBezTo>
                      <a:pt x="69425" y="84711"/>
                      <a:pt x="83437" y="75794"/>
                      <a:pt x="83437" y="55413"/>
                    </a:cubicBezTo>
                    <a:cubicBezTo>
                      <a:pt x="83437" y="46496"/>
                      <a:pt x="80890" y="37579"/>
                      <a:pt x="74520" y="32483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F605FC4-0CA9-487A-9DFA-C32A30F0DD4F}"/>
                  </a:ext>
                </a:extLst>
              </p:cNvPr>
              <p:cNvSpPr/>
              <p:nvPr/>
            </p:nvSpPr>
            <p:spPr>
              <a:xfrm>
                <a:off x="2397528" y="2770352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5794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0"/>
                      <a:pt x="40126" y="83437"/>
                      <a:pt x="54139" y="83437"/>
                    </a:cubicBezTo>
                    <a:cubicBezTo>
                      <a:pt x="69425" y="83437"/>
                      <a:pt x="83437" y="74520"/>
                      <a:pt x="83437" y="54139"/>
                    </a:cubicBezTo>
                    <a:cubicBezTo>
                      <a:pt x="83437" y="45222"/>
                      <a:pt x="80890" y="37579"/>
                      <a:pt x="74520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00352DC-611E-4C43-B637-7BE84C5345C7}"/>
                  </a:ext>
                </a:extLst>
              </p:cNvPr>
              <p:cNvSpPr/>
              <p:nvPr/>
            </p:nvSpPr>
            <p:spPr>
              <a:xfrm>
                <a:off x="2586058" y="3501544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1"/>
                      <a:pt x="38852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E859C7D-45F7-47C3-8F71-EEC8CBF15ECD}"/>
                  </a:ext>
                </a:extLst>
              </p:cNvPr>
              <p:cNvSpPr/>
              <p:nvPr/>
            </p:nvSpPr>
            <p:spPr>
              <a:xfrm>
                <a:off x="2136388" y="3541033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8724" y="84711"/>
                      <a:pt x="75794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0"/>
                      <a:pt x="38852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8A17792-D6D4-4762-A0FA-2E35C8EFCDCA}"/>
                  </a:ext>
                </a:extLst>
              </p:cNvPr>
              <p:cNvSpPr/>
              <p:nvPr/>
            </p:nvSpPr>
            <p:spPr>
              <a:xfrm>
                <a:off x="2212819" y="3543581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3566 h 101908"/>
                  <a:gd name="connsiteX7" fmla="*/ 23566 w 101908"/>
                  <a:gd name="connsiteY7" fmla="*/ 52865 h 101908"/>
                  <a:gd name="connsiteX8" fmla="*/ 54139 w 101908"/>
                  <a:gd name="connsiteY8" fmla="*/ 83437 h 101908"/>
                  <a:gd name="connsiteX9" fmla="*/ 84711 w 101908"/>
                  <a:gd name="connsiteY9" fmla="*/ 52865 h 101908"/>
                  <a:gd name="connsiteX10" fmla="*/ 75794 w 101908"/>
                  <a:gd name="connsiteY10" fmla="*/ 29936 h 101908"/>
                  <a:gd name="connsiteX11" fmla="*/ 54139 w 101908"/>
                  <a:gd name="connsiteY11" fmla="*/ 23566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8" y="83437"/>
                      <a:pt x="77068" y="99998"/>
                      <a:pt x="54139" y="99998"/>
                    </a:cubicBezTo>
                    <a:close/>
                    <a:moveTo>
                      <a:pt x="54139" y="23566"/>
                    </a:moveTo>
                    <a:cubicBezTo>
                      <a:pt x="38852" y="23566"/>
                      <a:pt x="23566" y="32483"/>
                      <a:pt x="23566" y="52865"/>
                    </a:cubicBezTo>
                    <a:cubicBezTo>
                      <a:pt x="23566" y="73247"/>
                      <a:pt x="38852" y="83437"/>
                      <a:pt x="54139" y="83437"/>
                    </a:cubicBezTo>
                    <a:cubicBezTo>
                      <a:pt x="69425" y="83437"/>
                      <a:pt x="84711" y="74521"/>
                      <a:pt x="84711" y="52865"/>
                    </a:cubicBezTo>
                    <a:cubicBezTo>
                      <a:pt x="84711" y="43948"/>
                      <a:pt x="82164" y="36305"/>
                      <a:pt x="75794" y="29936"/>
                    </a:cubicBezTo>
                    <a:cubicBezTo>
                      <a:pt x="69425" y="26114"/>
                      <a:pt x="61782" y="23566"/>
                      <a:pt x="54139" y="235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46512C9-8EA1-49FE-80EF-81839D80E908}"/>
                  </a:ext>
                </a:extLst>
              </p:cNvPr>
              <p:cNvSpPr/>
              <p:nvPr/>
            </p:nvSpPr>
            <p:spPr>
              <a:xfrm>
                <a:off x="2719813" y="3349955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5413 w 101908"/>
                  <a:gd name="connsiteY3" fmla="*/ 9554 h 101908"/>
                  <a:gd name="connsiteX4" fmla="*/ 101271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4840 h 101908"/>
                  <a:gd name="connsiteX7" fmla="*/ 23566 w 101908"/>
                  <a:gd name="connsiteY7" fmla="*/ 55413 h 101908"/>
                  <a:gd name="connsiteX8" fmla="*/ 54139 w 101908"/>
                  <a:gd name="connsiteY8" fmla="*/ 84711 h 101908"/>
                  <a:gd name="connsiteX9" fmla="*/ 84711 w 101908"/>
                  <a:gd name="connsiteY9" fmla="*/ 55413 h 101908"/>
                  <a:gd name="connsiteX10" fmla="*/ 75794 w 101908"/>
                  <a:gd name="connsiteY10" fmla="*/ 32483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5413"/>
                    </a:cubicBezTo>
                    <a:cubicBezTo>
                      <a:pt x="99997" y="85985"/>
                      <a:pt x="77068" y="101271"/>
                      <a:pt x="54139" y="101271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5413"/>
                    </a:cubicBezTo>
                    <a:cubicBezTo>
                      <a:pt x="23566" y="75794"/>
                      <a:pt x="38852" y="84711"/>
                      <a:pt x="54139" y="84711"/>
                    </a:cubicBezTo>
                    <a:cubicBezTo>
                      <a:pt x="69425" y="84711"/>
                      <a:pt x="84711" y="75794"/>
                      <a:pt x="84711" y="55413"/>
                    </a:cubicBezTo>
                    <a:cubicBezTo>
                      <a:pt x="84711" y="46496"/>
                      <a:pt x="80890" y="37579"/>
                      <a:pt x="75794" y="32483"/>
                    </a:cubicBezTo>
                    <a:cubicBezTo>
                      <a:pt x="69425" y="28662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FA2E8CB-E5D2-439B-A75A-DD82BA15D3D3}"/>
                  </a:ext>
                </a:extLst>
              </p:cNvPr>
              <p:cNvSpPr/>
              <p:nvPr/>
            </p:nvSpPr>
            <p:spPr>
              <a:xfrm>
                <a:off x="2282881" y="2692647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5794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4840" y="33757"/>
                      <a:pt x="24840" y="54139"/>
                    </a:cubicBezTo>
                    <a:cubicBezTo>
                      <a:pt x="24840" y="74521"/>
                      <a:pt x="40126" y="83437"/>
                      <a:pt x="54139" y="83437"/>
                    </a:cubicBezTo>
                    <a:cubicBezTo>
                      <a:pt x="69425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0" y="31209"/>
                    </a:cubicBezTo>
                    <a:cubicBezTo>
                      <a:pt x="68151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18585CB-E0F7-4A90-B7C3-B2448186108E}"/>
                  </a:ext>
                </a:extLst>
              </p:cNvPr>
              <p:cNvSpPr/>
              <p:nvPr/>
            </p:nvSpPr>
            <p:spPr>
              <a:xfrm>
                <a:off x="2309632" y="3087541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5794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1"/>
                      <a:pt x="38852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8662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C00BDE-42BA-4788-9759-5A34C43B4A31}"/>
                  </a:ext>
                </a:extLst>
              </p:cNvPr>
              <p:cNvSpPr/>
              <p:nvPr/>
            </p:nvSpPr>
            <p:spPr>
              <a:xfrm>
                <a:off x="2896879" y="3165247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099F095-B9F5-426E-A818-67CB878F33AC}"/>
                  </a:ext>
                </a:extLst>
              </p:cNvPr>
              <p:cNvSpPr/>
              <p:nvPr/>
            </p:nvSpPr>
            <p:spPr>
              <a:xfrm>
                <a:off x="2606440" y="3170342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1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1"/>
                      <a:pt x="40127" y="83437"/>
                      <a:pt x="54139" y="83437"/>
                    </a:cubicBezTo>
                    <a:cubicBezTo>
                      <a:pt x="69425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1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0370FDC-E467-475C-A657-2EDF5F885196}"/>
                  </a:ext>
                </a:extLst>
              </p:cNvPr>
              <p:cNvSpPr/>
              <p:nvPr/>
            </p:nvSpPr>
            <p:spPr>
              <a:xfrm>
                <a:off x="2401349" y="310537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0"/>
                      <a:pt x="38852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E06D0DE-A65B-4553-9CD7-142F17C9217A}"/>
                  </a:ext>
                </a:extLst>
              </p:cNvPr>
              <p:cNvSpPr/>
              <p:nvPr/>
            </p:nvSpPr>
            <p:spPr>
              <a:xfrm>
                <a:off x="2547843" y="3026396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4840" y="33757"/>
                      <a:pt x="24840" y="54139"/>
                    </a:cubicBezTo>
                    <a:cubicBezTo>
                      <a:pt x="24840" y="74521"/>
                      <a:pt x="40126" y="83437"/>
                      <a:pt x="54139" y="83437"/>
                    </a:cubicBezTo>
                    <a:cubicBezTo>
                      <a:pt x="69425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0" y="31210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B88A61C-4061-430A-BA81-E9BEAAC07608}"/>
                  </a:ext>
                </a:extLst>
              </p:cNvPr>
              <p:cNvSpPr/>
              <p:nvPr/>
            </p:nvSpPr>
            <p:spPr>
              <a:xfrm>
                <a:off x="2712170" y="3391993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8" y="84711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8662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6C80488-E793-4FC5-A5BB-BA1419CED8A8}"/>
                  </a:ext>
                </a:extLst>
              </p:cNvPr>
              <p:cNvSpPr/>
              <p:nvPr/>
            </p:nvSpPr>
            <p:spPr>
              <a:xfrm>
                <a:off x="2107089" y="3000919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2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4139 w 101908"/>
                  <a:gd name="connsiteY3" fmla="*/ 9554 h 101908"/>
                  <a:gd name="connsiteX4" fmla="*/ 98724 w 101908"/>
                  <a:gd name="connsiteY4" fmla="*/ 55413 h 101908"/>
                  <a:gd name="connsiteX5" fmla="*/ 54139 w 101908"/>
                  <a:gd name="connsiteY5" fmla="*/ 101272 h 101908"/>
                  <a:gd name="connsiteX6" fmla="*/ 54139 w 101908"/>
                  <a:gd name="connsiteY6" fmla="*/ 26114 h 101908"/>
                  <a:gd name="connsiteX7" fmla="*/ 24840 w 101908"/>
                  <a:gd name="connsiteY7" fmla="*/ 56687 h 101908"/>
                  <a:gd name="connsiteX8" fmla="*/ 54139 w 101908"/>
                  <a:gd name="connsiteY8" fmla="*/ 85985 h 101908"/>
                  <a:gd name="connsiteX9" fmla="*/ 83437 w 101908"/>
                  <a:gd name="connsiteY9" fmla="*/ 56687 h 101908"/>
                  <a:gd name="connsiteX10" fmla="*/ 74520 w 101908"/>
                  <a:gd name="connsiteY10" fmla="*/ 33757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2"/>
                    </a:moveTo>
                    <a:cubicBezTo>
                      <a:pt x="42674" y="101272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5413"/>
                    </a:cubicBezTo>
                    <a:cubicBezTo>
                      <a:pt x="98724" y="85985"/>
                      <a:pt x="75794" y="101272"/>
                      <a:pt x="54139" y="101272"/>
                    </a:cubicBezTo>
                    <a:close/>
                    <a:moveTo>
                      <a:pt x="54139" y="26114"/>
                    </a:moveTo>
                    <a:cubicBezTo>
                      <a:pt x="38853" y="26114"/>
                      <a:pt x="24840" y="35031"/>
                      <a:pt x="24840" y="56687"/>
                    </a:cubicBezTo>
                    <a:cubicBezTo>
                      <a:pt x="24840" y="77068"/>
                      <a:pt x="40126" y="85985"/>
                      <a:pt x="54139" y="85985"/>
                    </a:cubicBezTo>
                    <a:cubicBezTo>
                      <a:pt x="69425" y="85985"/>
                      <a:pt x="83437" y="77068"/>
                      <a:pt x="83437" y="56687"/>
                    </a:cubicBezTo>
                    <a:cubicBezTo>
                      <a:pt x="83437" y="47770"/>
                      <a:pt x="80890" y="38853"/>
                      <a:pt x="74520" y="33757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0591C3F-32A9-4228-97D2-F47E0C1D4811}"/>
                  </a:ext>
                </a:extLst>
              </p:cNvPr>
              <p:cNvSpPr/>
              <p:nvPr/>
            </p:nvSpPr>
            <p:spPr>
              <a:xfrm>
                <a:off x="2308358" y="3119388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5794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1"/>
                      <a:pt x="38852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0FBE7F3-5084-4654-B9B8-38C05A19C0E0}"/>
                  </a:ext>
                </a:extLst>
              </p:cNvPr>
              <p:cNvSpPr/>
              <p:nvPr/>
            </p:nvSpPr>
            <p:spPr>
              <a:xfrm>
                <a:off x="2359312" y="2999646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5413 w 101908"/>
                  <a:gd name="connsiteY3" fmla="*/ 9554 h 101908"/>
                  <a:gd name="connsiteX4" fmla="*/ 101271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4840 h 101908"/>
                  <a:gd name="connsiteX7" fmla="*/ 23566 w 101908"/>
                  <a:gd name="connsiteY7" fmla="*/ 55413 h 101908"/>
                  <a:gd name="connsiteX8" fmla="*/ 54139 w 101908"/>
                  <a:gd name="connsiteY8" fmla="*/ 84711 h 101908"/>
                  <a:gd name="connsiteX9" fmla="*/ 84711 w 101908"/>
                  <a:gd name="connsiteY9" fmla="*/ 55413 h 101908"/>
                  <a:gd name="connsiteX10" fmla="*/ 75794 w 101908"/>
                  <a:gd name="connsiteY10" fmla="*/ 32483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5413"/>
                    </a:cubicBezTo>
                    <a:cubicBezTo>
                      <a:pt x="98724" y="85985"/>
                      <a:pt x="75794" y="101271"/>
                      <a:pt x="54139" y="101271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5413"/>
                    </a:cubicBezTo>
                    <a:cubicBezTo>
                      <a:pt x="23566" y="75794"/>
                      <a:pt x="38853" y="84711"/>
                      <a:pt x="54139" y="84711"/>
                    </a:cubicBezTo>
                    <a:cubicBezTo>
                      <a:pt x="69425" y="84711"/>
                      <a:pt x="84711" y="75794"/>
                      <a:pt x="84711" y="55413"/>
                    </a:cubicBezTo>
                    <a:cubicBezTo>
                      <a:pt x="84711" y="46496"/>
                      <a:pt x="80890" y="37579"/>
                      <a:pt x="75794" y="32483"/>
                    </a:cubicBezTo>
                    <a:cubicBezTo>
                      <a:pt x="69425" y="28662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203877E-8625-4DB3-B5A0-D803A55FC144}"/>
                  </a:ext>
                </a:extLst>
              </p:cNvPr>
              <p:cNvSpPr/>
              <p:nvPr/>
            </p:nvSpPr>
            <p:spPr>
              <a:xfrm>
                <a:off x="2076517" y="2686277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AD76253-AFC1-497E-8D2E-DE4C02C0A87A}"/>
                  </a:ext>
                </a:extLst>
              </p:cNvPr>
              <p:cNvSpPr/>
              <p:nvPr/>
            </p:nvSpPr>
            <p:spPr>
              <a:xfrm>
                <a:off x="2231927" y="3506639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0"/>
                      <a:pt x="38852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9EAC061-FED2-47BC-A4B6-A855D3FC80D4}"/>
                  </a:ext>
                </a:extLst>
              </p:cNvPr>
              <p:cNvSpPr/>
              <p:nvPr/>
            </p:nvSpPr>
            <p:spPr>
              <a:xfrm>
                <a:off x="2188616" y="3130853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5794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0"/>
                      <a:pt x="38852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251D9F0-6686-4DC3-8C4B-64A949A92880}"/>
                  </a:ext>
                </a:extLst>
              </p:cNvPr>
              <p:cNvSpPr/>
              <p:nvPr/>
            </p:nvSpPr>
            <p:spPr>
              <a:xfrm>
                <a:off x="2244665" y="3453137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4711 h 101908"/>
                  <a:gd name="connsiteX9" fmla="*/ 83437 w 101908"/>
                  <a:gd name="connsiteY9" fmla="*/ 54139 h 101908"/>
                  <a:gd name="connsiteX10" fmla="*/ 74520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7197" y="82164"/>
                      <a:pt x="9554" y="71973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4711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4840" y="33757"/>
                      <a:pt x="24840" y="54139"/>
                    </a:cubicBezTo>
                    <a:cubicBezTo>
                      <a:pt x="24840" y="74521"/>
                      <a:pt x="40126" y="84711"/>
                      <a:pt x="54139" y="84711"/>
                    </a:cubicBezTo>
                    <a:cubicBezTo>
                      <a:pt x="69425" y="84711"/>
                      <a:pt x="83437" y="75794"/>
                      <a:pt x="83437" y="54139"/>
                    </a:cubicBezTo>
                    <a:cubicBezTo>
                      <a:pt x="83437" y="45222"/>
                      <a:pt x="80890" y="37579"/>
                      <a:pt x="74520" y="31210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A80CF06-1CAD-4E4B-AD0C-3FF5BECA2163}"/>
                  </a:ext>
                </a:extLst>
              </p:cNvPr>
              <p:cNvSpPr/>
              <p:nvPr/>
            </p:nvSpPr>
            <p:spPr>
              <a:xfrm>
                <a:off x="2625548" y="300601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3566 h 101908"/>
                  <a:gd name="connsiteX7" fmla="*/ 23566 w 101908"/>
                  <a:gd name="connsiteY7" fmla="*/ 52865 h 101908"/>
                  <a:gd name="connsiteX8" fmla="*/ 54139 w 101908"/>
                  <a:gd name="connsiteY8" fmla="*/ 83437 h 101908"/>
                  <a:gd name="connsiteX9" fmla="*/ 84711 w 101908"/>
                  <a:gd name="connsiteY9" fmla="*/ 52865 h 101908"/>
                  <a:gd name="connsiteX10" fmla="*/ 75794 w 101908"/>
                  <a:gd name="connsiteY10" fmla="*/ 29935 h 101908"/>
                  <a:gd name="connsiteX11" fmla="*/ 54139 w 101908"/>
                  <a:gd name="connsiteY11" fmla="*/ 23566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8" y="83437"/>
                      <a:pt x="77068" y="99997"/>
                      <a:pt x="54139" y="99997"/>
                    </a:cubicBezTo>
                    <a:close/>
                    <a:moveTo>
                      <a:pt x="54139" y="23566"/>
                    </a:moveTo>
                    <a:cubicBezTo>
                      <a:pt x="38853" y="23566"/>
                      <a:pt x="23566" y="32483"/>
                      <a:pt x="23566" y="52865"/>
                    </a:cubicBezTo>
                    <a:cubicBezTo>
                      <a:pt x="23566" y="73247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2865"/>
                    </a:cubicBezTo>
                    <a:cubicBezTo>
                      <a:pt x="84711" y="43948"/>
                      <a:pt x="82164" y="36305"/>
                      <a:pt x="75794" y="29935"/>
                    </a:cubicBezTo>
                    <a:cubicBezTo>
                      <a:pt x="69425" y="26114"/>
                      <a:pt x="61782" y="23566"/>
                      <a:pt x="54139" y="235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82B84FB-6E45-42CC-85B6-CE8F0EC8F70D}"/>
                  </a:ext>
                </a:extLst>
              </p:cNvPr>
              <p:cNvSpPr/>
              <p:nvPr/>
            </p:nvSpPr>
            <p:spPr>
              <a:xfrm>
                <a:off x="2519818" y="3935928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4139 w 101908"/>
                  <a:gd name="connsiteY3" fmla="*/ 9554 h 101908"/>
                  <a:gd name="connsiteX4" fmla="*/ 98724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6114 h 101908"/>
                  <a:gd name="connsiteX7" fmla="*/ 24840 w 101908"/>
                  <a:gd name="connsiteY7" fmla="*/ 56686 h 101908"/>
                  <a:gd name="connsiteX8" fmla="*/ 54139 w 101908"/>
                  <a:gd name="connsiteY8" fmla="*/ 85985 h 101908"/>
                  <a:gd name="connsiteX9" fmla="*/ 83437 w 101908"/>
                  <a:gd name="connsiteY9" fmla="*/ 56686 h 101908"/>
                  <a:gd name="connsiteX10" fmla="*/ 74521 w 101908"/>
                  <a:gd name="connsiteY10" fmla="*/ 33757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10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5794" y="9554"/>
                      <a:pt x="98724" y="24840"/>
                      <a:pt x="98724" y="55413"/>
                    </a:cubicBezTo>
                    <a:cubicBezTo>
                      <a:pt x="98724" y="85985"/>
                      <a:pt x="75794" y="101271"/>
                      <a:pt x="54139" y="101271"/>
                    </a:cubicBezTo>
                    <a:close/>
                    <a:moveTo>
                      <a:pt x="54139" y="26114"/>
                    </a:moveTo>
                    <a:cubicBezTo>
                      <a:pt x="38853" y="26114"/>
                      <a:pt x="24840" y="35031"/>
                      <a:pt x="24840" y="56686"/>
                    </a:cubicBezTo>
                    <a:cubicBezTo>
                      <a:pt x="24840" y="77068"/>
                      <a:pt x="40127" y="85985"/>
                      <a:pt x="54139" y="85985"/>
                    </a:cubicBezTo>
                    <a:cubicBezTo>
                      <a:pt x="68151" y="85985"/>
                      <a:pt x="83437" y="77068"/>
                      <a:pt x="83437" y="56686"/>
                    </a:cubicBezTo>
                    <a:cubicBezTo>
                      <a:pt x="83437" y="47770"/>
                      <a:pt x="80890" y="38853"/>
                      <a:pt x="74521" y="33757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813A510-C317-4392-8823-077FB4FED38D}"/>
                  </a:ext>
                </a:extLst>
              </p:cNvPr>
              <p:cNvSpPr/>
              <p:nvPr/>
            </p:nvSpPr>
            <p:spPr>
              <a:xfrm>
                <a:off x="2254856" y="331683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4711 h 101908"/>
                  <a:gd name="connsiteX9" fmla="*/ 83437 w 101908"/>
                  <a:gd name="connsiteY9" fmla="*/ 54139 h 101908"/>
                  <a:gd name="connsiteX10" fmla="*/ 74520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7197" y="82164"/>
                      <a:pt x="9554" y="71973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9998" y="84711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1"/>
                      <a:pt x="40126" y="84711"/>
                      <a:pt x="54139" y="84711"/>
                    </a:cubicBezTo>
                    <a:cubicBezTo>
                      <a:pt x="69425" y="84711"/>
                      <a:pt x="83437" y="75794"/>
                      <a:pt x="83437" y="54139"/>
                    </a:cubicBezTo>
                    <a:cubicBezTo>
                      <a:pt x="83437" y="45222"/>
                      <a:pt x="80890" y="37579"/>
                      <a:pt x="74520" y="31209"/>
                    </a:cubicBezTo>
                    <a:cubicBezTo>
                      <a:pt x="69425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9C0EDDC-0044-4FF1-AC7F-7F7D2045041F}"/>
                  </a:ext>
                </a:extLst>
              </p:cNvPr>
              <p:cNvSpPr/>
              <p:nvPr/>
            </p:nvSpPr>
            <p:spPr>
              <a:xfrm>
                <a:off x="2642108" y="3490079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3E85726-4A93-495E-9D4C-40F34ED51FED}"/>
                  </a:ext>
                </a:extLst>
              </p:cNvPr>
              <p:cNvSpPr/>
              <p:nvPr/>
            </p:nvSpPr>
            <p:spPr>
              <a:xfrm>
                <a:off x="2566950" y="3394540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7" y="84711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0"/>
                      <a:pt x="38852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36F5E32-D6D5-4EB0-AF5F-4A426D658A06}"/>
                  </a:ext>
                </a:extLst>
              </p:cNvPr>
              <p:cNvSpPr/>
              <p:nvPr/>
            </p:nvSpPr>
            <p:spPr>
              <a:xfrm>
                <a:off x="2536378" y="3306644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10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E5EB409-068E-4483-ACD4-026ED8E142D5}"/>
                  </a:ext>
                </a:extLst>
              </p:cNvPr>
              <p:cNvSpPr/>
              <p:nvPr/>
            </p:nvSpPr>
            <p:spPr>
              <a:xfrm>
                <a:off x="2496889" y="330027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6114 h 101908"/>
                  <a:gd name="connsiteX7" fmla="*/ 24840 w 101908"/>
                  <a:gd name="connsiteY7" fmla="*/ 55413 h 101908"/>
                  <a:gd name="connsiteX8" fmla="*/ 54139 w 101908"/>
                  <a:gd name="connsiteY8" fmla="*/ 84711 h 101908"/>
                  <a:gd name="connsiteX9" fmla="*/ 83437 w 101908"/>
                  <a:gd name="connsiteY9" fmla="*/ 55413 h 101908"/>
                  <a:gd name="connsiteX10" fmla="*/ 74520 w 101908"/>
                  <a:gd name="connsiteY10" fmla="*/ 32483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8"/>
                      <a:pt x="54139" y="99998"/>
                    </a:cubicBezTo>
                    <a:close/>
                    <a:moveTo>
                      <a:pt x="54139" y="26114"/>
                    </a:moveTo>
                    <a:cubicBezTo>
                      <a:pt x="38852" y="26114"/>
                      <a:pt x="24840" y="35031"/>
                      <a:pt x="24840" y="55413"/>
                    </a:cubicBezTo>
                    <a:cubicBezTo>
                      <a:pt x="24840" y="75794"/>
                      <a:pt x="40126" y="84711"/>
                      <a:pt x="54139" y="84711"/>
                    </a:cubicBezTo>
                    <a:cubicBezTo>
                      <a:pt x="69425" y="84711"/>
                      <a:pt x="83437" y="75794"/>
                      <a:pt x="83437" y="55413"/>
                    </a:cubicBezTo>
                    <a:cubicBezTo>
                      <a:pt x="83437" y="46496"/>
                      <a:pt x="80890" y="38853"/>
                      <a:pt x="74520" y="32483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1E882AA-293A-4BFB-9885-9A527B98B016}"/>
                  </a:ext>
                </a:extLst>
              </p:cNvPr>
              <p:cNvSpPr/>
              <p:nvPr/>
            </p:nvSpPr>
            <p:spPr>
              <a:xfrm>
                <a:off x="2461221" y="3408553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5794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10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C61F4D-3485-422F-A66D-C3450CE23126}"/>
                  </a:ext>
                </a:extLst>
              </p:cNvPr>
              <p:cNvSpPr/>
              <p:nvPr/>
            </p:nvSpPr>
            <p:spPr>
              <a:xfrm>
                <a:off x="2440839" y="3431482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1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1"/>
                      <a:pt x="40127" y="83437"/>
                      <a:pt x="54139" y="83437"/>
                    </a:cubicBezTo>
                    <a:cubicBezTo>
                      <a:pt x="69425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1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106151D-A7D4-4A8A-A623-B1F97A6234AC}"/>
                  </a:ext>
                </a:extLst>
              </p:cNvPr>
              <p:cNvSpPr/>
              <p:nvPr/>
            </p:nvSpPr>
            <p:spPr>
              <a:xfrm>
                <a:off x="2316001" y="3450590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1"/>
                      <a:pt x="38852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8662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4CF662-042B-43DE-AB16-14E188997962}"/>
                  </a:ext>
                </a:extLst>
              </p:cNvPr>
              <p:cNvSpPr/>
              <p:nvPr/>
            </p:nvSpPr>
            <p:spPr>
              <a:xfrm>
                <a:off x="2293072" y="3519378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8724" y="84711"/>
                      <a:pt x="75794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896992A-0CE9-4F04-A524-CDC2735DA54C}"/>
                  </a:ext>
                </a:extLst>
              </p:cNvPr>
              <p:cNvSpPr/>
              <p:nvPr/>
            </p:nvSpPr>
            <p:spPr>
              <a:xfrm>
                <a:off x="2680323" y="340600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6114 h 101908"/>
                  <a:gd name="connsiteX7" fmla="*/ 23566 w 101908"/>
                  <a:gd name="connsiteY7" fmla="*/ 55413 h 101908"/>
                  <a:gd name="connsiteX8" fmla="*/ 54139 w 101908"/>
                  <a:gd name="connsiteY8" fmla="*/ 84711 h 101908"/>
                  <a:gd name="connsiteX9" fmla="*/ 84711 w 101908"/>
                  <a:gd name="connsiteY9" fmla="*/ 55413 h 101908"/>
                  <a:gd name="connsiteX10" fmla="*/ 75794 w 101908"/>
                  <a:gd name="connsiteY10" fmla="*/ 32483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5794" y="99998"/>
                      <a:pt x="54139" y="99998"/>
                    </a:cubicBezTo>
                    <a:close/>
                    <a:moveTo>
                      <a:pt x="54139" y="26114"/>
                    </a:moveTo>
                    <a:cubicBezTo>
                      <a:pt x="38853" y="26114"/>
                      <a:pt x="23566" y="35031"/>
                      <a:pt x="23566" y="55413"/>
                    </a:cubicBezTo>
                    <a:cubicBezTo>
                      <a:pt x="23566" y="75794"/>
                      <a:pt x="38853" y="84711"/>
                      <a:pt x="54139" y="84711"/>
                    </a:cubicBezTo>
                    <a:cubicBezTo>
                      <a:pt x="69425" y="84711"/>
                      <a:pt x="84711" y="75794"/>
                      <a:pt x="84711" y="55413"/>
                    </a:cubicBezTo>
                    <a:cubicBezTo>
                      <a:pt x="84711" y="46496"/>
                      <a:pt x="82164" y="38853"/>
                      <a:pt x="75794" y="32483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F011BCC-6CA0-40E1-9845-46C392AE74DF}"/>
                  </a:ext>
                </a:extLst>
              </p:cNvPr>
              <p:cNvSpPr/>
              <p:nvPr/>
            </p:nvSpPr>
            <p:spPr>
              <a:xfrm>
                <a:off x="2402623" y="3017479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408A6E1-E306-4B77-9741-0FDEA9634F1D}"/>
                  </a:ext>
                </a:extLst>
              </p:cNvPr>
              <p:cNvSpPr/>
              <p:nvPr/>
            </p:nvSpPr>
            <p:spPr>
              <a:xfrm>
                <a:off x="2249761" y="234488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5794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8662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280E597-3370-4751-8CCF-9053BA45524B}"/>
                  </a:ext>
                </a:extLst>
              </p:cNvPr>
              <p:cNvSpPr/>
              <p:nvPr/>
            </p:nvSpPr>
            <p:spPr>
              <a:xfrm>
                <a:off x="2151674" y="368370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F24CE80-FED7-40EC-822C-544E4A7752D4}"/>
                  </a:ext>
                </a:extLst>
              </p:cNvPr>
              <p:cNvSpPr/>
              <p:nvPr/>
            </p:nvSpPr>
            <p:spPr>
              <a:xfrm>
                <a:off x="2588606" y="3310466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4711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7" y="84711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4711"/>
                      <a:pt x="54139" y="84711"/>
                    </a:cubicBezTo>
                    <a:cubicBezTo>
                      <a:pt x="69425" y="84711"/>
                      <a:pt x="84711" y="75794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0524290-D931-4C9D-8104-74052111ADE4}"/>
                  </a:ext>
                </a:extLst>
              </p:cNvPr>
              <p:cNvSpPr/>
              <p:nvPr/>
            </p:nvSpPr>
            <p:spPr>
              <a:xfrm>
                <a:off x="2428100" y="3025123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1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0"/>
                      <a:pt x="40127" y="83437"/>
                      <a:pt x="54139" y="83437"/>
                    </a:cubicBezTo>
                    <a:cubicBezTo>
                      <a:pt x="69425" y="83437"/>
                      <a:pt x="83437" y="74520"/>
                      <a:pt x="83437" y="54139"/>
                    </a:cubicBezTo>
                    <a:cubicBezTo>
                      <a:pt x="83437" y="45222"/>
                      <a:pt x="80890" y="37579"/>
                      <a:pt x="74521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B06EBCB-7A4B-4EB1-B62C-C3E92ED2397F}"/>
                  </a:ext>
                </a:extLst>
              </p:cNvPr>
              <p:cNvSpPr/>
              <p:nvPr/>
            </p:nvSpPr>
            <p:spPr>
              <a:xfrm>
                <a:off x="2561855" y="3274798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2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5413 w 101908"/>
                  <a:gd name="connsiteY3" fmla="*/ 9554 h 101908"/>
                  <a:gd name="connsiteX4" fmla="*/ 101271 w 101908"/>
                  <a:gd name="connsiteY4" fmla="*/ 55413 h 101908"/>
                  <a:gd name="connsiteX5" fmla="*/ 54139 w 101908"/>
                  <a:gd name="connsiteY5" fmla="*/ 101272 h 101908"/>
                  <a:gd name="connsiteX6" fmla="*/ 54139 w 101908"/>
                  <a:gd name="connsiteY6" fmla="*/ 26114 h 101908"/>
                  <a:gd name="connsiteX7" fmla="*/ 23566 w 101908"/>
                  <a:gd name="connsiteY7" fmla="*/ 56687 h 101908"/>
                  <a:gd name="connsiteX8" fmla="*/ 54139 w 101908"/>
                  <a:gd name="connsiteY8" fmla="*/ 85985 h 101908"/>
                  <a:gd name="connsiteX9" fmla="*/ 84711 w 101908"/>
                  <a:gd name="connsiteY9" fmla="*/ 56687 h 101908"/>
                  <a:gd name="connsiteX10" fmla="*/ 75794 w 101908"/>
                  <a:gd name="connsiteY10" fmla="*/ 33757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2"/>
                    </a:moveTo>
                    <a:cubicBezTo>
                      <a:pt x="42674" y="101272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5413"/>
                    </a:cubicBezTo>
                    <a:cubicBezTo>
                      <a:pt x="98724" y="85985"/>
                      <a:pt x="77068" y="101272"/>
                      <a:pt x="54139" y="101272"/>
                    </a:cubicBezTo>
                    <a:close/>
                    <a:moveTo>
                      <a:pt x="54139" y="26114"/>
                    </a:moveTo>
                    <a:cubicBezTo>
                      <a:pt x="38853" y="26114"/>
                      <a:pt x="23566" y="35031"/>
                      <a:pt x="23566" y="56687"/>
                    </a:cubicBezTo>
                    <a:cubicBezTo>
                      <a:pt x="23566" y="77068"/>
                      <a:pt x="38853" y="85985"/>
                      <a:pt x="54139" y="85985"/>
                    </a:cubicBezTo>
                    <a:cubicBezTo>
                      <a:pt x="69425" y="85985"/>
                      <a:pt x="84711" y="77068"/>
                      <a:pt x="84711" y="56687"/>
                    </a:cubicBezTo>
                    <a:cubicBezTo>
                      <a:pt x="84711" y="47770"/>
                      <a:pt x="80890" y="38853"/>
                      <a:pt x="75794" y="33757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5DC6A55-1D5C-4C1A-865C-A6AA12620CCC}"/>
                  </a:ext>
                </a:extLst>
              </p:cNvPr>
              <p:cNvSpPr/>
              <p:nvPr/>
            </p:nvSpPr>
            <p:spPr>
              <a:xfrm>
                <a:off x="2423005" y="3100280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4139 w 101908"/>
                  <a:gd name="connsiteY3" fmla="*/ 9554 h 101908"/>
                  <a:gd name="connsiteX4" fmla="*/ 98724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6114 h 101908"/>
                  <a:gd name="connsiteX7" fmla="*/ 24840 w 101908"/>
                  <a:gd name="connsiteY7" fmla="*/ 56686 h 101908"/>
                  <a:gd name="connsiteX8" fmla="*/ 54139 w 101908"/>
                  <a:gd name="connsiteY8" fmla="*/ 85985 h 101908"/>
                  <a:gd name="connsiteX9" fmla="*/ 83437 w 101908"/>
                  <a:gd name="connsiteY9" fmla="*/ 56686 h 101908"/>
                  <a:gd name="connsiteX10" fmla="*/ 74520 w 101908"/>
                  <a:gd name="connsiteY10" fmla="*/ 33757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5413"/>
                    </a:cubicBezTo>
                    <a:cubicBezTo>
                      <a:pt x="98724" y="85985"/>
                      <a:pt x="75794" y="101271"/>
                      <a:pt x="54139" y="101271"/>
                    </a:cubicBezTo>
                    <a:close/>
                    <a:moveTo>
                      <a:pt x="54139" y="26114"/>
                    </a:moveTo>
                    <a:cubicBezTo>
                      <a:pt x="38853" y="26114"/>
                      <a:pt x="24840" y="35031"/>
                      <a:pt x="24840" y="56686"/>
                    </a:cubicBezTo>
                    <a:cubicBezTo>
                      <a:pt x="24840" y="77068"/>
                      <a:pt x="40126" y="85985"/>
                      <a:pt x="54139" y="85985"/>
                    </a:cubicBezTo>
                    <a:cubicBezTo>
                      <a:pt x="69425" y="85985"/>
                      <a:pt x="83437" y="77068"/>
                      <a:pt x="83437" y="56686"/>
                    </a:cubicBezTo>
                    <a:cubicBezTo>
                      <a:pt x="83437" y="47770"/>
                      <a:pt x="80890" y="38853"/>
                      <a:pt x="74520" y="33757"/>
                    </a:cubicBezTo>
                    <a:cubicBezTo>
                      <a:pt x="68151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B03B2C6-C92D-4354-8324-CC2425904018}"/>
                  </a:ext>
                </a:extLst>
              </p:cNvPr>
              <p:cNvSpPr/>
              <p:nvPr/>
            </p:nvSpPr>
            <p:spPr>
              <a:xfrm>
                <a:off x="2289250" y="3476067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4840" y="33757"/>
                      <a:pt x="24840" y="54139"/>
                    </a:cubicBezTo>
                    <a:cubicBezTo>
                      <a:pt x="24840" y="74521"/>
                      <a:pt x="40126" y="83437"/>
                      <a:pt x="54139" y="83437"/>
                    </a:cubicBezTo>
                    <a:cubicBezTo>
                      <a:pt x="69425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0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D134F98-85D9-46E9-A47F-ED9EDA6E252D}"/>
                  </a:ext>
                </a:extLst>
              </p:cNvPr>
              <p:cNvSpPr/>
              <p:nvPr/>
            </p:nvSpPr>
            <p:spPr>
              <a:xfrm>
                <a:off x="2382242" y="340600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1"/>
                      <a:pt x="38852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94CBD23-00BC-45E4-BE80-CADD9DF7B72E}"/>
                  </a:ext>
                </a:extLst>
              </p:cNvPr>
              <p:cNvSpPr/>
              <p:nvPr/>
            </p:nvSpPr>
            <p:spPr>
              <a:xfrm>
                <a:off x="2346574" y="3342312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4139 w 101908"/>
                  <a:gd name="connsiteY3" fmla="*/ 9554 h 101908"/>
                  <a:gd name="connsiteX4" fmla="*/ 98724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4840 h 101908"/>
                  <a:gd name="connsiteX7" fmla="*/ 24840 w 101908"/>
                  <a:gd name="connsiteY7" fmla="*/ 55413 h 101908"/>
                  <a:gd name="connsiteX8" fmla="*/ 54139 w 101908"/>
                  <a:gd name="connsiteY8" fmla="*/ 84711 h 101908"/>
                  <a:gd name="connsiteX9" fmla="*/ 83437 w 101908"/>
                  <a:gd name="connsiteY9" fmla="*/ 55413 h 101908"/>
                  <a:gd name="connsiteX10" fmla="*/ 74520 w 101908"/>
                  <a:gd name="connsiteY10" fmla="*/ 32483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5413"/>
                    </a:cubicBezTo>
                    <a:cubicBezTo>
                      <a:pt x="98724" y="84711"/>
                      <a:pt x="75794" y="101271"/>
                      <a:pt x="54139" y="101271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5413"/>
                    </a:cubicBezTo>
                    <a:cubicBezTo>
                      <a:pt x="24840" y="75794"/>
                      <a:pt x="40126" y="84711"/>
                      <a:pt x="54139" y="84711"/>
                    </a:cubicBezTo>
                    <a:cubicBezTo>
                      <a:pt x="69425" y="84711"/>
                      <a:pt x="83437" y="75794"/>
                      <a:pt x="83437" y="55413"/>
                    </a:cubicBezTo>
                    <a:cubicBezTo>
                      <a:pt x="83437" y="46496"/>
                      <a:pt x="80890" y="37579"/>
                      <a:pt x="74520" y="32483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06374EA-D04E-4350-9A62-0C615871DC00}"/>
                  </a:ext>
                </a:extLst>
              </p:cNvPr>
              <p:cNvSpPr/>
              <p:nvPr/>
            </p:nvSpPr>
            <p:spPr>
              <a:xfrm>
                <a:off x="2505805" y="3369063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5794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0"/>
                      <a:pt x="40126" y="83437"/>
                      <a:pt x="54139" y="83437"/>
                    </a:cubicBezTo>
                    <a:cubicBezTo>
                      <a:pt x="69425" y="83437"/>
                      <a:pt x="83437" y="74520"/>
                      <a:pt x="83437" y="54139"/>
                    </a:cubicBezTo>
                    <a:cubicBezTo>
                      <a:pt x="83437" y="45222"/>
                      <a:pt x="80890" y="37579"/>
                      <a:pt x="74520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82243CE-5066-4D36-85C2-EF49FCE534B2}"/>
                  </a:ext>
                </a:extLst>
              </p:cNvPr>
              <p:cNvSpPr/>
              <p:nvPr/>
            </p:nvSpPr>
            <p:spPr>
              <a:xfrm>
                <a:off x="1856140" y="3319383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4840" y="33757"/>
                      <a:pt x="24840" y="54139"/>
                    </a:cubicBezTo>
                    <a:cubicBezTo>
                      <a:pt x="24840" y="74521"/>
                      <a:pt x="40126" y="83437"/>
                      <a:pt x="54139" y="83437"/>
                    </a:cubicBezTo>
                    <a:cubicBezTo>
                      <a:pt x="69425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0" y="31210"/>
                    </a:cubicBezTo>
                    <a:cubicBezTo>
                      <a:pt x="69425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5B088F9-F357-4F88-8746-B9712A6E0FF7}"/>
                  </a:ext>
                </a:extLst>
              </p:cNvPr>
              <p:cNvSpPr/>
              <p:nvPr/>
            </p:nvSpPr>
            <p:spPr>
              <a:xfrm>
                <a:off x="2780958" y="3516830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2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10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2" y="24840"/>
                      <a:pt x="101272" y="54139"/>
                    </a:cubicBezTo>
                    <a:cubicBezTo>
                      <a:pt x="101272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10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35BEE29-75DD-4D0D-94B3-E2FF5B973BA4}"/>
                  </a:ext>
                </a:extLst>
              </p:cNvPr>
              <p:cNvSpPr/>
              <p:nvPr/>
            </p:nvSpPr>
            <p:spPr>
              <a:xfrm>
                <a:off x="2642108" y="3270976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1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5794" y="9554"/>
                      <a:pt x="98724" y="24840"/>
                      <a:pt x="98724" y="54139"/>
                    </a:cubicBezTo>
                    <a:cubicBezTo>
                      <a:pt x="98724" y="83437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0"/>
                      <a:pt x="40126" y="83437"/>
                      <a:pt x="54139" y="83437"/>
                    </a:cubicBezTo>
                    <a:cubicBezTo>
                      <a:pt x="68151" y="83437"/>
                      <a:pt x="83437" y="74520"/>
                      <a:pt x="83437" y="54139"/>
                    </a:cubicBezTo>
                    <a:cubicBezTo>
                      <a:pt x="83437" y="45222"/>
                      <a:pt x="80890" y="37579"/>
                      <a:pt x="74521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F9C2BBE-487D-4A8A-8A35-1957BD26B6DE}"/>
                  </a:ext>
                </a:extLst>
              </p:cNvPr>
              <p:cNvSpPr/>
              <p:nvPr/>
            </p:nvSpPr>
            <p:spPr>
              <a:xfrm>
                <a:off x="2177151" y="2562714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4139 w 101908"/>
                  <a:gd name="connsiteY3" fmla="*/ 9554 h 101908"/>
                  <a:gd name="connsiteX4" fmla="*/ 98724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6114 h 101908"/>
                  <a:gd name="connsiteX7" fmla="*/ 24840 w 101908"/>
                  <a:gd name="connsiteY7" fmla="*/ 56686 h 101908"/>
                  <a:gd name="connsiteX8" fmla="*/ 54139 w 101908"/>
                  <a:gd name="connsiteY8" fmla="*/ 85985 h 101908"/>
                  <a:gd name="connsiteX9" fmla="*/ 83437 w 101908"/>
                  <a:gd name="connsiteY9" fmla="*/ 56686 h 101908"/>
                  <a:gd name="connsiteX10" fmla="*/ 74520 w 101908"/>
                  <a:gd name="connsiteY10" fmla="*/ 33757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5413"/>
                    </a:cubicBezTo>
                    <a:cubicBezTo>
                      <a:pt x="98724" y="85985"/>
                      <a:pt x="77068" y="101271"/>
                      <a:pt x="54139" y="101271"/>
                    </a:cubicBezTo>
                    <a:close/>
                    <a:moveTo>
                      <a:pt x="54139" y="26114"/>
                    </a:moveTo>
                    <a:cubicBezTo>
                      <a:pt x="38853" y="26114"/>
                      <a:pt x="24840" y="35031"/>
                      <a:pt x="24840" y="56686"/>
                    </a:cubicBezTo>
                    <a:cubicBezTo>
                      <a:pt x="24840" y="77068"/>
                      <a:pt x="40126" y="85985"/>
                      <a:pt x="54139" y="85985"/>
                    </a:cubicBezTo>
                    <a:cubicBezTo>
                      <a:pt x="69425" y="85985"/>
                      <a:pt x="83437" y="77068"/>
                      <a:pt x="83437" y="56686"/>
                    </a:cubicBezTo>
                    <a:cubicBezTo>
                      <a:pt x="83437" y="47770"/>
                      <a:pt x="80890" y="38853"/>
                      <a:pt x="74520" y="33757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D5185D4-4B28-4E90-B166-E70D55D654BB}"/>
                  </a:ext>
                </a:extLst>
              </p:cNvPr>
              <p:cNvSpPr/>
              <p:nvPr/>
            </p:nvSpPr>
            <p:spPr>
              <a:xfrm>
                <a:off x="2200081" y="323403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6114 h 101908"/>
                  <a:gd name="connsiteX7" fmla="*/ 23566 w 101908"/>
                  <a:gd name="connsiteY7" fmla="*/ 55413 h 101908"/>
                  <a:gd name="connsiteX8" fmla="*/ 54139 w 101908"/>
                  <a:gd name="connsiteY8" fmla="*/ 84711 h 101908"/>
                  <a:gd name="connsiteX9" fmla="*/ 84711 w 101908"/>
                  <a:gd name="connsiteY9" fmla="*/ 55413 h 101908"/>
                  <a:gd name="connsiteX10" fmla="*/ 75794 w 101908"/>
                  <a:gd name="connsiteY10" fmla="*/ 32483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6114"/>
                    </a:moveTo>
                    <a:cubicBezTo>
                      <a:pt x="38852" y="26114"/>
                      <a:pt x="23566" y="35031"/>
                      <a:pt x="23566" y="55413"/>
                    </a:cubicBezTo>
                    <a:cubicBezTo>
                      <a:pt x="23566" y="75794"/>
                      <a:pt x="38852" y="84711"/>
                      <a:pt x="54139" y="84711"/>
                    </a:cubicBezTo>
                    <a:cubicBezTo>
                      <a:pt x="69425" y="84711"/>
                      <a:pt x="84711" y="75794"/>
                      <a:pt x="84711" y="55413"/>
                    </a:cubicBezTo>
                    <a:cubicBezTo>
                      <a:pt x="84711" y="46496"/>
                      <a:pt x="82164" y="38853"/>
                      <a:pt x="75794" y="32483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79F228B-FCF8-497E-8A99-B9B171581306}"/>
                  </a:ext>
                </a:extLst>
              </p:cNvPr>
              <p:cNvSpPr/>
              <p:nvPr/>
            </p:nvSpPr>
            <p:spPr>
              <a:xfrm>
                <a:off x="2624274" y="328371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3566 h 101908"/>
                  <a:gd name="connsiteX7" fmla="*/ 24840 w 101908"/>
                  <a:gd name="connsiteY7" fmla="*/ 52865 h 101908"/>
                  <a:gd name="connsiteX8" fmla="*/ 54139 w 101908"/>
                  <a:gd name="connsiteY8" fmla="*/ 83437 h 101908"/>
                  <a:gd name="connsiteX9" fmla="*/ 83437 w 101908"/>
                  <a:gd name="connsiteY9" fmla="*/ 52865 h 101908"/>
                  <a:gd name="connsiteX10" fmla="*/ 74520 w 101908"/>
                  <a:gd name="connsiteY10" fmla="*/ 29935 h 101908"/>
                  <a:gd name="connsiteX11" fmla="*/ 54139 w 101908"/>
                  <a:gd name="connsiteY11" fmla="*/ 23566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7197" y="82164"/>
                      <a:pt x="9554" y="71973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9997" y="83437"/>
                      <a:pt x="77068" y="99997"/>
                      <a:pt x="54139" y="99997"/>
                    </a:cubicBezTo>
                    <a:close/>
                    <a:moveTo>
                      <a:pt x="54139" y="23566"/>
                    </a:moveTo>
                    <a:cubicBezTo>
                      <a:pt x="38852" y="23566"/>
                      <a:pt x="24840" y="32483"/>
                      <a:pt x="24840" y="52865"/>
                    </a:cubicBezTo>
                    <a:cubicBezTo>
                      <a:pt x="24840" y="73247"/>
                      <a:pt x="40126" y="83437"/>
                      <a:pt x="54139" y="83437"/>
                    </a:cubicBezTo>
                    <a:cubicBezTo>
                      <a:pt x="69425" y="83437"/>
                      <a:pt x="83437" y="74520"/>
                      <a:pt x="83437" y="52865"/>
                    </a:cubicBezTo>
                    <a:cubicBezTo>
                      <a:pt x="83437" y="43948"/>
                      <a:pt x="80890" y="36305"/>
                      <a:pt x="74520" y="29935"/>
                    </a:cubicBezTo>
                    <a:cubicBezTo>
                      <a:pt x="69425" y="26114"/>
                      <a:pt x="63056" y="23566"/>
                      <a:pt x="54139" y="235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748CE47-49F7-4979-8C49-A461F2C1B2E7}"/>
                  </a:ext>
                </a:extLst>
              </p:cNvPr>
              <p:cNvSpPr/>
              <p:nvPr/>
            </p:nvSpPr>
            <p:spPr>
              <a:xfrm>
                <a:off x="2489245" y="3422565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8D35081-A0BC-4525-80F2-62323F860A5C}"/>
                  </a:ext>
                </a:extLst>
              </p:cNvPr>
              <p:cNvSpPr/>
              <p:nvPr/>
            </p:nvSpPr>
            <p:spPr>
              <a:xfrm>
                <a:off x="2110911" y="3073529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5794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4840" y="33757"/>
                      <a:pt x="24840" y="54139"/>
                    </a:cubicBezTo>
                    <a:cubicBezTo>
                      <a:pt x="24840" y="74520"/>
                      <a:pt x="40126" y="83437"/>
                      <a:pt x="54139" y="83437"/>
                    </a:cubicBezTo>
                    <a:cubicBezTo>
                      <a:pt x="69425" y="83437"/>
                      <a:pt x="83437" y="74520"/>
                      <a:pt x="83437" y="54139"/>
                    </a:cubicBezTo>
                    <a:cubicBezTo>
                      <a:pt x="83437" y="45222"/>
                      <a:pt x="80890" y="37579"/>
                      <a:pt x="74520" y="31209"/>
                    </a:cubicBezTo>
                    <a:cubicBezTo>
                      <a:pt x="68151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48B93FF-B59E-43EF-A8A3-119330F2BD7A}"/>
                  </a:ext>
                </a:extLst>
              </p:cNvPr>
              <p:cNvSpPr/>
              <p:nvPr/>
            </p:nvSpPr>
            <p:spPr>
              <a:xfrm>
                <a:off x="2538926" y="3212379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2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3566 h 101908"/>
                  <a:gd name="connsiteX7" fmla="*/ 23566 w 101908"/>
                  <a:gd name="connsiteY7" fmla="*/ 52865 h 101908"/>
                  <a:gd name="connsiteX8" fmla="*/ 54139 w 101908"/>
                  <a:gd name="connsiteY8" fmla="*/ 83437 h 101908"/>
                  <a:gd name="connsiteX9" fmla="*/ 84711 w 101908"/>
                  <a:gd name="connsiteY9" fmla="*/ 52865 h 101908"/>
                  <a:gd name="connsiteX10" fmla="*/ 75794 w 101908"/>
                  <a:gd name="connsiteY10" fmla="*/ 29936 h 101908"/>
                  <a:gd name="connsiteX11" fmla="*/ 54139 w 101908"/>
                  <a:gd name="connsiteY11" fmla="*/ 23566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10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2" y="24840"/>
                      <a:pt x="101272" y="54139"/>
                    </a:cubicBezTo>
                    <a:cubicBezTo>
                      <a:pt x="98724" y="83437"/>
                      <a:pt x="75794" y="99998"/>
                      <a:pt x="54139" y="99998"/>
                    </a:cubicBezTo>
                    <a:close/>
                    <a:moveTo>
                      <a:pt x="54139" y="23566"/>
                    </a:moveTo>
                    <a:cubicBezTo>
                      <a:pt x="38853" y="23566"/>
                      <a:pt x="23566" y="32483"/>
                      <a:pt x="23566" y="52865"/>
                    </a:cubicBezTo>
                    <a:cubicBezTo>
                      <a:pt x="23566" y="73247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2865"/>
                    </a:cubicBezTo>
                    <a:cubicBezTo>
                      <a:pt x="84711" y="43948"/>
                      <a:pt x="82164" y="36305"/>
                      <a:pt x="75794" y="29936"/>
                    </a:cubicBezTo>
                    <a:cubicBezTo>
                      <a:pt x="69425" y="26114"/>
                      <a:pt x="61782" y="23566"/>
                      <a:pt x="54139" y="235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05A64AD-BC06-494D-BCE6-6A3773247B88}"/>
                  </a:ext>
                </a:extLst>
              </p:cNvPr>
              <p:cNvSpPr/>
              <p:nvPr/>
            </p:nvSpPr>
            <p:spPr>
              <a:xfrm>
                <a:off x="2763124" y="3755041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1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4711"/>
                      <a:pt x="75794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0"/>
                      <a:pt x="40126" y="83437"/>
                      <a:pt x="54139" y="83437"/>
                    </a:cubicBezTo>
                    <a:cubicBezTo>
                      <a:pt x="69425" y="83437"/>
                      <a:pt x="83437" y="74520"/>
                      <a:pt x="83437" y="54139"/>
                    </a:cubicBezTo>
                    <a:cubicBezTo>
                      <a:pt x="83437" y="45222"/>
                      <a:pt x="80890" y="37579"/>
                      <a:pt x="74521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A6FD5ABF-A282-4B22-85DE-51F1BB28B905}"/>
                  </a:ext>
                </a:extLst>
              </p:cNvPr>
              <p:cNvSpPr/>
              <p:nvPr/>
            </p:nvSpPr>
            <p:spPr>
              <a:xfrm>
                <a:off x="2447208" y="3357598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3566 h 101908"/>
                  <a:gd name="connsiteX7" fmla="*/ 23566 w 101908"/>
                  <a:gd name="connsiteY7" fmla="*/ 52865 h 101908"/>
                  <a:gd name="connsiteX8" fmla="*/ 54139 w 101908"/>
                  <a:gd name="connsiteY8" fmla="*/ 83437 h 101908"/>
                  <a:gd name="connsiteX9" fmla="*/ 84711 w 101908"/>
                  <a:gd name="connsiteY9" fmla="*/ 52865 h 101908"/>
                  <a:gd name="connsiteX10" fmla="*/ 75794 w 101908"/>
                  <a:gd name="connsiteY10" fmla="*/ 29936 h 101908"/>
                  <a:gd name="connsiteX11" fmla="*/ 54139 w 101908"/>
                  <a:gd name="connsiteY11" fmla="*/ 23566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8724" y="83437"/>
                      <a:pt x="75794" y="99998"/>
                      <a:pt x="54139" y="99998"/>
                    </a:cubicBezTo>
                    <a:close/>
                    <a:moveTo>
                      <a:pt x="54139" y="23566"/>
                    </a:moveTo>
                    <a:cubicBezTo>
                      <a:pt x="38853" y="23566"/>
                      <a:pt x="23566" y="32483"/>
                      <a:pt x="23566" y="52865"/>
                    </a:cubicBezTo>
                    <a:cubicBezTo>
                      <a:pt x="23566" y="73247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2865"/>
                    </a:cubicBezTo>
                    <a:cubicBezTo>
                      <a:pt x="84711" y="43948"/>
                      <a:pt x="82164" y="36305"/>
                      <a:pt x="75794" y="29936"/>
                    </a:cubicBezTo>
                    <a:cubicBezTo>
                      <a:pt x="69425" y="26114"/>
                      <a:pt x="61782" y="23566"/>
                      <a:pt x="54139" y="235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8ED3161-A93E-480D-BF4B-41F69DF53B23}"/>
                  </a:ext>
                </a:extLst>
              </p:cNvPr>
              <p:cNvSpPr/>
              <p:nvPr/>
            </p:nvSpPr>
            <p:spPr>
              <a:xfrm>
                <a:off x="2451030" y="3217474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8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10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1962334-684B-4CB3-96A9-44956A73020A}"/>
                  </a:ext>
                </a:extLst>
              </p:cNvPr>
              <p:cNvSpPr/>
              <p:nvPr/>
            </p:nvSpPr>
            <p:spPr>
              <a:xfrm>
                <a:off x="2324918" y="3176711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5794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1"/>
                      <a:pt x="40126" y="83437"/>
                      <a:pt x="54139" y="83437"/>
                    </a:cubicBezTo>
                    <a:cubicBezTo>
                      <a:pt x="69425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0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DC30E09-C87B-4B7F-990B-8DADEECD84EE}"/>
                  </a:ext>
                </a:extLst>
              </p:cNvPr>
              <p:cNvSpPr/>
              <p:nvPr/>
            </p:nvSpPr>
            <p:spPr>
              <a:xfrm>
                <a:off x="2582237" y="3397088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7" y="84711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1"/>
                      <a:pt x="38853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096BEB3-C9DA-48B9-BCA6-72416A1DC058}"/>
                  </a:ext>
                </a:extLst>
              </p:cNvPr>
              <p:cNvSpPr/>
              <p:nvPr/>
            </p:nvSpPr>
            <p:spPr>
              <a:xfrm>
                <a:off x="2414088" y="3155056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1"/>
                      <a:pt x="38852" y="83437"/>
                      <a:pt x="54139" y="83437"/>
                    </a:cubicBezTo>
                    <a:cubicBezTo>
                      <a:pt x="69425" y="83437"/>
                      <a:pt x="84711" y="74521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7449CF7-A849-4129-86D4-44B377FF1DD8}"/>
                  </a:ext>
                </a:extLst>
              </p:cNvPr>
              <p:cNvSpPr/>
              <p:nvPr/>
            </p:nvSpPr>
            <p:spPr>
              <a:xfrm>
                <a:off x="1833211" y="2753792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9DC4082-D8B7-4D5C-8EB7-303AB6C179CB}"/>
                  </a:ext>
                </a:extLst>
              </p:cNvPr>
              <p:cNvSpPr/>
              <p:nvPr/>
            </p:nvSpPr>
            <p:spPr>
              <a:xfrm>
                <a:off x="2549116" y="2911750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1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0"/>
                      <a:pt x="40127" y="83437"/>
                      <a:pt x="54139" y="83437"/>
                    </a:cubicBezTo>
                    <a:cubicBezTo>
                      <a:pt x="69425" y="83437"/>
                      <a:pt x="83437" y="74520"/>
                      <a:pt x="83437" y="54139"/>
                    </a:cubicBezTo>
                    <a:cubicBezTo>
                      <a:pt x="83437" y="45222"/>
                      <a:pt x="80890" y="37579"/>
                      <a:pt x="74521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DF84F0F-17A3-4B2D-BE90-04A0EE025A58}"/>
                  </a:ext>
                </a:extLst>
              </p:cNvPr>
              <p:cNvSpPr/>
              <p:nvPr/>
            </p:nvSpPr>
            <p:spPr>
              <a:xfrm>
                <a:off x="2271416" y="3099006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4711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8" y="84711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0"/>
                      <a:pt x="38852" y="84711"/>
                      <a:pt x="54139" y="84711"/>
                    </a:cubicBezTo>
                    <a:cubicBezTo>
                      <a:pt x="69425" y="84711"/>
                      <a:pt x="84711" y="75794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70699" y="27388"/>
                      <a:pt x="63056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35B09D9-9DA6-41CF-9D60-B9CB358B810D}"/>
                  </a:ext>
                </a:extLst>
              </p:cNvPr>
              <p:cNvSpPr/>
              <p:nvPr/>
            </p:nvSpPr>
            <p:spPr>
              <a:xfrm>
                <a:off x="2458673" y="3139769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9997" y="84711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0"/>
                      <a:pt x="38852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8662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16B3B43-2D0D-49FD-ABD5-0195D2179ACA}"/>
                  </a:ext>
                </a:extLst>
              </p:cNvPr>
              <p:cNvSpPr/>
              <p:nvPr/>
            </p:nvSpPr>
            <p:spPr>
              <a:xfrm>
                <a:off x="2503258" y="3225118"/>
                <a:ext cx="101908" cy="101908"/>
              </a:xfrm>
              <a:custGeom>
                <a:avLst/>
                <a:gdLst>
                  <a:gd name="connsiteX0" fmla="*/ 54139 w 101908"/>
                  <a:gd name="connsiteY0" fmla="*/ 101271 h 101908"/>
                  <a:gd name="connsiteX1" fmla="*/ 23566 w 101908"/>
                  <a:gd name="connsiteY1" fmla="*/ 89807 h 101908"/>
                  <a:gd name="connsiteX2" fmla="*/ 9554 w 101908"/>
                  <a:gd name="connsiteY2" fmla="*/ 55413 h 101908"/>
                  <a:gd name="connsiteX3" fmla="*/ 55413 w 101908"/>
                  <a:gd name="connsiteY3" fmla="*/ 9554 h 101908"/>
                  <a:gd name="connsiteX4" fmla="*/ 101271 w 101908"/>
                  <a:gd name="connsiteY4" fmla="*/ 55413 h 101908"/>
                  <a:gd name="connsiteX5" fmla="*/ 54139 w 101908"/>
                  <a:gd name="connsiteY5" fmla="*/ 101271 h 101908"/>
                  <a:gd name="connsiteX6" fmla="*/ 54139 w 101908"/>
                  <a:gd name="connsiteY6" fmla="*/ 26114 h 101908"/>
                  <a:gd name="connsiteX7" fmla="*/ 23566 w 101908"/>
                  <a:gd name="connsiteY7" fmla="*/ 56686 h 101908"/>
                  <a:gd name="connsiteX8" fmla="*/ 54139 w 101908"/>
                  <a:gd name="connsiteY8" fmla="*/ 85985 h 101908"/>
                  <a:gd name="connsiteX9" fmla="*/ 84711 w 101908"/>
                  <a:gd name="connsiteY9" fmla="*/ 56686 h 101908"/>
                  <a:gd name="connsiteX10" fmla="*/ 75794 w 101908"/>
                  <a:gd name="connsiteY10" fmla="*/ 33757 h 101908"/>
                  <a:gd name="connsiteX11" fmla="*/ 54139 w 101908"/>
                  <a:gd name="connsiteY11" fmla="*/ 2611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101271"/>
                    </a:moveTo>
                    <a:cubicBezTo>
                      <a:pt x="42674" y="101271"/>
                      <a:pt x="31209" y="97450"/>
                      <a:pt x="23566" y="89807"/>
                    </a:cubicBezTo>
                    <a:cubicBezTo>
                      <a:pt x="14649" y="80890"/>
                      <a:pt x="9554" y="69425"/>
                      <a:pt x="9554" y="55413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5413"/>
                    </a:cubicBezTo>
                    <a:cubicBezTo>
                      <a:pt x="99997" y="85985"/>
                      <a:pt x="77068" y="101271"/>
                      <a:pt x="54139" y="101271"/>
                    </a:cubicBezTo>
                    <a:close/>
                    <a:moveTo>
                      <a:pt x="54139" y="26114"/>
                    </a:moveTo>
                    <a:cubicBezTo>
                      <a:pt x="38852" y="26114"/>
                      <a:pt x="23566" y="35031"/>
                      <a:pt x="23566" y="56686"/>
                    </a:cubicBezTo>
                    <a:cubicBezTo>
                      <a:pt x="23566" y="77068"/>
                      <a:pt x="38852" y="85985"/>
                      <a:pt x="54139" y="85985"/>
                    </a:cubicBezTo>
                    <a:cubicBezTo>
                      <a:pt x="69425" y="85985"/>
                      <a:pt x="84711" y="77068"/>
                      <a:pt x="84711" y="56686"/>
                    </a:cubicBezTo>
                    <a:cubicBezTo>
                      <a:pt x="84711" y="47770"/>
                      <a:pt x="80890" y="38853"/>
                      <a:pt x="75794" y="33757"/>
                    </a:cubicBezTo>
                    <a:cubicBezTo>
                      <a:pt x="69425" y="28662"/>
                      <a:pt x="61782" y="26114"/>
                      <a:pt x="54139" y="26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CE6AAE5-5964-4249-929B-989862EE6D02}"/>
                  </a:ext>
                </a:extLst>
              </p:cNvPr>
              <p:cNvSpPr/>
              <p:nvPr/>
            </p:nvSpPr>
            <p:spPr>
              <a:xfrm>
                <a:off x="3267570" y="5570283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3566 h 101908"/>
                  <a:gd name="connsiteX7" fmla="*/ 24840 w 101908"/>
                  <a:gd name="connsiteY7" fmla="*/ 52865 h 101908"/>
                  <a:gd name="connsiteX8" fmla="*/ 54139 w 101908"/>
                  <a:gd name="connsiteY8" fmla="*/ 83437 h 101908"/>
                  <a:gd name="connsiteX9" fmla="*/ 83437 w 101908"/>
                  <a:gd name="connsiteY9" fmla="*/ 52865 h 101908"/>
                  <a:gd name="connsiteX10" fmla="*/ 74520 w 101908"/>
                  <a:gd name="connsiteY10" fmla="*/ 29936 h 101908"/>
                  <a:gd name="connsiteX11" fmla="*/ 54139 w 101908"/>
                  <a:gd name="connsiteY11" fmla="*/ 23566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7197" y="82163"/>
                      <a:pt x="9554" y="71973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5794" y="99998"/>
                      <a:pt x="54139" y="99998"/>
                    </a:cubicBezTo>
                    <a:close/>
                    <a:moveTo>
                      <a:pt x="54139" y="23566"/>
                    </a:moveTo>
                    <a:cubicBezTo>
                      <a:pt x="38852" y="23566"/>
                      <a:pt x="24840" y="32483"/>
                      <a:pt x="24840" y="52865"/>
                    </a:cubicBezTo>
                    <a:cubicBezTo>
                      <a:pt x="24840" y="73247"/>
                      <a:pt x="40126" y="83437"/>
                      <a:pt x="54139" y="83437"/>
                    </a:cubicBezTo>
                    <a:cubicBezTo>
                      <a:pt x="69425" y="83437"/>
                      <a:pt x="83437" y="74521"/>
                      <a:pt x="83437" y="52865"/>
                    </a:cubicBezTo>
                    <a:cubicBezTo>
                      <a:pt x="83437" y="43948"/>
                      <a:pt x="80890" y="36305"/>
                      <a:pt x="74520" y="29936"/>
                    </a:cubicBezTo>
                    <a:cubicBezTo>
                      <a:pt x="69425" y="26114"/>
                      <a:pt x="61782" y="23566"/>
                      <a:pt x="54139" y="235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5810FD4-7CEE-449C-A17A-523833B79DF0}"/>
                  </a:ext>
                </a:extLst>
              </p:cNvPr>
              <p:cNvSpPr/>
              <p:nvPr/>
            </p:nvSpPr>
            <p:spPr>
              <a:xfrm>
                <a:off x="2505805" y="3595809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98724" y="84711"/>
                      <a:pt x="75794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ABF6E8A-4362-40CC-91C3-2E7C044D8F6C}"/>
                  </a:ext>
                </a:extLst>
              </p:cNvPr>
              <p:cNvSpPr/>
              <p:nvPr/>
            </p:nvSpPr>
            <p:spPr>
              <a:xfrm>
                <a:off x="2658668" y="3092637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5794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3566" y="33757"/>
                      <a:pt x="23566" y="54139"/>
                    </a:cubicBezTo>
                    <a:cubicBezTo>
                      <a:pt x="23566" y="74520"/>
                      <a:pt x="38853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F698DA5-F879-4998-BCFB-B7D53DDDE713}"/>
                  </a:ext>
                </a:extLst>
              </p:cNvPr>
              <p:cNvSpPr/>
              <p:nvPr/>
            </p:nvSpPr>
            <p:spPr>
              <a:xfrm>
                <a:off x="2361860" y="3535938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1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1"/>
                      <a:pt x="40126" y="83437"/>
                      <a:pt x="54139" y="83437"/>
                    </a:cubicBezTo>
                    <a:cubicBezTo>
                      <a:pt x="69425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1" y="31210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71B5D94-9016-475E-BBB8-6103959B38EE}"/>
                  </a:ext>
                </a:extLst>
              </p:cNvPr>
              <p:cNvSpPr/>
              <p:nvPr/>
            </p:nvSpPr>
            <p:spPr>
              <a:xfrm>
                <a:off x="2161865" y="3156330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7068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0"/>
                      <a:pt x="38852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327077BE-B9E7-44F3-9EA8-E4C46E894854}"/>
                  </a:ext>
                </a:extLst>
              </p:cNvPr>
              <p:cNvSpPr/>
              <p:nvPr/>
            </p:nvSpPr>
            <p:spPr>
              <a:xfrm>
                <a:off x="2322371" y="2997098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7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5413 w 101908"/>
                  <a:gd name="connsiteY3" fmla="*/ 9554 h 101908"/>
                  <a:gd name="connsiteX4" fmla="*/ 101271 w 101908"/>
                  <a:gd name="connsiteY4" fmla="*/ 54139 h 101908"/>
                  <a:gd name="connsiteX5" fmla="*/ 54139 w 101908"/>
                  <a:gd name="connsiteY5" fmla="*/ 99997 h 101908"/>
                  <a:gd name="connsiteX6" fmla="*/ 54139 w 101908"/>
                  <a:gd name="connsiteY6" fmla="*/ 24840 h 101908"/>
                  <a:gd name="connsiteX7" fmla="*/ 23566 w 101908"/>
                  <a:gd name="connsiteY7" fmla="*/ 54139 h 101908"/>
                  <a:gd name="connsiteX8" fmla="*/ 54139 w 101908"/>
                  <a:gd name="connsiteY8" fmla="*/ 83437 h 101908"/>
                  <a:gd name="connsiteX9" fmla="*/ 84711 w 101908"/>
                  <a:gd name="connsiteY9" fmla="*/ 54139 h 101908"/>
                  <a:gd name="connsiteX10" fmla="*/ 75794 w 101908"/>
                  <a:gd name="connsiteY10" fmla="*/ 31209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7"/>
                    </a:moveTo>
                    <a:cubicBezTo>
                      <a:pt x="42674" y="99997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5413" y="9554"/>
                    </a:cubicBezTo>
                    <a:cubicBezTo>
                      <a:pt x="78342" y="9554"/>
                      <a:pt x="101271" y="24840"/>
                      <a:pt x="101271" y="54139"/>
                    </a:cubicBezTo>
                    <a:cubicBezTo>
                      <a:pt x="101271" y="83437"/>
                      <a:pt x="75794" y="99997"/>
                      <a:pt x="54139" y="99997"/>
                    </a:cubicBezTo>
                    <a:close/>
                    <a:moveTo>
                      <a:pt x="54139" y="24840"/>
                    </a:moveTo>
                    <a:cubicBezTo>
                      <a:pt x="38852" y="24840"/>
                      <a:pt x="23566" y="33757"/>
                      <a:pt x="23566" y="54139"/>
                    </a:cubicBezTo>
                    <a:cubicBezTo>
                      <a:pt x="23566" y="74520"/>
                      <a:pt x="38852" y="83437"/>
                      <a:pt x="54139" y="83437"/>
                    </a:cubicBezTo>
                    <a:cubicBezTo>
                      <a:pt x="69425" y="83437"/>
                      <a:pt x="84711" y="74520"/>
                      <a:pt x="84711" y="54139"/>
                    </a:cubicBezTo>
                    <a:cubicBezTo>
                      <a:pt x="84711" y="45222"/>
                      <a:pt x="82164" y="37579"/>
                      <a:pt x="75794" y="31209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89D1448-BA69-4162-8077-36EBFB5884F7}"/>
                  </a:ext>
                </a:extLst>
              </p:cNvPr>
              <p:cNvSpPr/>
              <p:nvPr/>
            </p:nvSpPr>
            <p:spPr>
              <a:xfrm>
                <a:off x="2467590" y="2975442"/>
                <a:ext cx="101908" cy="101908"/>
              </a:xfrm>
              <a:custGeom>
                <a:avLst/>
                <a:gdLst>
                  <a:gd name="connsiteX0" fmla="*/ 54139 w 101908"/>
                  <a:gd name="connsiteY0" fmla="*/ 99998 h 101908"/>
                  <a:gd name="connsiteX1" fmla="*/ 23566 w 101908"/>
                  <a:gd name="connsiteY1" fmla="*/ 88533 h 101908"/>
                  <a:gd name="connsiteX2" fmla="*/ 9554 w 101908"/>
                  <a:gd name="connsiteY2" fmla="*/ 54139 h 101908"/>
                  <a:gd name="connsiteX3" fmla="*/ 54139 w 101908"/>
                  <a:gd name="connsiteY3" fmla="*/ 9554 h 101908"/>
                  <a:gd name="connsiteX4" fmla="*/ 98724 w 101908"/>
                  <a:gd name="connsiteY4" fmla="*/ 54139 h 101908"/>
                  <a:gd name="connsiteX5" fmla="*/ 54139 w 101908"/>
                  <a:gd name="connsiteY5" fmla="*/ 99998 h 101908"/>
                  <a:gd name="connsiteX6" fmla="*/ 54139 w 101908"/>
                  <a:gd name="connsiteY6" fmla="*/ 24840 h 101908"/>
                  <a:gd name="connsiteX7" fmla="*/ 24840 w 101908"/>
                  <a:gd name="connsiteY7" fmla="*/ 54139 h 101908"/>
                  <a:gd name="connsiteX8" fmla="*/ 54139 w 101908"/>
                  <a:gd name="connsiteY8" fmla="*/ 83437 h 101908"/>
                  <a:gd name="connsiteX9" fmla="*/ 83437 w 101908"/>
                  <a:gd name="connsiteY9" fmla="*/ 54139 h 101908"/>
                  <a:gd name="connsiteX10" fmla="*/ 74520 w 101908"/>
                  <a:gd name="connsiteY10" fmla="*/ 31210 h 101908"/>
                  <a:gd name="connsiteX11" fmla="*/ 54139 w 101908"/>
                  <a:gd name="connsiteY11" fmla="*/ 2484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4139" y="99998"/>
                    </a:moveTo>
                    <a:cubicBezTo>
                      <a:pt x="42674" y="99998"/>
                      <a:pt x="31209" y="96176"/>
                      <a:pt x="23566" y="88533"/>
                    </a:cubicBezTo>
                    <a:cubicBezTo>
                      <a:pt x="14649" y="79616"/>
                      <a:pt x="9554" y="68151"/>
                      <a:pt x="9554" y="54139"/>
                    </a:cubicBezTo>
                    <a:cubicBezTo>
                      <a:pt x="9554" y="24840"/>
                      <a:pt x="32483" y="9554"/>
                      <a:pt x="54139" y="9554"/>
                    </a:cubicBezTo>
                    <a:cubicBezTo>
                      <a:pt x="77068" y="9554"/>
                      <a:pt x="98724" y="24840"/>
                      <a:pt x="98724" y="54139"/>
                    </a:cubicBezTo>
                    <a:cubicBezTo>
                      <a:pt x="98724" y="83437"/>
                      <a:pt x="77068" y="99998"/>
                      <a:pt x="54139" y="99998"/>
                    </a:cubicBezTo>
                    <a:close/>
                    <a:moveTo>
                      <a:pt x="54139" y="24840"/>
                    </a:moveTo>
                    <a:cubicBezTo>
                      <a:pt x="38853" y="24840"/>
                      <a:pt x="24840" y="33757"/>
                      <a:pt x="24840" y="54139"/>
                    </a:cubicBezTo>
                    <a:cubicBezTo>
                      <a:pt x="24840" y="74521"/>
                      <a:pt x="40126" y="83437"/>
                      <a:pt x="54139" y="83437"/>
                    </a:cubicBezTo>
                    <a:cubicBezTo>
                      <a:pt x="69425" y="83437"/>
                      <a:pt x="83437" y="74521"/>
                      <a:pt x="83437" y="54139"/>
                    </a:cubicBezTo>
                    <a:cubicBezTo>
                      <a:pt x="83437" y="45222"/>
                      <a:pt x="80890" y="37579"/>
                      <a:pt x="74520" y="31210"/>
                    </a:cubicBezTo>
                    <a:cubicBezTo>
                      <a:pt x="69425" y="27388"/>
                      <a:pt x="61782" y="24840"/>
                      <a:pt x="54139" y="248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E5EA449-1E9B-4A32-A05E-326E9F69EDEA}"/>
                  </a:ext>
                </a:extLst>
              </p:cNvPr>
              <p:cNvSpPr/>
              <p:nvPr/>
            </p:nvSpPr>
            <p:spPr>
              <a:xfrm>
                <a:off x="1830663" y="3523199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7 h 101908"/>
                  <a:gd name="connsiteX3" fmla="*/ 56686 w 101908"/>
                  <a:gd name="connsiteY3" fmla="*/ 9554 h 101908"/>
                  <a:gd name="connsiteX4" fmla="*/ 103819 w 101908"/>
                  <a:gd name="connsiteY4" fmla="*/ 56687 h 101908"/>
                  <a:gd name="connsiteX5" fmla="*/ 56686 w 101908"/>
                  <a:gd name="connsiteY5" fmla="*/ 103819 h 101908"/>
                  <a:gd name="connsiteX6" fmla="*/ 56686 w 101908"/>
                  <a:gd name="connsiteY6" fmla="*/ 29936 h 101908"/>
                  <a:gd name="connsiteX7" fmla="*/ 28662 w 101908"/>
                  <a:gd name="connsiteY7" fmla="*/ 57960 h 101908"/>
                  <a:gd name="connsiteX8" fmla="*/ 56686 w 101908"/>
                  <a:gd name="connsiteY8" fmla="*/ 85985 h 101908"/>
                  <a:gd name="connsiteX9" fmla="*/ 84711 w 101908"/>
                  <a:gd name="connsiteY9" fmla="*/ 57960 h 101908"/>
                  <a:gd name="connsiteX10" fmla="*/ 75794 w 101908"/>
                  <a:gd name="connsiteY10" fmla="*/ 37579 h 101908"/>
                  <a:gd name="connsiteX11" fmla="*/ 56686 w 101908"/>
                  <a:gd name="connsiteY11" fmla="*/ 29936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3757" y="99998"/>
                      <a:pt x="24840" y="92354"/>
                    </a:cubicBezTo>
                    <a:cubicBezTo>
                      <a:pt x="18471" y="85985"/>
                      <a:pt x="9554" y="75794"/>
                      <a:pt x="9554" y="56687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7"/>
                    </a:cubicBezTo>
                    <a:cubicBezTo>
                      <a:pt x="103819" y="87259"/>
                      <a:pt x="79616" y="103819"/>
                      <a:pt x="56686" y="103819"/>
                    </a:cubicBezTo>
                    <a:close/>
                    <a:moveTo>
                      <a:pt x="56686" y="29936"/>
                    </a:moveTo>
                    <a:cubicBezTo>
                      <a:pt x="42674" y="29936"/>
                      <a:pt x="28662" y="38853"/>
                      <a:pt x="28662" y="57960"/>
                    </a:cubicBezTo>
                    <a:cubicBezTo>
                      <a:pt x="28662" y="77068"/>
                      <a:pt x="42674" y="85985"/>
                      <a:pt x="56686" y="85985"/>
                    </a:cubicBezTo>
                    <a:cubicBezTo>
                      <a:pt x="70699" y="85985"/>
                      <a:pt x="84711" y="77068"/>
                      <a:pt x="84711" y="57960"/>
                    </a:cubicBezTo>
                    <a:cubicBezTo>
                      <a:pt x="84711" y="49043"/>
                      <a:pt x="82164" y="41400"/>
                      <a:pt x="75794" y="37579"/>
                    </a:cubicBezTo>
                    <a:cubicBezTo>
                      <a:pt x="70699" y="32483"/>
                      <a:pt x="63056" y="29936"/>
                      <a:pt x="56686" y="29936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B32B5FC-3CF3-45AB-890B-0E3996FC74EF}"/>
                  </a:ext>
                </a:extLst>
              </p:cNvPr>
              <p:cNvSpPr/>
              <p:nvPr/>
            </p:nvSpPr>
            <p:spPr>
              <a:xfrm>
                <a:off x="2778410" y="3042956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6 h 101908"/>
                  <a:gd name="connsiteX8" fmla="*/ 56686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5031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3757" y="99998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2545" y="87259"/>
                      <a:pt x="79616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7"/>
                      <a:pt x="75794" y="35031"/>
                    </a:cubicBezTo>
                    <a:cubicBezTo>
                      <a:pt x="70699" y="31209"/>
                      <a:pt x="63056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E0714B6-4920-484A-AAF0-3193353121E8}"/>
                  </a:ext>
                </a:extLst>
              </p:cNvPr>
              <p:cNvSpPr/>
              <p:nvPr/>
            </p:nvSpPr>
            <p:spPr>
              <a:xfrm>
                <a:off x="2766945" y="2487556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7 h 101908"/>
                  <a:gd name="connsiteX3" fmla="*/ 56686 w 101908"/>
                  <a:gd name="connsiteY3" fmla="*/ 9554 h 101908"/>
                  <a:gd name="connsiteX4" fmla="*/ 103819 w 101908"/>
                  <a:gd name="connsiteY4" fmla="*/ 56687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7 h 101908"/>
                  <a:gd name="connsiteX8" fmla="*/ 56686 w 101908"/>
                  <a:gd name="connsiteY8" fmla="*/ 84711 h 101908"/>
                  <a:gd name="connsiteX9" fmla="*/ 84711 w 101908"/>
                  <a:gd name="connsiteY9" fmla="*/ 56687 h 101908"/>
                  <a:gd name="connsiteX10" fmla="*/ 75794 w 101908"/>
                  <a:gd name="connsiteY10" fmla="*/ 36305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5794"/>
                      <a:pt x="9554" y="56687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7"/>
                    </a:cubicBezTo>
                    <a:cubicBezTo>
                      <a:pt x="103819" y="87259"/>
                      <a:pt x="79616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7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7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0699" y="31209"/>
                      <a:pt x="64330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9A9664E-C0FE-4437-A81E-1FD0AFDCEC96}"/>
                  </a:ext>
                </a:extLst>
              </p:cNvPr>
              <p:cNvSpPr/>
              <p:nvPr/>
            </p:nvSpPr>
            <p:spPr>
              <a:xfrm>
                <a:off x="2775862" y="2781816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7 h 101908"/>
                  <a:gd name="connsiteX3" fmla="*/ 56686 w 101908"/>
                  <a:gd name="connsiteY3" fmla="*/ 9554 h 101908"/>
                  <a:gd name="connsiteX4" fmla="*/ 103819 w 101908"/>
                  <a:gd name="connsiteY4" fmla="*/ 56687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7 h 101908"/>
                  <a:gd name="connsiteX8" fmla="*/ 56686 w 101908"/>
                  <a:gd name="connsiteY8" fmla="*/ 84711 h 101908"/>
                  <a:gd name="connsiteX9" fmla="*/ 84711 w 101908"/>
                  <a:gd name="connsiteY9" fmla="*/ 56687 h 101908"/>
                  <a:gd name="connsiteX10" fmla="*/ 75794 w 101908"/>
                  <a:gd name="connsiteY10" fmla="*/ 35031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5794"/>
                      <a:pt x="9554" y="56687"/>
                    </a:cubicBezTo>
                    <a:cubicBezTo>
                      <a:pt x="9554" y="24840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7"/>
                    </a:cubicBezTo>
                    <a:cubicBezTo>
                      <a:pt x="103819" y="88533"/>
                      <a:pt x="79616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7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7"/>
                    </a:cubicBezTo>
                    <a:cubicBezTo>
                      <a:pt x="84711" y="47770"/>
                      <a:pt x="82164" y="40126"/>
                      <a:pt x="75794" y="35031"/>
                    </a:cubicBezTo>
                    <a:cubicBezTo>
                      <a:pt x="70699" y="31209"/>
                      <a:pt x="63056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BB0A159-7869-43DC-9F90-666B4F7F196A}"/>
                  </a:ext>
                </a:extLst>
              </p:cNvPr>
              <p:cNvSpPr/>
              <p:nvPr/>
            </p:nvSpPr>
            <p:spPr>
              <a:xfrm>
                <a:off x="2744016" y="2892642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6 h 101908"/>
                  <a:gd name="connsiteX8" fmla="*/ 56686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80890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1973" y="31209"/>
                      <a:pt x="64330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97F1EA0-492B-465B-ACAF-A1842596A7CC}"/>
                  </a:ext>
                </a:extLst>
              </p:cNvPr>
              <p:cNvSpPr/>
              <p:nvPr/>
            </p:nvSpPr>
            <p:spPr>
              <a:xfrm>
                <a:off x="1854866" y="5765182"/>
                <a:ext cx="3668699" cy="25477"/>
              </a:xfrm>
              <a:custGeom>
                <a:avLst/>
                <a:gdLst>
                  <a:gd name="connsiteX0" fmla="*/ 3664241 w 3668698"/>
                  <a:gd name="connsiteY0" fmla="*/ 22292 h 25477"/>
                  <a:gd name="connsiteX1" fmla="*/ 15923 w 3668698"/>
                  <a:gd name="connsiteY1" fmla="*/ 22292 h 25477"/>
                  <a:gd name="connsiteX2" fmla="*/ 9554 w 3668698"/>
                  <a:gd name="connsiteY2" fmla="*/ 15923 h 25477"/>
                  <a:gd name="connsiteX3" fmla="*/ 15923 w 3668698"/>
                  <a:gd name="connsiteY3" fmla="*/ 9554 h 25477"/>
                  <a:gd name="connsiteX4" fmla="*/ 3664241 w 3668698"/>
                  <a:gd name="connsiteY4" fmla="*/ 9554 h 25477"/>
                  <a:gd name="connsiteX5" fmla="*/ 3670610 w 3668698"/>
                  <a:gd name="connsiteY5" fmla="*/ 15923 h 25477"/>
                  <a:gd name="connsiteX6" fmla="*/ 3664241 w 3668698"/>
                  <a:gd name="connsiteY6" fmla="*/ 22292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8698" h="25477">
                    <a:moveTo>
                      <a:pt x="3664241" y="22292"/>
                    </a:moveTo>
                    <a:lnTo>
                      <a:pt x="15923" y="22292"/>
                    </a:lnTo>
                    <a:cubicBezTo>
                      <a:pt x="12102" y="22292"/>
                      <a:pt x="9554" y="19745"/>
                      <a:pt x="9554" y="15923"/>
                    </a:cubicBezTo>
                    <a:cubicBezTo>
                      <a:pt x="9554" y="12102"/>
                      <a:pt x="12102" y="9554"/>
                      <a:pt x="15923" y="9554"/>
                    </a:cubicBezTo>
                    <a:lnTo>
                      <a:pt x="3664241" y="9554"/>
                    </a:lnTo>
                    <a:cubicBezTo>
                      <a:pt x="3668062" y="9554"/>
                      <a:pt x="3670610" y="12102"/>
                      <a:pt x="3670610" y="15923"/>
                    </a:cubicBezTo>
                    <a:cubicBezTo>
                      <a:pt x="3670610" y="19745"/>
                      <a:pt x="3666788" y="22292"/>
                      <a:pt x="3664241" y="22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965556A-F8FB-49F3-8F96-50E23B793C57}"/>
                  </a:ext>
                </a:extLst>
              </p:cNvPr>
              <p:cNvSpPr/>
              <p:nvPr/>
            </p:nvSpPr>
            <p:spPr>
              <a:xfrm>
                <a:off x="1851045" y="5762635"/>
                <a:ext cx="38216" cy="114647"/>
              </a:xfrm>
              <a:custGeom>
                <a:avLst/>
                <a:gdLst>
                  <a:gd name="connsiteX0" fmla="*/ 19745 w 38215"/>
                  <a:gd name="connsiteY0" fmla="*/ 114010 h 114646"/>
                  <a:gd name="connsiteX1" fmla="*/ 9554 w 38215"/>
                  <a:gd name="connsiteY1" fmla="*/ 103819 h 114646"/>
                  <a:gd name="connsiteX2" fmla="*/ 9554 w 38215"/>
                  <a:gd name="connsiteY2" fmla="*/ 19745 h 114646"/>
                  <a:gd name="connsiteX3" fmla="*/ 19745 w 38215"/>
                  <a:gd name="connsiteY3" fmla="*/ 9554 h 114646"/>
                  <a:gd name="connsiteX4" fmla="*/ 29936 w 38215"/>
                  <a:gd name="connsiteY4" fmla="*/ 19745 h 114646"/>
                  <a:gd name="connsiteX5" fmla="*/ 29936 w 38215"/>
                  <a:gd name="connsiteY5" fmla="*/ 103819 h 114646"/>
                  <a:gd name="connsiteX6" fmla="*/ 19745 w 38215"/>
                  <a:gd name="connsiteY6" fmla="*/ 114010 h 11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215" h="114646">
                    <a:moveTo>
                      <a:pt x="19745" y="114010"/>
                    </a:moveTo>
                    <a:cubicBezTo>
                      <a:pt x="14649" y="114010"/>
                      <a:pt x="9554" y="108914"/>
                      <a:pt x="9554" y="103819"/>
                    </a:cubicBezTo>
                    <a:lnTo>
                      <a:pt x="9554" y="19745"/>
                    </a:lnTo>
                    <a:cubicBezTo>
                      <a:pt x="9554" y="14649"/>
                      <a:pt x="14649" y="9554"/>
                      <a:pt x="19745" y="9554"/>
                    </a:cubicBezTo>
                    <a:cubicBezTo>
                      <a:pt x="24840" y="9554"/>
                      <a:pt x="29936" y="14649"/>
                      <a:pt x="29936" y="19745"/>
                    </a:cubicBezTo>
                    <a:lnTo>
                      <a:pt x="29936" y="103819"/>
                    </a:lnTo>
                    <a:cubicBezTo>
                      <a:pt x="29936" y="108914"/>
                      <a:pt x="24840" y="114010"/>
                      <a:pt x="19745" y="1140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6C01560-304A-4920-B2D7-E25A2546B38C}"/>
                  </a:ext>
                </a:extLst>
              </p:cNvPr>
              <p:cNvSpPr/>
              <p:nvPr/>
            </p:nvSpPr>
            <p:spPr>
              <a:xfrm>
                <a:off x="2458673" y="5762635"/>
                <a:ext cx="38216" cy="114647"/>
              </a:xfrm>
              <a:custGeom>
                <a:avLst/>
                <a:gdLst>
                  <a:gd name="connsiteX0" fmla="*/ 19745 w 38215"/>
                  <a:gd name="connsiteY0" fmla="*/ 114010 h 114646"/>
                  <a:gd name="connsiteX1" fmla="*/ 9554 w 38215"/>
                  <a:gd name="connsiteY1" fmla="*/ 103819 h 114646"/>
                  <a:gd name="connsiteX2" fmla="*/ 9554 w 38215"/>
                  <a:gd name="connsiteY2" fmla="*/ 19745 h 114646"/>
                  <a:gd name="connsiteX3" fmla="*/ 19745 w 38215"/>
                  <a:gd name="connsiteY3" fmla="*/ 9554 h 114646"/>
                  <a:gd name="connsiteX4" fmla="*/ 29935 w 38215"/>
                  <a:gd name="connsiteY4" fmla="*/ 19745 h 114646"/>
                  <a:gd name="connsiteX5" fmla="*/ 29935 w 38215"/>
                  <a:gd name="connsiteY5" fmla="*/ 103819 h 114646"/>
                  <a:gd name="connsiteX6" fmla="*/ 19745 w 38215"/>
                  <a:gd name="connsiteY6" fmla="*/ 114010 h 11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215" h="114646">
                    <a:moveTo>
                      <a:pt x="19745" y="114010"/>
                    </a:moveTo>
                    <a:cubicBezTo>
                      <a:pt x="14649" y="114010"/>
                      <a:pt x="9554" y="108914"/>
                      <a:pt x="9554" y="103819"/>
                    </a:cubicBezTo>
                    <a:lnTo>
                      <a:pt x="9554" y="19745"/>
                    </a:lnTo>
                    <a:cubicBezTo>
                      <a:pt x="9554" y="14649"/>
                      <a:pt x="14649" y="9554"/>
                      <a:pt x="19745" y="9554"/>
                    </a:cubicBezTo>
                    <a:cubicBezTo>
                      <a:pt x="24840" y="9554"/>
                      <a:pt x="29935" y="14649"/>
                      <a:pt x="29935" y="19745"/>
                    </a:cubicBezTo>
                    <a:lnTo>
                      <a:pt x="29935" y="103819"/>
                    </a:lnTo>
                    <a:cubicBezTo>
                      <a:pt x="29935" y="108914"/>
                      <a:pt x="26114" y="114010"/>
                      <a:pt x="19745" y="1140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C687017-FEF5-41DC-92D9-6E0422DDC8A9}"/>
                  </a:ext>
                </a:extLst>
              </p:cNvPr>
              <p:cNvSpPr/>
              <p:nvPr/>
            </p:nvSpPr>
            <p:spPr>
              <a:xfrm>
                <a:off x="3067575" y="5762635"/>
                <a:ext cx="38216" cy="114647"/>
              </a:xfrm>
              <a:custGeom>
                <a:avLst/>
                <a:gdLst>
                  <a:gd name="connsiteX0" fmla="*/ 19745 w 38215"/>
                  <a:gd name="connsiteY0" fmla="*/ 114010 h 114646"/>
                  <a:gd name="connsiteX1" fmla="*/ 9554 w 38215"/>
                  <a:gd name="connsiteY1" fmla="*/ 103819 h 114646"/>
                  <a:gd name="connsiteX2" fmla="*/ 9554 w 38215"/>
                  <a:gd name="connsiteY2" fmla="*/ 19745 h 114646"/>
                  <a:gd name="connsiteX3" fmla="*/ 19745 w 38215"/>
                  <a:gd name="connsiteY3" fmla="*/ 9554 h 114646"/>
                  <a:gd name="connsiteX4" fmla="*/ 29936 w 38215"/>
                  <a:gd name="connsiteY4" fmla="*/ 19745 h 114646"/>
                  <a:gd name="connsiteX5" fmla="*/ 29936 w 38215"/>
                  <a:gd name="connsiteY5" fmla="*/ 103819 h 114646"/>
                  <a:gd name="connsiteX6" fmla="*/ 19745 w 38215"/>
                  <a:gd name="connsiteY6" fmla="*/ 114010 h 11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215" h="114646">
                    <a:moveTo>
                      <a:pt x="19745" y="114010"/>
                    </a:moveTo>
                    <a:cubicBezTo>
                      <a:pt x="14649" y="114010"/>
                      <a:pt x="9554" y="108914"/>
                      <a:pt x="9554" y="103819"/>
                    </a:cubicBezTo>
                    <a:lnTo>
                      <a:pt x="9554" y="19745"/>
                    </a:lnTo>
                    <a:cubicBezTo>
                      <a:pt x="9554" y="14649"/>
                      <a:pt x="14649" y="9554"/>
                      <a:pt x="19745" y="9554"/>
                    </a:cubicBezTo>
                    <a:cubicBezTo>
                      <a:pt x="24840" y="9554"/>
                      <a:pt x="29936" y="14649"/>
                      <a:pt x="29936" y="19745"/>
                    </a:cubicBezTo>
                    <a:lnTo>
                      <a:pt x="29936" y="103819"/>
                    </a:lnTo>
                    <a:cubicBezTo>
                      <a:pt x="29936" y="108914"/>
                      <a:pt x="24840" y="114010"/>
                      <a:pt x="19745" y="1140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A733330-A742-4FF7-8CD0-66115B65CEDC}"/>
                  </a:ext>
                </a:extLst>
              </p:cNvPr>
              <p:cNvSpPr/>
              <p:nvPr/>
            </p:nvSpPr>
            <p:spPr>
              <a:xfrm>
                <a:off x="3675203" y="5762635"/>
                <a:ext cx="38216" cy="114647"/>
              </a:xfrm>
              <a:custGeom>
                <a:avLst/>
                <a:gdLst>
                  <a:gd name="connsiteX0" fmla="*/ 19745 w 38215"/>
                  <a:gd name="connsiteY0" fmla="*/ 114010 h 114646"/>
                  <a:gd name="connsiteX1" fmla="*/ 9554 w 38215"/>
                  <a:gd name="connsiteY1" fmla="*/ 103819 h 114646"/>
                  <a:gd name="connsiteX2" fmla="*/ 9554 w 38215"/>
                  <a:gd name="connsiteY2" fmla="*/ 19745 h 114646"/>
                  <a:gd name="connsiteX3" fmla="*/ 19745 w 38215"/>
                  <a:gd name="connsiteY3" fmla="*/ 9554 h 114646"/>
                  <a:gd name="connsiteX4" fmla="*/ 29935 w 38215"/>
                  <a:gd name="connsiteY4" fmla="*/ 19745 h 114646"/>
                  <a:gd name="connsiteX5" fmla="*/ 29935 w 38215"/>
                  <a:gd name="connsiteY5" fmla="*/ 103819 h 114646"/>
                  <a:gd name="connsiteX6" fmla="*/ 19745 w 38215"/>
                  <a:gd name="connsiteY6" fmla="*/ 114010 h 11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215" h="114646">
                    <a:moveTo>
                      <a:pt x="19745" y="114010"/>
                    </a:moveTo>
                    <a:cubicBezTo>
                      <a:pt x="14649" y="114010"/>
                      <a:pt x="9554" y="108914"/>
                      <a:pt x="9554" y="103819"/>
                    </a:cubicBezTo>
                    <a:lnTo>
                      <a:pt x="9554" y="19745"/>
                    </a:lnTo>
                    <a:cubicBezTo>
                      <a:pt x="9554" y="14649"/>
                      <a:pt x="14649" y="9554"/>
                      <a:pt x="19745" y="9554"/>
                    </a:cubicBezTo>
                    <a:cubicBezTo>
                      <a:pt x="24840" y="9554"/>
                      <a:pt x="29935" y="14649"/>
                      <a:pt x="29935" y="19745"/>
                    </a:cubicBezTo>
                    <a:lnTo>
                      <a:pt x="29935" y="103819"/>
                    </a:lnTo>
                    <a:cubicBezTo>
                      <a:pt x="29935" y="108914"/>
                      <a:pt x="26114" y="114010"/>
                      <a:pt x="19745" y="1140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E4FFC51-3211-4087-9DFB-2C2899E9B3DC}"/>
                  </a:ext>
                </a:extLst>
              </p:cNvPr>
              <p:cNvSpPr/>
              <p:nvPr/>
            </p:nvSpPr>
            <p:spPr>
              <a:xfrm>
                <a:off x="4282831" y="5762635"/>
                <a:ext cx="38216" cy="114647"/>
              </a:xfrm>
              <a:custGeom>
                <a:avLst/>
                <a:gdLst>
                  <a:gd name="connsiteX0" fmla="*/ 19745 w 38215"/>
                  <a:gd name="connsiteY0" fmla="*/ 114010 h 114646"/>
                  <a:gd name="connsiteX1" fmla="*/ 9554 w 38215"/>
                  <a:gd name="connsiteY1" fmla="*/ 103819 h 114646"/>
                  <a:gd name="connsiteX2" fmla="*/ 9554 w 38215"/>
                  <a:gd name="connsiteY2" fmla="*/ 19745 h 114646"/>
                  <a:gd name="connsiteX3" fmla="*/ 19745 w 38215"/>
                  <a:gd name="connsiteY3" fmla="*/ 9554 h 114646"/>
                  <a:gd name="connsiteX4" fmla="*/ 29936 w 38215"/>
                  <a:gd name="connsiteY4" fmla="*/ 19745 h 114646"/>
                  <a:gd name="connsiteX5" fmla="*/ 29936 w 38215"/>
                  <a:gd name="connsiteY5" fmla="*/ 103819 h 114646"/>
                  <a:gd name="connsiteX6" fmla="*/ 19745 w 38215"/>
                  <a:gd name="connsiteY6" fmla="*/ 114010 h 11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215" h="114646">
                    <a:moveTo>
                      <a:pt x="19745" y="114010"/>
                    </a:moveTo>
                    <a:cubicBezTo>
                      <a:pt x="14650" y="114010"/>
                      <a:pt x="9554" y="108914"/>
                      <a:pt x="9554" y="103819"/>
                    </a:cubicBezTo>
                    <a:lnTo>
                      <a:pt x="9554" y="19745"/>
                    </a:lnTo>
                    <a:cubicBezTo>
                      <a:pt x="9554" y="14649"/>
                      <a:pt x="14650" y="9554"/>
                      <a:pt x="19745" y="9554"/>
                    </a:cubicBezTo>
                    <a:cubicBezTo>
                      <a:pt x="24840" y="9554"/>
                      <a:pt x="29936" y="14649"/>
                      <a:pt x="29936" y="19745"/>
                    </a:cubicBezTo>
                    <a:lnTo>
                      <a:pt x="29936" y="103819"/>
                    </a:lnTo>
                    <a:cubicBezTo>
                      <a:pt x="31210" y="108914"/>
                      <a:pt x="26114" y="114010"/>
                      <a:pt x="19745" y="1140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D7236D4-B028-4DE1-8DE1-E06BAE43F62F}"/>
                  </a:ext>
                </a:extLst>
              </p:cNvPr>
              <p:cNvSpPr/>
              <p:nvPr/>
            </p:nvSpPr>
            <p:spPr>
              <a:xfrm>
                <a:off x="4890460" y="5762635"/>
                <a:ext cx="38216" cy="114647"/>
              </a:xfrm>
              <a:custGeom>
                <a:avLst/>
                <a:gdLst>
                  <a:gd name="connsiteX0" fmla="*/ 19745 w 38215"/>
                  <a:gd name="connsiteY0" fmla="*/ 114010 h 114646"/>
                  <a:gd name="connsiteX1" fmla="*/ 9554 w 38215"/>
                  <a:gd name="connsiteY1" fmla="*/ 103819 h 114646"/>
                  <a:gd name="connsiteX2" fmla="*/ 9554 w 38215"/>
                  <a:gd name="connsiteY2" fmla="*/ 19745 h 114646"/>
                  <a:gd name="connsiteX3" fmla="*/ 19745 w 38215"/>
                  <a:gd name="connsiteY3" fmla="*/ 9554 h 114646"/>
                  <a:gd name="connsiteX4" fmla="*/ 29936 w 38215"/>
                  <a:gd name="connsiteY4" fmla="*/ 19745 h 114646"/>
                  <a:gd name="connsiteX5" fmla="*/ 29936 w 38215"/>
                  <a:gd name="connsiteY5" fmla="*/ 103819 h 114646"/>
                  <a:gd name="connsiteX6" fmla="*/ 19745 w 38215"/>
                  <a:gd name="connsiteY6" fmla="*/ 114010 h 11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215" h="114646">
                    <a:moveTo>
                      <a:pt x="19745" y="114010"/>
                    </a:moveTo>
                    <a:cubicBezTo>
                      <a:pt x="14649" y="114010"/>
                      <a:pt x="9554" y="108914"/>
                      <a:pt x="9554" y="103819"/>
                    </a:cubicBezTo>
                    <a:lnTo>
                      <a:pt x="9554" y="19745"/>
                    </a:lnTo>
                    <a:cubicBezTo>
                      <a:pt x="9554" y="14649"/>
                      <a:pt x="14649" y="9554"/>
                      <a:pt x="19745" y="9554"/>
                    </a:cubicBezTo>
                    <a:cubicBezTo>
                      <a:pt x="24840" y="9554"/>
                      <a:pt x="29936" y="14649"/>
                      <a:pt x="29936" y="19745"/>
                    </a:cubicBezTo>
                    <a:lnTo>
                      <a:pt x="29936" y="103819"/>
                    </a:lnTo>
                    <a:cubicBezTo>
                      <a:pt x="29936" y="108914"/>
                      <a:pt x="26114" y="114010"/>
                      <a:pt x="19745" y="1140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963AD69-FD8B-43E3-B256-87BA628B2B5C}"/>
                  </a:ext>
                </a:extLst>
              </p:cNvPr>
              <p:cNvSpPr/>
              <p:nvPr/>
            </p:nvSpPr>
            <p:spPr>
              <a:xfrm>
                <a:off x="5499362" y="5762635"/>
                <a:ext cx="38216" cy="114647"/>
              </a:xfrm>
              <a:custGeom>
                <a:avLst/>
                <a:gdLst>
                  <a:gd name="connsiteX0" fmla="*/ 19745 w 38215"/>
                  <a:gd name="connsiteY0" fmla="*/ 114010 h 114646"/>
                  <a:gd name="connsiteX1" fmla="*/ 9554 w 38215"/>
                  <a:gd name="connsiteY1" fmla="*/ 103819 h 114646"/>
                  <a:gd name="connsiteX2" fmla="*/ 9554 w 38215"/>
                  <a:gd name="connsiteY2" fmla="*/ 19745 h 114646"/>
                  <a:gd name="connsiteX3" fmla="*/ 19745 w 38215"/>
                  <a:gd name="connsiteY3" fmla="*/ 9554 h 114646"/>
                  <a:gd name="connsiteX4" fmla="*/ 29936 w 38215"/>
                  <a:gd name="connsiteY4" fmla="*/ 19745 h 114646"/>
                  <a:gd name="connsiteX5" fmla="*/ 29936 w 38215"/>
                  <a:gd name="connsiteY5" fmla="*/ 103819 h 114646"/>
                  <a:gd name="connsiteX6" fmla="*/ 19745 w 38215"/>
                  <a:gd name="connsiteY6" fmla="*/ 114010 h 11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215" h="114646">
                    <a:moveTo>
                      <a:pt x="19745" y="114010"/>
                    </a:moveTo>
                    <a:cubicBezTo>
                      <a:pt x="14650" y="114010"/>
                      <a:pt x="9554" y="108914"/>
                      <a:pt x="9554" y="103819"/>
                    </a:cubicBezTo>
                    <a:lnTo>
                      <a:pt x="9554" y="19745"/>
                    </a:lnTo>
                    <a:cubicBezTo>
                      <a:pt x="9554" y="14649"/>
                      <a:pt x="14650" y="9554"/>
                      <a:pt x="19745" y="9554"/>
                    </a:cubicBezTo>
                    <a:cubicBezTo>
                      <a:pt x="24840" y="9554"/>
                      <a:pt x="29936" y="14649"/>
                      <a:pt x="29936" y="19745"/>
                    </a:cubicBezTo>
                    <a:lnTo>
                      <a:pt x="29936" y="103819"/>
                    </a:lnTo>
                    <a:cubicBezTo>
                      <a:pt x="29936" y="108914"/>
                      <a:pt x="24840" y="114010"/>
                      <a:pt x="19745" y="1140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E6B4A97-7ED0-4100-95C5-324D0419557B}"/>
                  </a:ext>
                </a:extLst>
              </p:cNvPr>
              <p:cNvSpPr/>
              <p:nvPr/>
            </p:nvSpPr>
            <p:spPr>
              <a:xfrm>
                <a:off x="1547867" y="1575477"/>
                <a:ext cx="25477" cy="3413928"/>
              </a:xfrm>
              <a:custGeom>
                <a:avLst/>
                <a:gdLst>
                  <a:gd name="connsiteX0" fmla="*/ 15923 w 25477"/>
                  <a:gd name="connsiteY0" fmla="*/ 3405649 h 3413928"/>
                  <a:gd name="connsiteX1" fmla="*/ 9554 w 25477"/>
                  <a:gd name="connsiteY1" fmla="*/ 3399279 h 3413928"/>
                  <a:gd name="connsiteX2" fmla="*/ 9554 w 25477"/>
                  <a:gd name="connsiteY2" fmla="*/ 15923 h 3413928"/>
                  <a:gd name="connsiteX3" fmla="*/ 15923 w 25477"/>
                  <a:gd name="connsiteY3" fmla="*/ 9554 h 3413928"/>
                  <a:gd name="connsiteX4" fmla="*/ 22292 w 25477"/>
                  <a:gd name="connsiteY4" fmla="*/ 15923 h 3413928"/>
                  <a:gd name="connsiteX5" fmla="*/ 22292 w 25477"/>
                  <a:gd name="connsiteY5" fmla="*/ 3399279 h 3413928"/>
                  <a:gd name="connsiteX6" fmla="*/ 15923 w 25477"/>
                  <a:gd name="connsiteY6" fmla="*/ 3405649 h 341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77" h="3413928">
                    <a:moveTo>
                      <a:pt x="15923" y="3405649"/>
                    </a:moveTo>
                    <a:cubicBezTo>
                      <a:pt x="12102" y="3405649"/>
                      <a:pt x="9554" y="3403101"/>
                      <a:pt x="9554" y="3399279"/>
                    </a:cubicBezTo>
                    <a:lnTo>
                      <a:pt x="9554" y="15923"/>
                    </a:lnTo>
                    <a:cubicBezTo>
                      <a:pt x="9554" y="12102"/>
                      <a:pt x="12102" y="9554"/>
                      <a:pt x="15923" y="9554"/>
                    </a:cubicBezTo>
                    <a:cubicBezTo>
                      <a:pt x="19745" y="9554"/>
                      <a:pt x="22292" y="12102"/>
                      <a:pt x="22292" y="15923"/>
                    </a:cubicBezTo>
                    <a:lnTo>
                      <a:pt x="22292" y="3399279"/>
                    </a:lnTo>
                    <a:cubicBezTo>
                      <a:pt x="22292" y="3403101"/>
                      <a:pt x="19745" y="3405649"/>
                      <a:pt x="15923" y="34056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F73CF73-0932-44DC-9F8F-8CA641F0CAD7}"/>
                  </a:ext>
                </a:extLst>
              </p:cNvPr>
              <p:cNvSpPr/>
              <p:nvPr/>
            </p:nvSpPr>
            <p:spPr>
              <a:xfrm>
                <a:off x="1459971" y="4955011"/>
                <a:ext cx="114647" cy="38216"/>
              </a:xfrm>
              <a:custGeom>
                <a:avLst/>
                <a:gdLst>
                  <a:gd name="connsiteX0" fmla="*/ 103819 w 114646"/>
                  <a:gd name="connsiteY0" fmla="*/ 29936 h 38215"/>
                  <a:gd name="connsiteX1" fmla="*/ 19745 w 114646"/>
                  <a:gd name="connsiteY1" fmla="*/ 29936 h 38215"/>
                  <a:gd name="connsiteX2" fmla="*/ 9554 w 114646"/>
                  <a:gd name="connsiteY2" fmla="*/ 19745 h 38215"/>
                  <a:gd name="connsiteX3" fmla="*/ 19745 w 114646"/>
                  <a:gd name="connsiteY3" fmla="*/ 9554 h 38215"/>
                  <a:gd name="connsiteX4" fmla="*/ 103819 w 114646"/>
                  <a:gd name="connsiteY4" fmla="*/ 9554 h 38215"/>
                  <a:gd name="connsiteX5" fmla="*/ 114010 w 114646"/>
                  <a:gd name="connsiteY5" fmla="*/ 19745 h 38215"/>
                  <a:gd name="connsiteX6" fmla="*/ 103819 w 114646"/>
                  <a:gd name="connsiteY6" fmla="*/ 29936 h 3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646" h="38215">
                    <a:moveTo>
                      <a:pt x="103819" y="29936"/>
                    </a:moveTo>
                    <a:lnTo>
                      <a:pt x="19745" y="29936"/>
                    </a:lnTo>
                    <a:cubicBezTo>
                      <a:pt x="14649" y="29936"/>
                      <a:pt x="9554" y="24840"/>
                      <a:pt x="9554" y="19745"/>
                    </a:cubicBezTo>
                    <a:cubicBezTo>
                      <a:pt x="9554" y="14650"/>
                      <a:pt x="14649" y="9554"/>
                      <a:pt x="19745" y="9554"/>
                    </a:cubicBezTo>
                    <a:lnTo>
                      <a:pt x="103819" y="9554"/>
                    </a:lnTo>
                    <a:cubicBezTo>
                      <a:pt x="108914" y="9554"/>
                      <a:pt x="114010" y="14650"/>
                      <a:pt x="114010" y="19745"/>
                    </a:cubicBezTo>
                    <a:cubicBezTo>
                      <a:pt x="114010" y="24840"/>
                      <a:pt x="110188" y="29936"/>
                      <a:pt x="103819" y="299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4C61913-952D-41F0-AB9C-0877C99F17BF}"/>
                  </a:ext>
                </a:extLst>
              </p:cNvPr>
              <p:cNvSpPr/>
              <p:nvPr/>
            </p:nvSpPr>
            <p:spPr>
              <a:xfrm>
                <a:off x="1459971" y="4110446"/>
                <a:ext cx="114647" cy="38216"/>
              </a:xfrm>
              <a:custGeom>
                <a:avLst/>
                <a:gdLst>
                  <a:gd name="connsiteX0" fmla="*/ 103819 w 114646"/>
                  <a:gd name="connsiteY0" fmla="*/ 29936 h 38215"/>
                  <a:gd name="connsiteX1" fmla="*/ 19745 w 114646"/>
                  <a:gd name="connsiteY1" fmla="*/ 29936 h 38215"/>
                  <a:gd name="connsiteX2" fmla="*/ 9554 w 114646"/>
                  <a:gd name="connsiteY2" fmla="*/ 19745 h 38215"/>
                  <a:gd name="connsiteX3" fmla="*/ 19745 w 114646"/>
                  <a:gd name="connsiteY3" fmla="*/ 9554 h 38215"/>
                  <a:gd name="connsiteX4" fmla="*/ 103819 w 114646"/>
                  <a:gd name="connsiteY4" fmla="*/ 9554 h 38215"/>
                  <a:gd name="connsiteX5" fmla="*/ 114010 w 114646"/>
                  <a:gd name="connsiteY5" fmla="*/ 19745 h 38215"/>
                  <a:gd name="connsiteX6" fmla="*/ 103819 w 114646"/>
                  <a:gd name="connsiteY6" fmla="*/ 29936 h 3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646" h="38215">
                    <a:moveTo>
                      <a:pt x="103819" y="29936"/>
                    </a:moveTo>
                    <a:lnTo>
                      <a:pt x="19745" y="29936"/>
                    </a:lnTo>
                    <a:cubicBezTo>
                      <a:pt x="14649" y="29936"/>
                      <a:pt x="9554" y="24840"/>
                      <a:pt x="9554" y="19745"/>
                    </a:cubicBezTo>
                    <a:cubicBezTo>
                      <a:pt x="9554" y="14649"/>
                      <a:pt x="14649" y="9554"/>
                      <a:pt x="19745" y="9554"/>
                    </a:cubicBezTo>
                    <a:lnTo>
                      <a:pt x="103819" y="9554"/>
                    </a:lnTo>
                    <a:cubicBezTo>
                      <a:pt x="108914" y="9554"/>
                      <a:pt x="114010" y="14649"/>
                      <a:pt x="114010" y="19745"/>
                    </a:cubicBezTo>
                    <a:cubicBezTo>
                      <a:pt x="114010" y="24840"/>
                      <a:pt x="110188" y="29936"/>
                      <a:pt x="103819" y="299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F750DFB-4037-44D4-9692-795BE199A597}"/>
                  </a:ext>
                </a:extLst>
              </p:cNvPr>
              <p:cNvSpPr/>
              <p:nvPr/>
            </p:nvSpPr>
            <p:spPr>
              <a:xfrm>
                <a:off x="1459971" y="3263333"/>
                <a:ext cx="114647" cy="38216"/>
              </a:xfrm>
              <a:custGeom>
                <a:avLst/>
                <a:gdLst>
                  <a:gd name="connsiteX0" fmla="*/ 103819 w 114646"/>
                  <a:gd name="connsiteY0" fmla="*/ 29936 h 38215"/>
                  <a:gd name="connsiteX1" fmla="*/ 19745 w 114646"/>
                  <a:gd name="connsiteY1" fmla="*/ 29936 h 38215"/>
                  <a:gd name="connsiteX2" fmla="*/ 9554 w 114646"/>
                  <a:gd name="connsiteY2" fmla="*/ 19745 h 38215"/>
                  <a:gd name="connsiteX3" fmla="*/ 19745 w 114646"/>
                  <a:gd name="connsiteY3" fmla="*/ 9554 h 38215"/>
                  <a:gd name="connsiteX4" fmla="*/ 103819 w 114646"/>
                  <a:gd name="connsiteY4" fmla="*/ 9554 h 38215"/>
                  <a:gd name="connsiteX5" fmla="*/ 114010 w 114646"/>
                  <a:gd name="connsiteY5" fmla="*/ 19745 h 38215"/>
                  <a:gd name="connsiteX6" fmla="*/ 103819 w 114646"/>
                  <a:gd name="connsiteY6" fmla="*/ 29936 h 3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646" h="38215">
                    <a:moveTo>
                      <a:pt x="103819" y="29936"/>
                    </a:moveTo>
                    <a:lnTo>
                      <a:pt x="19745" y="29936"/>
                    </a:lnTo>
                    <a:cubicBezTo>
                      <a:pt x="14649" y="29936"/>
                      <a:pt x="9554" y="24840"/>
                      <a:pt x="9554" y="19745"/>
                    </a:cubicBezTo>
                    <a:cubicBezTo>
                      <a:pt x="9554" y="14649"/>
                      <a:pt x="14649" y="9554"/>
                      <a:pt x="19745" y="9554"/>
                    </a:cubicBezTo>
                    <a:lnTo>
                      <a:pt x="103819" y="9554"/>
                    </a:lnTo>
                    <a:cubicBezTo>
                      <a:pt x="108914" y="9554"/>
                      <a:pt x="114010" y="14649"/>
                      <a:pt x="114010" y="19745"/>
                    </a:cubicBezTo>
                    <a:cubicBezTo>
                      <a:pt x="114010" y="24840"/>
                      <a:pt x="110188" y="29936"/>
                      <a:pt x="103819" y="299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B4B482E-BEB9-4E5B-81EE-38E88AABA741}"/>
                  </a:ext>
                </a:extLst>
              </p:cNvPr>
              <p:cNvSpPr/>
              <p:nvPr/>
            </p:nvSpPr>
            <p:spPr>
              <a:xfrm>
                <a:off x="1459971" y="2417494"/>
                <a:ext cx="114647" cy="38216"/>
              </a:xfrm>
              <a:custGeom>
                <a:avLst/>
                <a:gdLst>
                  <a:gd name="connsiteX0" fmla="*/ 103819 w 114646"/>
                  <a:gd name="connsiteY0" fmla="*/ 29936 h 38215"/>
                  <a:gd name="connsiteX1" fmla="*/ 19745 w 114646"/>
                  <a:gd name="connsiteY1" fmla="*/ 29936 h 38215"/>
                  <a:gd name="connsiteX2" fmla="*/ 9554 w 114646"/>
                  <a:gd name="connsiteY2" fmla="*/ 19745 h 38215"/>
                  <a:gd name="connsiteX3" fmla="*/ 19745 w 114646"/>
                  <a:gd name="connsiteY3" fmla="*/ 9554 h 38215"/>
                  <a:gd name="connsiteX4" fmla="*/ 103819 w 114646"/>
                  <a:gd name="connsiteY4" fmla="*/ 9554 h 38215"/>
                  <a:gd name="connsiteX5" fmla="*/ 114010 w 114646"/>
                  <a:gd name="connsiteY5" fmla="*/ 19745 h 38215"/>
                  <a:gd name="connsiteX6" fmla="*/ 103819 w 114646"/>
                  <a:gd name="connsiteY6" fmla="*/ 29936 h 3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646" h="38215">
                    <a:moveTo>
                      <a:pt x="103819" y="29936"/>
                    </a:moveTo>
                    <a:lnTo>
                      <a:pt x="19745" y="29936"/>
                    </a:lnTo>
                    <a:cubicBezTo>
                      <a:pt x="14649" y="29936"/>
                      <a:pt x="9554" y="24840"/>
                      <a:pt x="9554" y="19745"/>
                    </a:cubicBezTo>
                    <a:cubicBezTo>
                      <a:pt x="9554" y="14649"/>
                      <a:pt x="14649" y="9554"/>
                      <a:pt x="19745" y="9554"/>
                    </a:cubicBezTo>
                    <a:lnTo>
                      <a:pt x="103819" y="9554"/>
                    </a:lnTo>
                    <a:cubicBezTo>
                      <a:pt x="108914" y="9554"/>
                      <a:pt x="114010" y="14649"/>
                      <a:pt x="114010" y="19745"/>
                    </a:cubicBezTo>
                    <a:cubicBezTo>
                      <a:pt x="114010" y="24840"/>
                      <a:pt x="110188" y="29936"/>
                      <a:pt x="103819" y="299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7B37C37-816D-4863-A46D-D0ED9C8CD782}"/>
                  </a:ext>
                </a:extLst>
              </p:cNvPr>
              <p:cNvSpPr/>
              <p:nvPr/>
            </p:nvSpPr>
            <p:spPr>
              <a:xfrm>
                <a:off x="1459971" y="1571655"/>
                <a:ext cx="114647" cy="38216"/>
              </a:xfrm>
              <a:custGeom>
                <a:avLst/>
                <a:gdLst>
                  <a:gd name="connsiteX0" fmla="*/ 103819 w 114646"/>
                  <a:gd name="connsiteY0" fmla="*/ 29936 h 38215"/>
                  <a:gd name="connsiteX1" fmla="*/ 19745 w 114646"/>
                  <a:gd name="connsiteY1" fmla="*/ 29936 h 38215"/>
                  <a:gd name="connsiteX2" fmla="*/ 9554 w 114646"/>
                  <a:gd name="connsiteY2" fmla="*/ 19745 h 38215"/>
                  <a:gd name="connsiteX3" fmla="*/ 19745 w 114646"/>
                  <a:gd name="connsiteY3" fmla="*/ 9554 h 38215"/>
                  <a:gd name="connsiteX4" fmla="*/ 103819 w 114646"/>
                  <a:gd name="connsiteY4" fmla="*/ 9554 h 38215"/>
                  <a:gd name="connsiteX5" fmla="*/ 114010 w 114646"/>
                  <a:gd name="connsiteY5" fmla="*/ 19745 h 38215"/>
                  <a:gd name="connsiteX6" fmla="*/ 103819 w 114646"/>
                  <a:gd name="connsiteY6" fmla="*/ 29936 h 3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646" h="38215">
                    <a:moveTo>
                      <a:pt x="103819" y="29936"/>
                    </a:moveTo>
                    <a:lnTo>
                      <a:pt x="19745" y="29936"/>
                    </a:lnTo>
                    <a:cubicBezTo>
                      <a:pt x="14649" y="29936"/>
                      <a:pt x="9554" y="24840"/>
                      <a:pt x="9554" y="19745"/>
                    </a:cubicBezTo>
                    <a:cubicBezTo>
                      <a:pt x="9554" y="14649"/>
                      <a:pt x="14649" y="9554"/>
                      <a:pt x="19745" y="9554"/>
                    </a:cubicBezTo>
                    <a:lnTo>
                      <a:pt x="103819" y="9554"/>
                    </a:lnTo>
                    <a:cubicBezTo>
                      <a:pt x="108914" y="9554"/>
                      <a:pt x="114010" y="14649"/>
                      <a:pt x="114010" y="19745"/>
                    </a:cubicBezTo>
                    <a:cubicBezTo>
                      <a:pt x="114010" y="24840"/>
                      <a:pt x="110188" y="29936"/>
                      <a:pt x="103819" y="299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0F73E6C-28D7-487A-B0B1-862EE7DA78A8}"/>
                  </a:ext>
                </a:extLst>
              </p:cNvPr>
              <p:cNvSpPr/>
              <p:nvPr/>
            </p:nvSpPr>
            <p:spPr>
              <a:xfrm>
                <a:off x="1547867" y="1537261"/>
                <a:ext cx="4420273" cy="4254672"/>
              </a:xfrm>
              <a:custGeom>
                <a:avLst/>
                <a:gdLst>
                  <a:gd name="connsiteX0" fmla="*/ 4419636 w 4420272"/>
                  <a:gd name="connsiteY0" fmla="*/ 4250214 h 4254671"/>
                  <a:gd name="connsiteX1" fmla="*/ 9554 w 4420272"/>
                  <a:gd name="connsiteY1" fmla="*/ 4250214 h 4254671"/>
                  <a:gd name="connsiteX2" fmla="*/ 9554 w 4420272"/>
                  <a:gd name="connsiteY2" fmla="*/ 9554 h 4254671"/>
                  <a:gd name="connsiteX3" fmla="*/ 4419636 w 4420272"/>
                  <a:gd name="connsiteY3" fmla="*/ 9554 h 4254671"/>
                  <a:gd name="connsiteX4" fmla="*/ 4419636 w 4420272"/>
                  <a:gd name="connsiteY4" fmla="*/ 4250214 h 4254671"/>
                  <a:gd name="connsiteX5" fmla="*/ 22292 w 4420272"/>
                  <a:gd name="connsiteY5" fmla="*/ 4237475 h 4254671"/>
                  <a:gd name="connsiteX6" fmla="*/ 4406897 w 4420272"/>
                  <a:gd name="connsiteY6" fmla="*/ 4237475 h 4254671"/>
                  <a:gd name="connsiteX7" fmla="*/ 4406897 w 4420272"/>
                  <a:gd name="connsiteY7" fmla="*/ 22292 h 4254671"/>
                  <a:gd name="connsiteX8" fmla="*/ 22292 w 4420272"/>
                  <a:gd name="connsiteY8" fmla="*/ 22292 h 4254671"/>
                  <a:gd name="connsiteX9" fmla="*/ 22292 w 4420272"/>
                  <a:gd name="connsiteY9" fmla="*/ 4237475 h 4254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20272" h="4254671">
                    <a:moveTo>
                      <a:pt x="4419636" y="4250214"/>
                    </a:moveTo>
                    <a:lnTo>
                      <a:pt x="9554" y="4250214"/>
                    </a:lnTo>
                    <a:lnTo>
                      <a:pt x="9554" y="9554"/>
                    </a:lnTo>
                    <a:lnTo>
                      <a:pt x="4419636" y="9554"/>
                    </a:lnTo>
                    <a:lnTo>
                      <a:pt x="4419636" y="4250214"/>
                    </a:lnTo>
                    <a:close/>
                    <a:moveTo>
                      <a:pt x="22292" y="4237475"/>
                    </a:moveTo>
                    <a:lnTo>
                      <a:pt x="4406897" y="4237475"/>
                    </a:lnTo>
                    <a:lnTo>
                      <a:pt x="4406897" y="22292"/>
                    </a:lnTo>
                    <a:lnTo>
                      <a:pt x="22292" y="22292"/>
                    </a:lnTo>
                    <a:lnTo>
                      <a:pt x="22292" y="423747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FFD65F17-C08C-4CE3-BD8C-34026E92A49A}"/>
                  </a:ext>
                </a:extLst>
              </p:cNvPr>
              <p:cNvSpPr/>
              <p:nvPr/>
            </p:nvSpPr>
            <p:spPr>
              <a:xfrm>
                <a:off x="890559" y="3785613"/>
                <a:ext cx="140124" cy="89170"/>
              </a:xfrm>
              <a:custGeom>
                <a:avLst/>
                <a:gdLst>
                  <a:gd name="connsiteX0" fmla="*/ 136939 w 140123"/>
                  <a:gd name="connsiteY0" fmla="*/ 88533 h 89169"/>
                  <a:gd name="connsiteX1" fmla="*/ 9554 w 140123"/>
                  <a:gd name="connsiteY1" fmla="*/ 88533 h 89169"/>
                  <a:gd name="connsiteX2" fmla="*/ 9554 w 140123"/>
                  <a:gd name="connsiteY2" fmla="*/ 71973 h 89169"/>
                  <a:gd name="connsiteX3" fmla="*/ 121653 w 140123"/>
                  <a:gd name="connsiteY3" fmla="*/ 71973 h 89169"/>
                  <a:gd name="connsiteX4" fmla="*/ 121653 w 140123"/>
                  <a:gd name="connsiteY4" fmla="*/ 9554 h 89169"/>
                  <a:gd name="connsiteX5" fmla="*/ 136939 w 140123"/>
                  <a:gd name="connsiteY5" fmla="*/ 9554 h 89169"/>
                  <a:gd name="connsiteX6" fmla="*/ 136939 w 140123"/>
                  <a:gd name="connsiteY6" fmla="*/ 88533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123" h="89169">
                    <a:moveTo>
                      <a:pt x="136939" y="88533"/>
                    </a:moveTo>
                    <a:lnTo>
                      <a:pt x="9554" y="88533"/>
                    </a:lnTo>
                    <a:lnTo>
                      <a:pt x="9554" y="71973"/>
                    </a:lnTo>
                    <a:lnTo>
                      <a:pt x="121653" y="71973"/>
                    </a:lnTo>
                    <a:lnTo>
                      <a:pt x="121653" y="9554"/>
                    </a:lnTo>
                    <a:lnTo>
                      <a:pt x="136939" y="9554"/>
                    </a:lnTo>
                    <a:lnTo>
                      <a:pt x="136939" y="8853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C3A76B-6297-45A3-8A7F-8F73FA0BB65C}"/>
                  </a:ext>
                </a:extLst>
              </p:cNvPr>
              <p:cNvSpPr/>
              <p:nvPr/>
            </p:nvSpPr>
            <p:spPr>
              <a:xfrm>
                <a:off x="923679" y="3684979"/>
                <a:ext cx="114647" cy="101908"/>
              </a:xfrm>
              <a:custGeom>
                <a:avLst/>
                <a:gdLst>
                  <a:gd name="connsiteX0" fmla="*/ 57960 w 114646"/>
                  <a:gd name="connsiteY0" fmla="*/ 96176 h 101908"/>
                  <a:gd name="connsiteX1" fmla="*/ 19745 w 114646"/>
                  <a:gd name="connsiteY1" fmla="*/ 82164 h 101908"/>
                  <a:gd name="connsiteX2" fmla="*/ 9554 w 114646"/>
                  <a:gd name="connsiteY2" fmla="*/ 52865 h 101908"/>
                  <a:gd name="connsiteX3" fmla="*/ 22292 w 114646"/>
                  <a:gd name="connsiteY3" fmla="*/ 22292 h 101908"/>
                  <a:gd name="connsiteX4" fmla="*/ 56686 w 114646"/>
                  <a:gd name="connsiteY4" fmla="*/ 9554 h 101908"/>
                  <a:gd name="connsiteX5" fmla="*/ 84711 w 114646"/>
                  <a:gd name="connsiteY5" fmla="*/ 14649 h 101908"/>
                  <a:gd name="connsiteX6" fmla="*/ 99998 w 114646"/>
                  <a:gd name="connsiteY6" fmla="*/ 29935 h 101908"/>
                  <a:gd name="connsiteX7" fmla="*/ 105093 w 114646"/>
                  <a:gd name="connsiteY7" fmla="*/ 52865 h 101908"/>
                  <a:gd name="connsiteX8" fmla="*/ 92354 w 114646"/>
                  <a:gd name="connsiteY8" fmla="*/ 84711 h 101908"/>
                  <a:gd name="connsiteX9" fmla="*/ 57960 w 114646"/>
                  <a:gd name="connsiteY9" fmla="*/ 96176 h 101908"/>
                  <a:gd name="connsiteX10" fmla="*/ 57960 w 114646"/>
                  <a:gd name="connsiteY10" fmla="*/ 80890 h 101908"/>
                  <a:gd name="connsiteX11" fmla="*/ 84711 w 114646"/>
                  <a:gd name="connsiteY11" fmla="*/ 73247 h 101908"/>
                  <a:gd name="connsiteX12" fmla="*/ 93628 w 114646"/>
                  <a:gd name="connsiteY12" fmla="*/ 54139 h 101908"/>
                  <a:gd name="connsiteX13" fmla="*/ 84711 w 114646"/>
                  <a:gd name="connsiteY13" fmla="*/ 35031 h 101908"/>
                  <a:gd name="connsiteX14" fmla="*/ 57960 w 114646"/>
                  <a:gd name="connsiteY14" fmla="*/ 27388 h 101908"/>
                  <a:gd name="connsiteX15" fmla="*/ 32483 w 114646"/>
                  <a:gd name="connsiteY15" fmla="*/ 35031 h 101908"/>
                  <a:gd name="connsiteX16" fmla="*/ 23566 w 114646"/>
                  <a:gd name="connsiteY16" fmla="*/ 54139 h 101908"/>
                  <a:gd name="connsiteX17" fmla="*/ 32483 w 114646"/>
                  <a:gd name="connsiteY17" fmla="*/ 73247 h 101908"/>
                  <a:gd name="connsiteX18" fmla="*/ 57960 w 114646"/>
                  <a:gd name="connsiteY18" fmla="*/ 8089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646" h="101908">
                    <a:moveTo>
                      <a:pt x="57960" y="96176"/>
                    </a:moveTo>
                    <a:cubicBezTo>
                      <a:pt x="41400" y="96176"/>
                      <a:pt x="28662" y="91080"/>
                      <a:pt x="19745" y="82164"/>
                    </a:cubicBezTo>
                    <a:cubicBezTo>
                      <a:pt x="13375" y="74520"/>
                      <a:pt x="9554" y="64329"/>
                      <a:pt x="9554" y="52865"/>
                    </a:cubicBezTo>
                    <a:cubicBezTo>
                      <a:pt x="9554" y="40126"/>
                      <a:pt x="13375" y="29935"/>
                      <a:pt x="22292" y="22292"/>
                    </a:cubicBezTo>
                    <a:cubicBezTo>
                      <a:pt x="31209" y="14649"/>
                      <a:pt x="42674" y="9554"/>
                      <a:pt x="56686" y="9554"/>
                    </a:cubicBezTo>
                    <a:cubicBezTo>
                      <a:pt x="68151" y="9554"/>
                      <a:pt x="78342" y="10828"/>
                      <a:pt x="84711" y="14649"/>
                    </a:cubicBezTo>
                    <a:cubicBezTo>
                      <a:pt x="91081" y="18471"/>
                      <a:pt x="97450" y="23566"/>
                      <a:pt x="99998" y="29935"/>
                    </a:cubicBezTo>
                    <a:cubicBezTo>
                      <a:pt x="102545" y="36305"/>
                      <a:pt x="105093" y="43948"/>
                      <a:pt x="105093" y="52865"/>
                    </a:cubicBezTo>
                    <a:cubicBezTo>
                      <a:pt x="105093" y="65603"/>
                      <a:pt x="101271" y="75794"/>
                      <a:pt x="92354" y="84711"/>
                    </a:cubicBezTo>
                    <a:cubicBezTo>
                      <a:pt x="83437" y="93628"/>
                      <a:pt x="73247" y="96176"/>
                      <a:pt x="57960" y="96176"/>
                    </a:cubicBezTo>
                    <a:close/>
                    <a:moveTo>
                      <a:pt x="57960" y="80890"/>
                    </a:moveTo>
                    <a:cubicBezTo>
                      <a:pt x="69425" y="80890"/>
                      <a:pt x="78342" y="78342"/>
                      <a:pt x="84711" y="73247"/>
                    </a:cubicBezTo>
                    <a:cubicBezTo>
                      <a:pt x="91081" y="68151"/>
                      <a:pt x="93628" y="61782"/>
                      <a:pt x="93628" y="54139"/>
                    </a:cubicBezTo>
                    <a:cubicBezTo>
                      <a:pt x="93628" y="46496"/>
                      <a:pt x="91081" y="40126"/>
                      <a:pt x="84711" y="35031"/>
                    </a:cubicBezTo>
                    <a:cubicBezTo>
                      <a:pt x="78342" y="29935"/>
                      <a:pt x="69425" y="27388"/>
                      <a:pt x="57960" y="27388"/>
                    </a:cubicBezTo>
                    <a:cubicBezTo>
                      <a:pt x="46496" y="27388"/>
                      <a:pt x="37579" y="29935"/>
                      <a:pt x="32483" y="35031"/>
                    </a:cubicBezTo>
                    <a:cubicBezTo>
                      <a:pt x="27388" y="40126"/>
                      <a:pt x="23566" y="46496"/>
                      <a:pt x="23566" y="54139"/>
                    </a:cubicBezTo>
                    <a:cubicBezTo>
                      <a:pt x="23566" y="61782"/>
                      <a:pt x="26114" y="68151"/>
                      <a:pt x="32483" y="73247"/>
                    </a:cubicBezTo>
                    <a:cubicBezTo>
                      <a:pt x="38853" y="78342"/>
                      <a:pt x="46496" y="80890"/>
                      <a:pt x="57960" y="808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27855B5-EA79-49D8-BCC7-46919CC2F1FC}"/>
                  </a:ext>
                </a:extLst>
              </p:cNvPr>
              <p:cNvSpPr/>
              <p:nvPr/>
            </p:nvSpPr>
            <p:spPr>
              <a:xfrm>
                <a:off x="922405" y="3586892"/>
                <a:ext cx="114647" cy="101908"/>
              </a:xfrm>
              <a:custGeom>
                <a:avLst/>
                <a:gdLst>
                  <a:gd name="connsiteX0" fmla="*/ 93628 w 114646"/>
                  <a:gd name="connsiteY0" fmla="*/ 29936 h 101908"/>
                  <a:gd name="connsiteX1" fmla="*/ 103819 w 114646"/>
                  <a:gd name="connsiteY1" fmla="*/ 46496 h 101908"/>
                  <a:gd name="connsiteX2" fmla="*/ 106367 w 114646"/>
                  <a:gd name="connsiteY2" fmla="*/ 64330 h 101908"/>
                  <a:gd name="connsiteX3" fmla="*/ 98724 w 114646"/>
                  <a:gd name="connsiteY3" fmla="*/ 87259 h 101908"/>
                  <a:gd name="connsiteX4" fmla="*/ 79616 w 114646"/>
                  <a:gd name="connsiteY4" fmla="*/ 94902 h 101908"/>
                  <a:gd name="connsiteX5" fmla="*/ 66877 w 114646"/>
                  <a:gd name="connsiteY5" fmla="*/ 92354 h 101908"/>
                  <a:gd name="connsiteX6" fmla="*/ 57960 w 114646"/>
                  <a:gd name="connsiteY6" fmla="*/ 84711 h 101908"/>
                  <a:gd name="connsiteX7" fmla="*/ 52865 w 114646"/>
                  <a:gd name="connsiteY7" fmla="*/ 73247 h 101908"/>
                  <a:gd name="connsiteX8" fmla="*/ 50317 w 114646"/>
                  <a:gd name="connsiteY8" fmla="*/ 59234 h 101908"/>
                  <a:gd name="connsiteX9" fmla="*/ 45222 w 114646"/>
                  <a:gd name="connsiteY9" fmla="*/ 31210 h 101908"/>
                  <a:gd name="connsiteX10" fmla="*/ 41400 w 114646"/>
                  <a:gd name="connsiteY10" fmla="*/ 31210 h 101908"/>
                  <a:gd name="connsiteX11" fmla="*/ 27388 w 114646"/>
                  <a:gd name="connsiteY11" fmla="*/ 35031 h 101908"/>
                  <a:gd name="connsiteX12" fmla="*/ 22292 w 114646"/>
                  <a:gd name="connsiteY12" fmla="*/ 52865 h 101908"/>
                  <a:gd name="connsiteX13" fmla="*/ 26114 w 114646"/>
                  <a:gd name="connsiteY13" fmla="*/ 69425 h 101908"/>
                  <a:gd name="connsiteX14" fmla="*/ 40126 w 114646"/>
                  <a:gd name="connsiteY14" fmla="*/ 77068 h 101908"/>
                  <a:gd name="connsiteX15" fmla="*/ 37579 w 114646"/>
                  <a:gd name="connsiteY15" fmla="*/ 92354 h 101908"/>
                  <a:gd name="connsiteX16" fmla="*/ 22292 w 114646"/>
                  <a:gd name="connsiteY16" fmla="*/ 85985 h 101908"/>
                  <a:gd name="connsiteX17" fmla="*/ 13375 w 114646"/>
                  <a:gd name="connsiteY17" fmla="*/ 71973 h 101908"/>
                  <a:gd name="connsiteX18" fmla="*/ 9554 w 114646"/>
                  <a:gd name="connsiteY18" fmla="*/ 51591 h 101908"/>
                  <a:gd name="connsiteX19" fmla="*/ 12102 w 114646"/>
                  <a:gd name="connsiteY19" fmla="*/ 32483 h 101908"/>
                  <a:gd name="connsiteX20" fmla="*/ 19745 w 114646"/>
                  <a:gd name="connsiteY20" fmla="*/ 21019 h 101908"/>
                  <a:gd name="connsiteX21" fmla="*/ 29936 w 114646"/>
                  <a:gd name="connsiteY21" fmla="*/ 15923 h 101908"/>
                  <a:gd name="connsiteX22" fmla="*/ 43948 w 114646"/>
                  <a:gd name="connsiteY22" fmla="*/ 14649 h 101908"/>
                  <a:gd name="connsiteX23" fmla="*/ 64330 w 114646"/>
                  <a:gd name="connsiteY23" fmla="*/ 14649 h 101908"/>
                  <a:gd name="connsiteX24" fmla="*/ 92354 w 114646"/>
                  <a:gd name="connsiteY24" fmla="*/ 13376 h 101908"/>
                  <a:gd name="connsiteX25" fmla="*/ 103819 w 114646"/>
                  <a:gd name="connsiteY25" fmla="*/ 9554 h 101908"/>
                  <a:gd name="connsiteX26" fmla="*/ 103819 w 114646"/>
                  <a:gd name="connsiteY26" fmla="*/ 26114 h 101908"/>
                  <a:gd name="connsiteX27" fmla="*/ 93628 w 114646"/>
                  <a:gd name="connsiteY27" fmla="*/ 29936 h 101908"/>
                  <a:gd name="connsiteX28" fmla="*/ 59234 w 114646"/>
                  <a:gd name="connsiteY28" fmla="*/ 31210 h 101908"/>
                  <a:gd name="connsiteX29" fmla="*/ 65603 w 114646"/>
                  <a:gd name="connsiteY29" fmla="*/ 56687 h 101908"/>
                  <a:gd name="connsiteX30" fmla="*/ 68151 w 114646"/>
                  <a:gd name="connsiteY30" fmla="*/ 70699 h 101908"/>
                  <a:gd name="connsiteX31" fmla="*/ 73247 w 114646"/>
                  <a:gd name="connsiteY31" fmla="*/ 77068 h 101908"/>
                  <a:gd name="connsiteX32" fmla="*/ 80890 w 114646"/>
                  <a:gd name="connsiteY32" fmla="*/ 79616 h 101908"/>
                  <a:gd name="connsiteX33" fmla="*/ 91081 w 114646"/>
                  <a:gd name="connsiteY33" fmla="*/ 74521 h 101908"/>
                  <a:gd name="connsiteX34" fmla="*/ 94902 w 114646"/>
                  <a:gd name="connsiteY34" fmla="*/ 60508 h 101908"/>
                  <a:gd name="connsiteX35" fmla="*/ 91081 w 114646"/>
                  <a:gd name="connsiteY35" fmla="*/ 43948 h 101908"/>
                  <a:gd name="connsiteX36" fmla="*/ 79616 w 114646"/>
                  <a:gd name="connsiteY36" fmla="*/ 33757 h 101908"/>
                  <a:gd name="connsiteX37" fmla="*/ 64330 w 114646"/>
                  <a:gd name="connsiteY37" fmla="*/ 31210 h 101908"/>
                  <a:gd name="connsiteX38" fmla="*/ 59234 w 114646"/>
                  <a:gd name="connsiteY38" fmla="*/ 31210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14646" h="101908">
                    <a:moveTo>
                      <a:pt x="93628" y="29936"/>
                    </a:moveTo>
                    <a:cubicBezTo>
                      <a:pt x="98724" y="36305"/>
                      <a:pt x="102545" y="41400"/>
                      <a:pt x="103819" y="46496"/>
                    </a:cubicBezTo>
                    <a:cubicBezTo>
                      <a:pt x="105093" y="51591"/>
                      <a:pt x="106367" y="57960"/>
                      <a:pt x="106367" y="64330"/>
                    </a:cubicBezTo>
                    <a:cubicBezTo>
                      <a:pt x="106367" y="74521"/>
                      <a:pt x="103819" y="82164"/>
                      <a:pt x="98724" y="87259"/>
                    </a:cubicBezTo>
                    <a:cubicBezTo>
                      <a:pt x="93628" y="92354"/>
                      <a:pt x="87259" y="94902"/>
                      <a:pt x="79616" y="94902"/>
                    </a:cubicBezTo>
                    <a:cubicBezTo>
                      <a:pt x="74520" y="94902"/>
                      <a:pt x="70699" y="93628"/>
                      <a:pt x="66877" y="92354"/>
                    </a:cubicBezTo>
                    <a:cubicBezTo>
                      <a:pt x="63056" y="91081"/>
                      <a:pt x="60508" y="87259"/>
                      <a:pt x="57960" y="84711"/>
                    </a:cubicBezTo>
                    <a:cubicBezTo>
                      <a:pt x="55413" y="82164"/>
                      <a:pt x="54139" y="77068"/>
                      <a:pt x="52865" y="73247"/>
                    </a:cubicBezTo>
                    <a:cubicBezTo>
                      <a:pt x="51591" y="70699"/>
                      <a:pt x="51591" y="65604"/>
                      <a:pt x="50317" y="59234"/>
                    </a:cubicBezTo>
                    <a:cubicBezTo>
                      <a:pt x="49043" y="46496"/>
                      <a:pt x="46496" y="37579"/>
                      <a:pt x="45222" y="31210"/>
                    </a:cubicBezTo>
                    <a:cubicBezTo>
                      <a:pt x="42674" y="31210"/>
                      <a:pt x="41400" y="31210"/>
                      <a:pt x="41400" y="31210"/>
                    </a:cubicBezTo>
                    <a:cubicBezTo>
                      <a:pt x="35031" y="31210"/>
                      <a:pt x="29936" y="32483"/>
                      <a:pt x="27388" y="35031"/>
                    </a:cubicBezTo>
                    <a:cubicBezTo>
                      <a:pt x="23566" y="38853"/>
                      <a:pt x="22292" y="45222"/>
                      <a:pt x="22292" y="52865"/>
                    </a:cubicBezTo>
                    <a:cubicBezTo>
                      <a:pt x="22292" y="60508"/>
                      <a:pt x="23566" y="65604"/>
                      <a:pt x="26114" y="69425"/>
                    </a:cubicBezTo>
                    <a:cubicBezTo>
                      <a:pt x="28662" y="73247"/>
                      <a:pt x="33757" y="75794"/>
                      <a:pt x="40126" y="77068"/>
                    </a:cubicBezTo>
                    <a:lnTo>
                      <a:pt x="37579" y="92354"/>
                    </a:lnTo>
                    <a:cubicBezTo>
                      <a:pt x="31209" y="91081"/>
                      <a:pt x="26114" y="88533"/>
                      <a:pt x="22292" y="85985"/>
                    </a:cubicBezTo>
                    <a:cubicBezTo>
                      <a:pt x="18471" y="82164"/>
                      <a:pt x="14649" y="78342"/>
                      <a:pt x="13375" y="71973"/>
                    </a:cubicBezTo>
                    <a:cubicBezTo>
                      <a:pt x="12102" y="65604"/>
                      <a:pt x="9554" y="59234"/>
                      <a:pt x="9554" y="51591"/>
                    </a:cubicBezTo>
                    <a:cubicBezTo>
                      <a:pt x="9554" y="43948"/>
                      <a:pt x="10828" y="37579"/>
                      <a:pt x="12102" y="32483"/>
                    </a:cubicBezTo>
                    <a:cubicBezTo>
                      <a:pt x="13375" y="27388"/>
                      <a:pt x="15923" y="23566"/>
                      <a:pt x="19745" y="21019"/>
                    </a:cubicBezTo>
                    <a:cubicBezTo>
                      <a:pt x="22292" y="18471"/>
                      <a:pt x="26114" y="17197"/>
                      <a:pt x="29936" y="15923"/>
                    </a:cubicBezTo>
                    <a:cubicBezTo>
                      <a:pt x="32483" y="15923"/>
                      <a:pt x="37579" y="14649"/>
                      <a:pt x="43948" y="14649"/>
                    </a:cubicBezTo>
                    <a:lnTo>
                      <a:pt x="64330" y="14649"/>
                    </a:lnTo>
                    <a:cubicBezTo>
                      <a:pt x="78342" y="14649"/>
                      <a:pt x="88533" y="14649"/>
                      <a:pt x="92354" y="13376"/>
                    </a:cubicBezTo>
                    <a:cubicBezTo>
                      <a:pt x="96176" y="12102"/>
                      <a:pt x="99998" y="10828"/>
                      <a:pt x="103819" y="9554"/>
                    </a:cubicBezTo>
                    <a:lnTo>
                      <a:pt x="103819" y="26114"/>
                    </a:lnTo>
                    <a:cubicBezTo>
                      <a:pt x="102545" y="27388"/>
                      <a:pt x="98724" y="28662"/>
                      <a:pt x="93628" y="29936"/>
                    </a:cubicBezTo>
                    <a:close/>
                    <a:moveTo>
                      <a:pt x="59234" y="31210"/>
                    </a:moveTo>
                    <a:cubicBezTo>
                      <a:pt x="61782" y="36305"/>
                      <a:pt x="63056" y="45222"/>
                      <a:pt x="65603" y="56687"/>
                    </a:cubicBezTo>
                    <a:cubicBezTo>
                      <a:pt x="66877" y="63056"/>
                      <a:pt x="68151" y="68151"/>
                      <a:pt x="68151" y="70699"/>
                    </a:cubicBezTo>
                    <a:cubicBezTo>
                      <a:pt x="68151" y="73247"/>
                      <a:pt x="70699" y="75794"/>
                      <a:pt x="73247" y="77068"/>
                    </a:cubicBezTo>
                    <a:cubicBezTo>
                      <a:pt x="75794" y="78342"/>
                      <a:pt x="78342" y="79616"/>
                      <a:pt x="80890" y="79616"/>
                    </a:cubicBezTo>
                    <a:cubicBezTo>
                      <a:pt x="84711" y="79616"/>
                      <a:pt x="88533" y="78342"/>
                      <a:pt x="91081" y="74521"/>
                    </a:cubicBezTo>
                    <a:cubicBezTo>
                      <a:pt x="93628" y="70699"/>
                      <a:pt x="94902" y="66877"/>
                      <a:pt x="94902" y="60508"/>
                    </a:cubicBezTo>
                    <a:cubicBezTo>
                      <a:pt x="94902" y="54139"/>
                      <a:pt x="93628" y="49043"/>
                      <a:pt x="91081" y="43948"/>
                    </a:cubicBezTo>
                    <a:cubicBezTo>
                      <a:pt x="88533" y="38853"/>
                      <a:pt x="84711" y="36305"/>
                      <a:pt x="79616" y="33757"/>
                    </a:cubicBezTo>
                    <a:cubicBezTo>
                      <a:pt x="75794" y="32483"/>
                      <a:pt x="70699" y="31210"/>
                      <a:pt x="64330" y="31210"/>
                    </a:cubicBezTo>
                    <a:lnTo>
                      <a:pt x="59234" y="3121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13E1F9B-C75B-404D-A04C-245462547CB2}"/>
                  </a:ext>
                </a:extLst>
              </p:cNvPr>
              <p:cNvSpPr/>
              <p:nvPr/>
            </p:nvSpPr>
            <p:spPr>
              <a:xfrm>
                <a:off x="889285" y="3492627"/>
                <a:ext cx="140124" cy="89170"/>
              </a:xfrm>
              <a:custGeom>
                <a:avLst/>
                <a:gdLst>
                  <a:gd name="connsiteX0" fmla="*/ 138213 w 140123"/>
                  <a:gd name="connsiteY0" fmla="*/ 24840 h 89169"/>
                  <a:gd name="connsiteX1" fmla="*/ 126748 w 140123"/>
                  <a:gd name="connsiteY1" fmla="*/ 24840 h 89169"/>
                  <a:gd name="connsiteX2" fmla="*/ 140761 w 140123"/>
                  <a:gd name="connsiteY2" fmla="*/ 50317 h 89169"/>
                  <a:gd name="connsiteX3" fmla="*/ 134392 w 140123"/>
                  <a:gd name="connsiteY3" fmla="*/ 70699 h 89169"/>
                  <a:gd name="connsiteX4" fmla="*/ 117831 w 140123"/>
                  <a:gd name="connsiteY4" fmla="*/ 84711 h 89169"/>
                  <a:gd name="connsiteX5" fmla="*/ 92354 w 140123"/>
                  <a:gd name="connsiteY5" fmla="*/ 89807 h 89169"/>
                  <a:gd name="connsiteX6" fmla="*/ 66877 w 140123"/>
                  <a:gd name="connsiteY6" fmla="*/ 84711 h 89169"/>
                  <a:gd name="connsiteX7" fmla="*/ 49043 w 140123"/>
                  <a:gd name="connsiteY7" fmla="*/ 70699 h 89169"/>
                  <a:gd name="connsiteX8" fmla="*/ 42674 w 140123"/>
                  <a:gd name="connsiteY8" fmla="*/ 50317 h 89169"/>
                  <a:gd name="connsiteX9" fmla="*/ 46496 w 140123"/>
                  <a:gd name="connsiteY9" fmla="*/ 35031 h 89169"/>
                  <a:gd name="connsiteX10" fmla="*/ 55413 w 140123"/>
                  <a:gd name="connsiteY10" fmla="*/ 24840 h 89169"/>
                  <a:gd name="connsiteX11" fmla="*/ 9554 w 140123"/>
                  <a:gd name="connsiteY11" fmla="*/ 24840 h 89169"/>
                  <a:gd name="connsiteX12" fmla="*/ 9554 w 140123"/>
                  <a:gd name="connsiteY12" fmla="*/ 9554 h 89169"/>
                  <a:gd name="connsiteX13" fmla="*/ 136939 w 140123"/>
                  <a:gd name="connsiteY13" fmla="*/ 9554 h 89169"/>
                  <a:gd name="connsiteX14" fmla="*/ 136939 w 140123"/>
                  <a:gd name="connsiteY14" fmla="*/ 24840 h 89169"/>
                  <a:gd name="connsiteX15" fmla="*/ 92354 w 140123"/>
                  <a:gd name="connsiteY15" fmla="*/ 74521 h 89169"/>
                  <a:gd name="connsiteX16" fmla="*/ 119105 w 140123"/>
                  <a:gd name="connsiteY16" fmla="*/ 66877 h 89169"/>
                  <a:gd name="connsiteX17" fmla="*/ 128022 w 140123"/>
                  <a:gd name="connsiteY17" fmla="*/ 49043 h 89169"/>
                  <a:gd name="connsiteX18" fmla="*/ 119105 w 140123"/>
                  <a:gd name="connsiteY18" fmla="*/ 31209 h 89169"/>
                  <a:gd name="connsiteX19" fmla="*/ 93628 w 140123"/>
                  <a:gd name="connsiteY19" fmla="*/ 23566 h 89169"/>
                  <a:gd name="connsiteX20" fmla="*/ 65603 w 140123"/>
                  <a:gd name="connsiteY20" fmla="*/ 31209 h 89169"/>
                  <a:gd name="connsiteX21" fmla="*/ 56687 w 140123"/>
                  <a:gd name="connsiteY21" fmla="*/ 49043 h 89169"/>
                  <a:gd name="connsiteX22" fmla="*/ 65603 w 140123"/>
                  <a:gd name="connsiteY22" fmla="*/ 66877 h 89169"/>
                  <a:gd name="connsiteX23" fmla="*/ 92354 w 140123"/>
                  <a:gd name="connsiteY23" fmla="*/ 74521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0123" h="89169">
                    <a:moveTo>
                      <a:pt x="138213" y="24840"/>
                    </a:moveTo>
                    <a:lnTo>
                      <a:pt x="126748" y="24840"/>
                    </a:lnTo>
                    <a:cubicBezTo>
                      <a:pt x="135665" y="31209"/>
                      <a:pt x="140761" y="38853"/>
                      <a:pt x="140761" y="50317"/>
                    </a:cubicBezTo>
                    <a:cubicBezTo>
                      <a:pt x="140761" y="57960"/>
                      <a:pt x="138213" y="64330"/>
                      <a:pt x="134392" y="70699"/>
                    </a:cubicBezTo>
                    <a:cubicBezTo>
                      <a:pt x="130570" y="77068"/>
                      <a:pt x="124201" y="82164"/>
                      <a:pt x="117831" y="84711"/>
                    </a:cubicBezTo>
                    <a:cubicBezTo>
                      <a:pt x="111462" y="87259"/>
                      <a:pt x="102545" y="89807"/>
                      <a:pt x="92354" y="89807"/>
                    </a:cubicBezTo>
                    <a:cubicBezTo>
                      <a:pt x="83437" y="89807"/>
                      <a:pt x="74520" y="88533"/>
                      <a:pt x="66877" y="84711"/>
                    </a:cubicBezTo>
                    <a:cubicBezTo>
                      <a:pt x="59234" y="80890"/>
                      <a:pt x="54139" y="77068"/>
                      <a:pt x="49043" y="70699"/>
                    </a:cubicBezTo>
                    <a:cubicBezTo>
                      <a:pt x="43948" y="64330"/>
                      <a:pt x="42674" y="57960"/>
                      <a:pt x="42674" y="50317"/>
                    </a:cubicBezTo>
                    <a:cubicBezTo>
                      <a:pt x="42674" y="45222"/>
                      <a:pt x="43948" y="40126"/>
                      <a:pt x="46496" y="35031"/>
                    </a:cubicBezTo>
                    <a:cubicBezTo>
                      <a:pt x="49043" y="29936"/>
                      <a:pt x="51591" y="27388"/>
                      <a:pt x="55413" y="24840"/>
                    </a:cubicBezTo>
                    <a:lnTo>
                      <a:pt x="9554" y="24840"/>
                    </a:lnTo>
                    <a:lnTo>
                      <a:pt x="9554" y="9554"/>
                    </a:lnTo>
                    <a:lnTo>
                      <a:pt x="136939" y="9554"/>
                    </a:lnTo>
                    <a:lnTo>
                      <a:pt x="136939" y="24840"/>
                    </a:lnTo>
                    <a:close/>
                    <a:moveTo>
                      <a:pt x="92354" y="74521"/>
                    </a:moveTo>
                    <a:cubicBezTo>
                      <a:pt x="103819" y="74521"/>
                      <a:pt x="112736" y="71973"/>
                      <a:pt x="119105" y="66877"/>
                    </a:cubicBezTo>
                    <a:cubicBezTo>
                      <a:pt x="125475" y="61782"/>
                      <a:pt x="128022" y="55413"/>
                      <a:pt x="128022" y="49043"/>
                    </a:cubicBezTo>
                    <a:cubicBezTo>
                      <a:pt x="128022" y="42674"/>
                      <a:pt x="125475" y="36305"/>
                      <a:pt x="119105" y="31209"/>
                    </a:cubicBezTo>
                    <a:cubicBezTo>
                      <a:pt x="112736" y="26114"/>
                      <a:pt x="105093" y="23566"/>
                      <a:pt x="93628" y="23566"/>
                    </a:cubicBezTo>
                    <a:cubicBezTo>
                      <a:pt x="80890" y="23566"/>
                      <a:pt x="71973" y="26114"/>
                      <a:pt x="65603" y="31209"/>
                    </a:cubicBezTo>
                    <a:cubicBezTo>
                      <a:pt x="59234" y="36305"/>
                      <a:pt x="56687" y="42674"/>
                      <a:pt x="56687" y="49043"/>
                    </a:cubicBezTo>
                    <a:cubicBezTo>
                      <a:pt x="56687" y="55413"/>
                      <a:pt x="59234" y="61782"/>
                      <a:pt x="65603" y="66877"/>
                    </a:cubicBezTo>
                    <a:cubicBezTo>
                      <a:pt x="71973" y="71973"/>
                      <a:pt x="79616" y="74521"/>
                      <a:pt x="92354" y="745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265E462-6ECC-4605-8756-2577AD05E514}"/>
                  </a:ext>
                </a:extLst>
              </p:cNvPr>
              <p:cNvSpPr/>
              <p:nvPr/>
            </p:nvSpPr>
            <p:spPr>
              <a:xfrm>
                <a:off x="890559" y="3453137"/>
                <a:ext cx="140124" cy="25477"/>
              </a:xfrm>
              <a:custGeom>
                <a:avLst/>
                <a:gdLst>
                  <a:gd name="connsiteX0" fmla="*/ 27388 w 140123"/>
                  <a:gd name="connsiteY0" fmla="*/ 24840 h 25477"/>
                  <a:gd name="connsiteX1" fmla="*/ 9554 w 140123"/>
                  <a:gd name="connsiteY1" fmla="*/ 24840 h 25477"/>
                  <a:gd name="connsiteX2" fmla="*/ 9554 w 140123"/>
                  <a:gd name="connsiteY2" fmla="*/ 9554 h 25477"/>
                  <a:gd name="connsiteX3" fmla="*/ 27388 w 140123"/>
                  <a:gd name="connsiteY3" fmla="*/ 9554 h 25477"/>
                  <a:gd name="connsiteX4" fmla="*/ 27388 w 140123"/>
                  <a:gd name="connsiteY4" fmla="*/ 24840 h 25477"/>
                  <a:gd name="connsiteX5" fmla="*/ 136939 w 140123"/>
                  <a:gd name="connsiteY5" fmla="*/ 24840 h 25477"/>
                  <a:gd name="connsiteX6" fmla="*/ 43948 w 140123"/>
                  <a:gd name="connsiteY6" fmla="*/ 24840 h 25477"/>
                  <a:gd name="connsiteX7" fmla="*/ 43948 w 140123"/>
                  <a:gd name="connsiteY7" fmla="*/ 9554 h 25477"/>
                  <a:gd name="connsiteX8" fmla="*/ 136939 w 140123"/>
                  <a:gd name="connsiteY8" fmla="*/ 9554 h 25477"/>
                  <a:gd name="connsiteX9" fmla="*/ 136939 w 140123"/>
                  <a:gd name="connsiteY9" fmla="*/ 24840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123" h="25477">
                    <a:moveTo>
                      <a:pt x="27388" y="24840"/>
                    </a:moveTo>
                    <a:lnTo>
                      <a:pt x="9554" y="24840"/>
                    </a:lnTo>
                    <a:lnTo>
                      <a:pt x="9554" y="9554"/>
                    </a:lnTo>
                    <a:lnTo>
                      <a:pt x="27388" y="9554"/>
                    </a:lnTo>
                    <a:lnTo>
                      <a:pt x="27388" y="24840"/>
                    </a:lnTo>
                    <a:close/>
                    <a:moveTo>
                      <a:pt x="136939" y="24840"/>
                    </a:moveTo>
                    <a:lnTo>
                      <a:pt x="43948" y="24840"/>
                    </a:lnTo>
                    <a:lnTo>
                      <a:pt x="43948" y="9554"/>
                    </a:lnTo>
                    <a:lnTo>
                      <a:pt x="136939" y="9554"/>
                    </a:lnTo>
                    <a:lnTo>
                      <a:pt x="136939" y="2484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4FAA9E0-6002-4A98-AA49-DD309317E451}"/>
                  </a:ext>
                </a:extLst>
              </p:cNvPr>
              <p:cNvSpPr/>
              <p:nvPr/>
            </p:nvSpPr>
            <p:spPr>
              <a:xfrm>
                <a:off x="922405" y="3353777"/>
                <a:ext cx="114647" cy="89170"/>
              </a:xfrm>
              <a:custGeom>
                <a:avLst/>
                <a:gdLst>
                  <a:gd name="connsiteX0" fmla="*/ 105093 w 114646"/>
                  <a:gd name="connsiteY0" fmla="*/ 84711 h 89169"/>
                  <a:gd name="connsiteX1" fmla="*/ 12102 w 114646"/>
                  <a:gd name="connsiteY1" fmla="*/ 84711 h 89169"/>
                  <a:gd name="connsiteX2" fmla="*/ 12102 w 114646"/>
                  <a:gd name="connsiteY2" fmla="*/ 70699 h 89169"/>
                  <a:gd name="connsiteX3" fmla="*/ 24840 w 114646"/>
                  <a:gd name="connsiteY3" fmla="*/ 70699 h 89169"/>
                  <a:gd name="connsiteX4" fmla="*/ 9554 w 114646"/>
                  <a:gd name="connsiteY4" fmla="*/ 41400 h 89169"/>
                  <a:gd name="connsiteX5" fmla="*/ 12102 w 114646"/>
                  <a:gd name="connsiteY5" fmla="*/ 26114 h 89169"/>
                  <a:gd name="connsiteX6" fmla="*/ 19745 w 114646"/>
                  <a:gd name="connsiteY6" fmla="*/ 15923 h 89169"/>
                  <a:gd name="connsiteX7" fmla="*/ 31209 w 114646"/>
                  <a:gd name="connsiteY7" fmla="*/ 10828 h 89169"/>
                  <a:gd name="connsiteX8" fmla="*/ 46496 w 114646"/>
                  <a:gd name="connsiteY8" fmla="*/ 9554 h 89169"/>
                  <a:gd name="connsiteX9" fmla="*/ 103819 w 114646"/>
                  <a:gd name="connsiteY9" fmla="*/ 9554 h 89169"/>
                  <a:gd name="connsiteX10" fmla="*/ 103819 w 114646"/>
                  <a:gd name="connsiteY10" fmla="*/ 24840 h 89169"/>
                  <a:gd name="connsiteX11" fmla="*/ 47770 w 114646"/>
                  <a:gd name="connsiteY11" fmla="*/ 24840 h 89169"/>
                  <a:gd name="connsiteX12" fmla="*/ 33757 w 114646"/>
                  <a:gd name="connsiteY12" fmla="*/ 26114 h 89169"/>
                  <a:gd name="connsiteX13" fmla="*/ 26114 w 114646"/>
                  <a:gd name="connsiteY13" fmla="*/ 32483 h 89169"/>
                  <a:gd name="connsiteX14" fmla="*/ 23566 w 114646"/>
                  <a:gd name="connsiteY14" fmla="*/ 43948 h 89169"/>
                  <a:gd name="connsiteX15" fmla="*/ 29936 w 114646"/>
                  <a:gd name="connsiteY15" fmla="*/ 61782 h 89169"/>
                  <a:gd name="connsiteX16" fmla="*/ 54139 w 114646"/>
                  <a:gd name="connsiteY16" fmla="*/ 69425 h 89169"/>
                  <a:gd name="connsiteX17" fmla="*/ 105093 w 114646"/>
                  <a:gd name="connsiteY17" fmla="*/ 69425 h 89169"/>
                  <a:gd name="connsiteX18" fmla="*/ 105093 w 114646"/>
                  <a:gd name="connsiteY18" fmla="*/ 84711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646" h="89169">
                    <a:moveTo>
                      <a:pt x="105093" y="84711"/>
                    </a:moveTo>
                    <a:lnTo>
                      <a:pt x="12102" y="84711"/>
                    </a:lnTo>
                    <a:lnTo>
                      <a:pt x="12102" y="70699"/>
                    </a:lnTo>
                    <a:lnTo>
                      <a:pt x="24840" y="70699"/>
                    </a:lnTo>
                    <a:cubicBezTo>
                      <a:pt x="14649" y="64329"/>
                      <a:pt x="9554" y="54139"/>
                      <a:pt x="9554" y="41400"/>
                    </a:cubicBezTo>
                    <a:cubicBezTo>
                      <a:pt x="9554" y="36305"/>
                      <a:pt x="10828" y="31209"/>
                      <a:pt x="12102" y="26114"/>
                    </a:cubicBezTo>
                    <a:cubicBezTo>
                      <a:pt x="13375" y="21019"/>
                      <a:pt x="17197" y="18471"/>
                      <a:pt x="19745" y="15923"/>
                    </a:cubicBezTo>
                    <a:cubicBezTo>
                      <a:pt x="23566" y="13375"/>
                      <a:pt x="27388" y="12102"/>
                      <a:pt x="31209" y="10828"/>
                    </a:cubicBezTo>
                    <a:cubicBezTo>
                      <a:pt x="33757" y="10828"/>
                      <a:pt x="38853" y="9554"/>
                      <a:pt x="46496" y="9554"/>
                    </a:cubicBezTo>
                    <a:lnTo>
                      <a:pt x="103819" y="9554"/>
                    </a:lnTo>
                    <a:lnTo>
                      <a:pt x="103819" y="24840"/>
                    </a:lnTo>
                    <a:lnTo>
                      <a:pt x="47770" y="24840"/>
                    </a:lnTo>
                    <a:cubicBezTo>
                      <a:pt x="41400" y="24840"/>
                      <a:pt x="36305" y="24840"/>
                      <a:pt x="33757" y="26114"/>
                    </a:cubicBezTo>
                    <a:cubicBezTo>
                      <a:pt x="31209" y="27388"/>
                      <a:pt x="28662" y="29935"/>
                      <a:pt x="26114" y="32483"/>
                    </a:cubicBezTo>
                    <a:cubicBezTo>
                      <a:pt x="23566" y="35031"/>
                      <a:pt x="23566" y="38852"/>
                      <a:pt x="23566" y="43948"/>
                    </a:cubicBezTo>
                    <a:cubicBezTo>
                      <a:pt x="23566" y="50317"/>
                      <a:pt x="26114" y="56686"/>
                      <a:pt x="29936" y="61782"/>
                    </a:cubicBezTo>
                    <a:cubicBezTo>
                      <a:pt x="33757" y="66877"/>
                      <a:pt x="42674" y="69425"/>
                      <a:pt x="54139" y="69425"/>
                    </a:cubicBezTo>
                    <a:lnTo>
                      <a:pt x="105093" y="69425"/>
                    </a:lnTo>
                    <a:lnTo>
                      <a:pt x="105093" y="847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5A13F4D-C83A-42E2-99B0-183D9C418556}"/>
                  </a:ext>
                </a:extLst>
              </p:cNvPr>
              <p:cNvSpPr/>
              <p:nvPr/>
            </p:nvSpPr>
            <p:spPr>
              <a:xfrm>
                <a:off x="922405" y="3254416"/>
                <a:ext cx="140124" cy="89170"/>
              </a:xfrm>
              <a:custGeom>
                <a:avLst/>
                <a:gdLst>
                  <a:gd name="connsiteX0" fmla="*/ 112736 w 140123"/>
                  <a:gd name="connsiteY0" fmla="*/ 88533 h 89169"/>
                  <a:gd name="connsiteX1" fmla="*/ 115284 w 140123"/>
                  <a:gd name="connsiteY1" fmla="*/ 73247 h 89169"/>
                  <a:gd name="connsiteX2" fmla="*/ 125475 w 140123"/>
                  <a:gd name="connsiteY2" fmla="*/ 68151 h 89169"/>
                  <a:gd name="connsiteX3" fmla="*/ 129296 w 140123"/>
                  <a:gd name="connsiteY3" fmla="*/ 51591 h 89169"/>
                  <a:gd name="connsiteX4" fmla="*/ 125475 w 140123"/>
                  <a:gd name="connsiteY4" fmla="*/ 35031 h 89169"/>
                  <a:gd name="connsiteX5" fmla="*/ 112736 w 140123"/>
                  <a:gd name="connsiteY5" fmla="*/ 27388 h 89169"/>
                  <a:gd name="connsiteX6" fmla="*/ 92354 w 140123"/>
                  <a:gd name="connsiteY6" fmla="*/ 26114 h 89169"/>
                  <a:gd name="connsiteX7" fmla="*/ 105093 w 140123"/>
                  <a:gd name="connsiteY7" fmla="*/ 51591 h 89169"/>
                  <a:gd name="connsiteX8" fmla="*/ 91081 w 140123"/>
                  <a:gd name="connsiteY8" fmla="*/ 80890 h 89169"/>
                  <a:gd name="connsiteX9" fmla="*/ 57960 w 140123"/>
                  <a:gd name="connsiteY9" fmla="*/ 91080 h 89169"/>
                  <a:gd name="connsiteX10" fmla="*/ 33757 w 140123"/>
                  <a:gd name="connsiteY10" fmla="*/ 85985 h 89169"/>
                  <a:gd name="connsiteX11" fmla="*/ 15923 w 140123"/>
                  <a:gd name="connsiteY11" fmla="*/ 71973 h 89169"/>
                  <a:gd name="connsiteX12" fmla="*/ 9554 w 140123"/>
                  <a:gd name="connsiteY12" fmla="*/ 50317 h 89169"/>
                  <a:gd name="connsiteX13" fmla="*/ 22292 w 140123"/>
                  <a:gd name="connsiteY13" fmla="*/ 23566 h 89169"/>
                  <a:gd name="connsiteX14" fmla="*/ 10828 w 140123"/>
                  <a:gd name="connsiteY14" fmla="*/ 23566 h 89169"/>
                  <a:gd name="connsiteX15" fmla="*/ 10828 w 140123"/>
                  <a:gd name="connsiteY15" fmla="*/ 9554 h 89169"/>
                  <a:gd name="connsiteX16" fmla="*/ 91081 w 140123"/>
                  <a:gd name="connsiteY16" fmla="*/ 9554 h 89169"/>
                  <a:gd name="connsiteX17" fmla="*/ 121653 w 140123"/>
                  <a:gd name="connsiteY17" fmla="*/ 13376 h 89169"/>
                  <a:gd name="connsiteX18" fmla="*/ 135665 w 140123"/>
                  <a:gd name="connsiteY18" fmla="*/ 27388 h 89169"/>
                  <a:gd name="connsiteX19" fmla="*/ 140761 w 140123"/>
                  <a:gd name="connsiteY19" fmla="*/ 50317 h 89169"/>
                  <a:gd name="connsiteX20" fmla="*/ 133118 w 140123"/>
                  <a:gd name="connsiteY20" fmla="*/ 77068 h 89169"/>
                  <a:gd name="connsiteX21" fmla="*/ 112736 w 140123"/>
                  <a:gd name="connsiteY21" fmla="*/ 88533 h 89169"/>
                  <a:gd name="connsiteX22" fmla="*/ 57960 w 140123"/>
                  <a:gd name="connsiteY22" fmla="*/ 74520 h 89169"/>
                  <a:gd name="connsiteX23" fmla="*/ 84711 w 140123"/>
                  <a:gd name="connsiteY23" fmla="*/ 66877 h 89169"/>
                  <a:gd name="connsiteX24" fmla="*/ 93628 w 140123"/>
                  <a:gd name="connsiteY24" fmla="*/ 49043 h 89169"/>
                  <a:gd name="connsiteX25" fmla="*/ 84711 w 140123"/>
                  <a:gd name="connsiteY25" fmla="*/ 31209 h 89169"/>
                  <a:gd name="connsiteX26" fmla="*/ 59234 w 140123"/>
                  <a:gd name="connsiteY26" fmla="*/ 23566 h 89169"/>
                  <a:gd name="connsiteX27" fmla="*/ 33757 w 140123"/>
                  <a:gd name="connsiteY27" fmla="*/ 31209 h 89169"/>
                  <a:gd name="connsiteX28" fmla="*/ 24840 w 140123"/>
                  <a:gd name="connsiteY28" fmla="*/ 49043 h 89169"/>
                  <a:gd name="connsiteX29" fmla="*/ 33757 w 140123"/>
                  <a:gd name="connsiteY29" fmla="*/ 66877 h 89169"/>
                  <a:gd name="connsiteX30" fmla="*/ 57960 w 140123"/>
                  <a:gd name="connsiteY30" fmla="*/ 7452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0123" h="89169">
                    <a:moveTo>
                      <a:pt x="112736" y="88533"/>
                    </a:moveTo>
                    <a:lnTo>
                      <a:pt x="115284" y="73247"/>
                    </a:lnTo>
                    <a:cubicBezTo>
                      <a:pt x="120379" y="71973"/>
                      <a:pt x="122927" y="70699"/>
                      <a:pt x="125475" y="68151"/>
                    </a:cubicBezTo>
                    <a:cubicBezTo>
                      <a:pt x="128022" y="64330"/>
                      <a:pt x="129296" y="59234"/>
                      <a:pt x="129296" y="51591"/>
                    </a:cubicBezTo>
                    <a:cubicBezTo>
                      <a:pt x="129296" y="43948"/>
                      <a:pt x="128022" y="38853"/>
                      <a:pt x="125475" y="35031"/>
                    </a:cubicBezTo>
                    <a:cubicBezTo>
                      <a:pt x="122927" y="31209"/>
                      <a:pt x="119105" y="28662"/>
                      <a:pt x="112736" y="27388"/>
                    </a:cubicBezTo>
                    <a:cubicBezTo>
                      <a:pt x="108914" y="26114"/>
                      <a:pt x="102545" y="26114"/>
                      <a:pt x="92354" y="26114"/>
                    </a:cubicBezTo>
                    <a:cubicBezTo>
                      <a:pt x="99998" y="32483"/>
                      <a:pt x="105093" y="41400"/>
                      <a:pt x="105093" y="51591"/>
                    </a:cubicBezTo>
                    <a:cubicBezTo>
                      <a:pt x="105093" y="64330"/>
                      <a:pt x="99998" y="74520"/>
                      <a:pt x="91081" y="80890"/>
                    </a:cubicBezTo>
                    <a:cubicBezTo>
                      <a:pt x="82164" y="87259"/>
                      <a:pt x="70699" y="91080"/>
                      <a:pt x="57960" y="91080"/>
                    </a:cubicBezTo>
                    <a:cubicBezTo>
                      <a:pt x="49043" y="91080"/>
                      <a:pt x="41400" y="89807"/>
                      <a:pt x="33757" y="85985"/>
                    </a:cubicBezTo>
                    <a:cubicBezTo>
                      <a:pt x="26114" y="82164"/>
                      <a:pt x="21019" y="78342"/>
                      <a:pt x="15923" y="71973"/>
                    </a:cubicBezTo>
                    <a:cubicBezTo>
                      <a:pt x="10828" y="65603"/>
                      <a:pt x="9554" y="59234"/>
                      <a:pt x="9554" y="50317"/>
                    </a:cubicBezTo>
                    <a:cubicBezTo>
                      <a:pt x="9554" y="38853"/>
                      <a:pt x="13375" y="29935"/>
                      <a:pt x="22292" y="23566"/>
                    </a:cubicBezTo>
                    <a:lnTo>
                      <a:pt x="10828" y="23566"/>
                    </a:lnTo>
                    <a:lnTo>
                      <a:pt x="10828" y="9554"/>
                    </a:lnTo>
                    <a:lnTo>
                      <a:pt x="91081" y="9554"/>
                    </a:lnTo>
                    <a:cubicBezTo>
                      <a:pt x="105093" y="9554"/>
                      <a:pt x="115284" y="10828"/>
                      <a:pt x="121653" y="13376"/>
                    </a:cubicBezTo>
                    <a:cubicBezTo>
                      <a:pt x="128022" y="15923"/>
                      <a:pt x="131844" y="21019"/>
                      <a:pt x="135665" y="27388"/>
                    </a:cubicBezTo>
                    <a:cubicBezTo>
                      <a:pt x="139487" y="33757"/>
                      <a:pt x="140761" y="41400"/>
                      <a:pt x="140761" y="50317"/>
                    </a:cubicBezTo>
                    <a:cubicBezTo>
                      <a:pt x="140761" y="61782"/>
                      <a:pt x="138213" y="70699"/>
                      <a:pt x="133118" y="77068"/>
                    </a:cubicBezTo>
                    <a:cubicBezTo>
                      <a:pt x="128022" y="83437"/>
                      <a:pt x="122927" y="88533"/>
                      <a:pt x="112736" y="88533"/>
                    </a:cubicBezTo>
                    <a:close/>
                    <a:moveTo>
                      <a:pt x="57960" y="74520"/>
                    </a:moveTo>
                    <a:cubicBezTo>
                      <a:pt x="70699" y="74520"/>
                      <a:pt x="78342" y="71973"/>
                      <a:pt x="84711" y="66877"/>
                    </a:cubicBezTo>
                    <a:cubicBezTo>
                      <a:pt x="91081" y="61782"/>
                      <a:pt x="93628" y="55413"/>
                      <a:pt x="93628" y="49043"/>
                    </a:cubicBezTo>
                    <a:cubicBezTo>
                      <a:pt x="93628" y="41400"/>
                      <a:pt x="91081" y="36305"/>
                      <a:pt x="84711" y="31209"/>
                    </a:cubicBezTo>
                    <a:cubicBezTo>
                      <a:pt x="78342" y="26114"/>
                      <a:pt x="70699" y="23566"/>
                      <a:pt x="59234" y="23566"/>
                    </a:cubicBezTo>
                    <a:cubicBezTo>
                      <a:pt x="47770" y="23566"/>
                      <a:pt x="38853" y="26114"/>
                      <a:pt x="33757" y="31209"/>
                    </a:cubicBezTo>
                    <a:cubicBezTo>
                      <a:pt x="28662" y="36305"/>
                      <a:pt x="24840" y="42674"/>
                      <a:pt x="24840" y="49043"/>
                    </a:cubicBezTo>
                    <a:cubicBezTo>
                      <a:pt x="24840" y="55413"/>
                      <a:pt x="27388" y="61782"/>
                      <a:pt x="33757" y="66877"/>
                    </a:cubicBezTo>
                    <a:cubicBezTo>
                      <a:pt x="40126" y="71973"/>
                      <a:pt x="46496" y="74520"/>
                      <a:pt x="57960" y="745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37C4CA8-0D8F-4884-9EAF-04A0DF6998D4}"/>
                  </a:ext>
                </a:extLst>
              </p:cNvPr>
              <p:cNvSpPr/>
              <p:nvPr/>
            </p:nvSpPr>
            <p:spPr>
              <a:xfrm>
                <a:off x="923679" y="3160151"/>
                <a:ext cx="114647" cy="89170"/>
              </a:xfrm>
              <a:custGeom>
                <a:avLst/>
                <a:gdLst>
                  <a:gd name="connsiteX0" fmla="*/ 77068 w 114646"/>
                  <a:gd name="connsiteY0" fmla="*/ 85985 h 89169"/>
                  <a:gd name="connsiteX1" fmla="*/ 74520 w 114646"/>
                  <a:gd name="connsiteY1" fmla="*/ 70699 h 89169"/>
                  <a:gd name="connsiteX2" fmla="*/ 88533 w 114646"/>
                  <a:gd name="connsiteY2" fmla="*/ 63056 h 89169"/>
                  <a:gd name="connsiteX3" fmla="*/ 93628 w 114646"/>
                  <a:gd name="connsiteY3" fmla="*/ 46496 h 89169"/>
                  <a:gd name="connsiteX4" fmla="*/ 89807 w 114646"/>
                  <a:gd name="connsiteY4" fmla="*/ 29936 h 89169"/>
                  <a:gd name="connsiteX5" fmla="*/ 79616 w 114646"/>
                  <a:gd name="connsiteY5" fmla="*/ 24840 h 89169"/>
                  <a:gd name="connsiteX6" fmla="*/ 70699 w 114646"/>
                  <a:gd name="connsiteY6" fmla="*/ 29936 h 89169"/>
                  <a:gd name="connsiteX7" fmla="*/ 65603 w 114646"/>
                  <a:gd name="connsiteY7" fmla="*/ 46496 h 89169"/>
                  <a:gd name="connsiteX8" fmla="*/ 57960 w 114646"/>
                  <a:gd name="connsiteY8" fmla="*/ 70699 h 89169"/>
                  <a:gd name="connsiteX9" fmla="*/ 49043 w 114646"/>
                  <a:gd name="connsiteY9" fmla="*/ 80890 h 89169"/>
                  <a:gd name="connsiteX10" fmla="*/ 36305 w 114646"/>
                  <a:gd name="connsiteY10" fmla="*/ 84711 h 89169"/>
                  <a:gd name="connsiteX11" fmla="*/ 24840 w 114646"/>
                  <a:gd name="connsiteY11" fmla="*/ 82164 h 89169"/>
                  <a:gd name="connsiteX12" fmla="*/ 15923 w 114646"/>
                  <a:gd name="connsiteY12" fmla="*/ 74521 h 89169"/>
                  <a:gd name="connsiteX13" fmla="*/ 10828 w 114646"/>
                  <a:gd name="connsiteY13" fmla="*/ 64330 h 89169"/>
                  <a:gd name="connsiteX14" fmla="*/ 9554 w 114646"/>
                  <a:gd name="connsiteY14" fmla="*/ 50317 h 89169"/>
                  <a:gd name="connsiteX15" fmla="*/ 12102 w 114646"/>
                  <a:gd name="connsiteY15" fmla="*/ 31210 h 89169"/>
                  <a:gd name="connsiteX16" fmla="*/ 21019 w 114646"/>
                  <a:gd name="connsiteY16" fmla="*/ 18471 h 89169"/>
                  <a:gd name="connsiteX17" fmla="*/ 35031 w 114646"/>
                  <a:gd name="connsiteY17" fmla="*/ 13376 h 89169"/>
                  <a:gd name="connsiteX18" fmla="*/ 37579 w 114646"/>
                  <a:gd name="connsiteY18" fmla="*/ 28662 h 89169"/>
                  <a:gd name="connsiteX19" fmla="*/ 26114 w 114646"/>
                  <a:gd name="connsiteY19" fmla="*/ 35031 h 89169"/>
                  <a:gd name="connsiteX20" fmla="*/ 22292 w 114646"/>
                  <a:gd name="connsiteY20" fmla="*/ 49043 h 89169"/>
                  <a:gd name="connsiteX21" fmla="*/ 26114 w 114646"/>
                  <a:gd name="connsiteY21" fmla="*/ 64330 h 89169"/>
                  <a:gd name="connsiteX22" fmla="*/ 35031 w 114646"/>
                  <a:gd name="connsiteY22" fmla="*/ 69425 h 89169"/>
                  <a:gd name="connsiteX23" fmla="*/ 40126 w 114646"/>
                  <a:gd name="connsiteY23" fmla="*/ 66877 h 89169"/>
                  <a:gd name="connsiteX24" fmla="*/ 43948 w 114646"/>
                  <a:gd name="connsiteY24" fmla="*/ 60508 h 89169"/>
                  <a:gd name="connsiteX25" fmla="*/ 47770 w 114646"/>
                  <a:gd name="connsiteY25" fmla="*/ 46496 h 89169"/>
                  <a:gd name="connsiteX26" fmla="*/ 55413 w 114646"/>
                  <a:gd name="connsiteY26" fmla="*/ 23566 h 89169"/>
                  <a:gd name="connsiteX27" fmla="*/ 63056 w 114646"/>
                  <a:gd name="connsiteY27" fmla="*/ 13376 h 89169"/>
                  <a:gd name="connsiteX28" fmla="*/ 77068 w 114646"/>
                  <a:gd name="connsiteY28" fmla="*/ 9554 h 89169"/>
                  <a:gd name="connsiteX29" fmla="*/ 92354 w 114646"/>
                  <a:gd name="connsiteY29" fmla="*/ 14649 h 89169"/>
                  <a:gd name="connsiteX30" fmla="*/ 102545 w 114646"/>
                  <a:gd name="connsiteY30" fmla="*/ 27388 h 89169"/>
                  <a:gd name="connsiteX31" fmla="*/ 106367 w 114646"/>
                  <a:gd name="connsiteY31" fmla="*/ 46496 h 89169"/>
                  <a:gd name="connsiteX32" fmla="*/ 98724 w 114646"/>
                  <a:gd name="connsiteY32" fmla="*/ 74521 h 89169"/>
                  <a:gd name="connsiteX33" fmla="*/ 77068 w 114646"/>
                  <a:gd name="connsiteY33" fmla="*/ 85985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4646" h="89169">
                    <a:moveTo>
                      <a:pt x="77068" y="85985"/>
                    </a:moveTo>
                    <a:lnTo>
                      <a:pt x="74520" y="70699"/>
                    </a:lnTo>
                    <a:cubicBezTo>
                      <a:pt x="80890" y="69425"/>
                      <a:pt x="85985" y="66877"/>
                      <a:pt x="88533" y="63056"/>
                    </a:cubicBezTo>
                    <a:cubicBezTo>
                      <a:pt x="91081" y="59234"/>
                      <a:pt x="93628" y="54139"/>
                      <a:pt x="93628" y="46496"/>
                    </a:cubicBezTo>
                    <a:cubicBezTo>
                      <a:pt x="93628" y="38853"/>
                      <a:pt x="92354" y="33757"/>
                      <a:pt x="89807" y="29936"/>
                    </a:cubicBezTo>
                    <a:cubicBezTo>
                      <a:pt x="87259" y="26114"/>
                      <a:pt x="83437" y="24840"/>
                      <a:pt x="79616" y="24840"/>
                    </a:cubicBezTo>
                    <a:cubicBezTo>
                      <a:pt x="75794" y="24840"/>
                      <a:pt x="73247" y="26114"/>
                      <a:pt x="70699" y="29936"/>
                    </a:cubicBezTo>
                    <a:cubicBezTo>
                      <a:pt x="69425" y="32483"/>
                      <a:pt x="68151" y="37579"/>
                      <a:pt x="65603" y="46496"/>
                    </a:cubicBezTo>
                    <a:cubicBezTo>
                      <a:pt x="63056" y="57960"/>
                      <a:pt x="60508" y="65604"/>
                      <a:pt x="57960" y="70699"/>
                    </a:cubicBezTo>
                    <a:cubicBezTo>
                      <a:pt x="55413" y="75794"/>
                      <a:pt x="52865" y="78342"/>
                      <a:pt x="49043" y="80890"/>
                    </a:cubicBezTo>
                    <a:cubicBezTo>
                      <a:pt x="45222" y="83437"/>
                      <a:pt x="41400" y="84711"/>
                      <a:pt x="36305" y="84711"/>
                    </a:cubicBezTo>
                    <a:cubicBezTo>
                      <a:pt x="32483" y="84711"/>
                      <a:pt x="28662" y="83437"/>
                      <a:pt x="24840" y="82164"/>
                    </a:cubicBezTo>
                    <a:cubicBezTo>
                      <a:pt x="21019" y="80890"/>
                      <a:pt x="18471" y="78342"/>
                      <a:pt x="15923" y="74521"/>
                    </a:cubicBezTo>
                    <a:cubicBezTo>
                      <a:pt x="14649" y="71973"/>
                      <a:pt x="12102" y="68151"/>
                      <a:pt x="10828" y="64330"/>
                    </a:cubicBezTo>
                    <a:cubicBezTo>
                      <a:pt x="9554" y="60508"/>
                      <a:pt x="9554" y="55413"/>
                      <a:pt x="9554" y="50317"/>
                    </a:cubicBezTo>
                    <a:cubicBezTo>
                      <a:pt x="9554" y="42674"/>
                      <a:pt x="10828" y="36305"/>
                      <a:pt x="12102" y="31210"/>
                    </a:cubicBezTo>
                    <a:cubicBezTo>
                      <a:pt x="13375" y="26114"/>
                      <a:pt x="17197" y="22292"/>
                      <a:pt x="21019" y="18471"/>
                    </a:cubicBezTo>
                    <a:cubicBezTo>
                      <a:pt x="24840" y="15923"/>
                      <a:pt x="29936" y="14649"/>
                      <a:pt x="35031" y="13376"/>
                    </a:cubicBezTo>
                    <a:lnTo>
                      <a:pt x="37579" y="28662"/>
                    </a:lnTo>
                    <a:cubicBezTo>
                      <a:pt x="32483" y="29936"/>
                      <a:pt x="28662" y="31210"/>
                      <a:pt x="26114" y="35031"/>
                    </a:cubicBezTo>
                    <a:cubicBezTo>
                      <a:pt x="23566" y="38853"/>
                      <a:pt x="22292" y="42674"/>
                      <a:pt x="22292" y="49043"/>
                    </a:cubicBezTo>
                    <a:cubicBezTo>
                      <a:pt x="22292" y="56687"/>
                      <a:pt x="23566" y="61782"/>
                      <a:pt x="26114" y="64330"/>
                    </a:cubicBezTo>
                    <a:cubicBezTo>
                      <a:pt x="28662" y="66877"/>
                      <a:pt x="31209" y="69425"/>
                      <a:pt x="35031" y="69425"/>
                    </a:cubicBezTo>
                    <a:cubicBezTo>
                      <a:pt x="37579" y="69425"/>
                      <a:pt x="38853" y="68151"/>
                      <a:pt x="40126" y="66877"/>
                    </a:cubicBezTo>
                    <a:cubicBezTo>
                      <a:pt x="41400" y="65604"/>
                      <a:pt x="42674" y="63056"/>
                      <a:pt x="43948" y="60508"/>
                    </a:cubicBezTo>
                    <a:cubicBezTo>
                      <a:pt x="43948" y="59234"/>
                      <a:pt x="46496" y="54139"/>
                      <a:pt x="47770" y="46496"/>
                    </a:cubicBezTo>
                    <a:cubicBezTo>
                      <a:pt x="50317" y="35031"/>
                      <a:pt x="52865" y="27388"/>
                      <a:pt x="55413" y="23566"/>
                    </a:cubicBezTo>
                    <a:cubicBezTo>
                      <a:pt x="57960" y="19745"/>
                      <a:pt x="60508" y="15923"/>
                      <a:pt x="63056" y="13376"/>
                    </a:cubicBezTo>
                    <a:cubicBezTo>
                      <a:pt x="65603" y="10828"/>
                      <a:pt x="70699" y="9554"/>
                      <a:pt x="77068" y="9554"/>
                    </a:cubicBezTo>
                    <a:cubicBezTo>
                      <a:pt x="82164" y="9554"/>
                      <a:pt x="87259" y="10828"/>
                      <a:pt x="92354" y="14649"/>
                    </a:cubicBezTo>
                    <a:cubicBezTo>
                      <a:pt x="97450" y="18471"/>
                      <a:pt x="99998" y="22292"/>
                      <a:pt x="102545" y="27388"/>
                    </a:cubicBezTo>
                    <a:cubicBezTo>
                      <a:pt x="105093" y="32483"/>
                      <a:pt x="106367" y="40127"/>
                      <a:pt x="106367" y="46496"/>
                    </a:cubicBezTo>
                    <a:cubicBezTo>
                      <a:pt x="106367" y="57960"/>
                      <a:pt x="103819" y="68151"/>
                      <a:pt x="98724" y="74521"/>
                    </a:cubicBezTo>
                    <a:cubicBezTo>
                      <a:pt x="93628" y="80890"/>
                      <a:pt x="85985" y="84711"/>
                      <a:pt x="77068" y="85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78942BB-0EED-4746-8D04-200D0756FE37}"/>
                  </a:ext>
                </a:extLst>
              </p:cNvPr>
              <p:cNvSpPr/>
              <p:nvPr/>
            </p:nvSpPr>
            <p:spPr>
              <a:xfrm>
                <a:off x="891833" y="3013658"/>
                <a:ext cx="140124" cy="101908"/>
              </a:xfrm>
              <a:custGeom>
                <a:avLst/>
                <a:gdLst>
                  <a:gd name="connsiteX0" fmla="*/ 121653 w 140123"/>
                  <a:gd name="connsiteY0" fmla="*/ 9554 h 101908"/>
                  <a:gd name="connsiteX1" fmla="*/ 136939 w 140123"/>
                  <a:gd name="connsiteY1" fmla="*/ 9554 h 101908"/>
                  <a:gd name="connsiteX2" fmla="*/ 136939 w 140123"/>
                  <a:gd name="connsiteY2" fmla="*/ 93628 h 101908"/>
                  <a:gd name="connsiteX3" fmla="*/ 125475 w 140123"/>
                  <a:gd name="connsiteY3" fmla="*/ 92354 h 101908"/>
                  <a:gd name="connsiteX4" fmla="*/ 108914 w 140123"/>
                  <a:gd name="connsiteY4" fmla="*/ 82164 h 101908"/>
                  <a:gd name="connsiteX5" fmla="*/ 89807 w 140123"/>
                  <a:gd name="connsiteY5" fmla="*/ 61782 h 101908"/>
                  <a:gd name="connsiteX6" fmla="*/ 63056 w 140123"/>
                  <a:gd name="connsiteY6" fmla="*/ 33757 h 101908"/>
                  <a:gd name="connsiteX7" fmla="*/ 43948 w 140123"/>
                  <a:gd name="connsiteY7" fmla="*/ 26114 h 101908"/>
                  <a:gd name="connsiteX8" fmla="*/ 28662 w 140123"/>
                  <a:gd name="connsiteY8" fmla="*/ 32483 h 101908"/>
                  <a:gd name="connsiteX9" fmla="*/ 22292 w 140123"/>
                  <a:gd name="connsiteY9" fmla="*/ 50317 h 101908"/>
                  <a:gd name="connsiteX10" fmla="*/ 28662 w 140123"/>
                  <a:gd name="connsiteY10" fmla="*/ 68151 h 101908"/>
                  <a:gd name="connsiteX11" fmla="*/ 47770 w 140123"/>
                  <a:gd name="connsiteY11" fmla="*/ 74521 h 101908"/>
                  <a:gd name="connsiteX12" fmla="*/ 46496 w 140123"/>
                  <a:gd name="connsiteY12" fmla="*/ 91081 h 101908"/>
                  <a:gd name="connsiteX13" fmla="*/ 18471 w 140123"/>
                  <a:gd name="connsiteY13" fmla="*/ 78342 h 101908"/>
                  <a:gd name="connsiteX14" fmla="*/ 9554 w 140123"/>
                  <a:gd name="connsiteY14" fmla="*/ 49043 h 101908"/>
                  <a:gd name="connsiteX15" fmla="*/ 19745 w 140123"/>
                  <a:gd name="connsiteY15" fmla="*/ 19745 h 101908"/>
                  <a:gd name="connsiteX16" fmla="*/ 45222 w 140123"/>
                  <a:gd name="connsiteY16" fmla="*/ 9554 h 101908"/>
                  <a:gd name="connsiteX17" fmla="*/ 60508 w 140123"/>
                  <a:gd name="connsiteY17" fmla="*/ 12102 h 101908"/>
                  <a:gd name="connsiteX18" fmla="*/ 75794 w 140123"/>
                  <a:gd name="connsiteY18" fmla="*/ 22292 h 101908"/>
                  <a:gd name="connsiteX19" fmla="*/ 98724 w 140123"/>
                  <a:gd name="connsiteY19" fmla="*/ 46496 h 101908"/>
                  <a:gd name="connsiteX20" fmla="*/ 115284 w 140123"/>
                  <a:gd name="connsiteY20" fmla="*/ 64330 h 101908"/>
                  <a:gd name="connsiteX21" fmla="*/ 124201 w 140123"/>
                  <a:gd name="connsiteY21" fmla="*/ 70699 h 101908"/>
                  <a:gd name="connsiteX22" fmla="*/ 124201 w 140123"/>
                  <a:gd name="connsiteY22" fmla="*/ 9554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0123" h="101908">
                    <a:moveTo>
                      <a:pt x="121653" y="9554"/>
                    </a:moveTo>
                    <a:lnTo>
                      <a:pt x="136939" y="9554"/>
                    </a:lnTo>
                    <a:lnTo>
                      <a:pt x="136939" y="93628"/>
                    </a:lnTo>
                    <a:cubicBezTo>
                      <a:pt x="133118" y="93628"/>
                      <a:pt x="129296" y="93628"/>
                      <a:pt x="125475" y="92354"/>
                    </a:cubicBezTo>
                    <a:cubicBezTo>
                      <a:pt x="119105" y="89807"/>
                      <a:pt x="114010" y="87259"/>
                      <a:pt x="108914" y="82164"/>
                    </a:cubicBezTo>
                    <a:cubicBezTo>
                      <a:pt x="103819" y="77068"/>
                      <a:pt x="97450" y="70699"/>
                      <a:pt x="89807" y="61782"/>
                    </a:cubicBezTo>
                    <a:cubicBezTo>
                      <a:pt x="78342" y="47770"/>
                      <a:pt x="69425" y="38853"/>
                      <a:pt x="63056" y="33757"/>
                    </a:cubicBezTo>
                    <a:cubicBezTo>
                      <a:pt x="56686" y="28662"/>
                      <a:pt x="50317" y="26114"/>
                      <a:pt x="43948" y="26114"/>
                    </a:cubicBezTo>
                    <a:cubicBezTo>
                      <a:pt x="37579" y="26114"/>
                      <a:pt x="32483" y="28662"/>
                      <a:pt x="28662" y="32483"/>
                    </a:cubicBezTo>
                    <a:cubicBezTo>
                      <a:pt x="24840" y="36305"/>
                      <a:pt x="22292" y="42674"/>
                      <a:pt x="22292" y="50317"/>
                    </a:cubicBezTo>
                    <a:cubicBezTo>
                      <a:pt x="22292" y="57960"/>
                      <a:pt x="24840" y="64330"/>
                      <a:pt x="28662" y="68151"/>
                    </a:cubicBezTo>
                    <a:cubicBezTo>
                      <a:pt x="32483" y="71973"/>
                      <a:pt x="38853" y="74521"/>
                      <a:pt x="47770" y="74521"/>
                    </a:cubicBezTo>
                    <a:lnTo>
                      <a:pt x="46496" y="91081"/>
                    </a:lnTo>
                    <a:cubicBezTo>
                      <a:pt x="35031" y="89807"/>
                      <a:pt x="24840" y="85985"/>
                      <a:pt x="18471" y="78342"/>
                    </a:cubicBezTo>
                    <a:cubicBezTo>
                      <a:pt x="12102" y="70699"/>
                      <a:pt x="9554" y="61782"/>
                      <a:pt x="9554" y="49043"/>
                    </a:cubicBezTo>
                    <a:cubicBezTo>
                      <a:pt x="9554" y="36305"/>
                      <a:pt x="13375" y="27388"/>
                      <a:pt x="19745" y="19745"/>
                    </a:cubicBezTo>
                    <a:cubicBezTo>
                      <a:pt x="26114" y="12102"/>
                      <a:pt x="35031" y="9554"/>
                      <a:pt x="45222" y="9554"/>
                    </a:cubicBezTo>
                    <a:cubicBezTo>
                      <a:pt x="50317" y="9554"/>
                      <a:pt x="55413" y="10828"/>
                      <a:pt x="60508" y="12102"/>
                    </a:cubicBezTo>
                    <a:cubicBezTo>
                      <a:pt x="65603" y="13376"/>
                      <a:pt x="70699" y="17197"/>
                      <a:pt x="75794" y="22292"/>
                    </a:cubicBezTo>
                    <a:cubicBezTo>
                      <a:pt x="80890" y="27388"/>
                      <a:pt x="88533" y="35031"/>
                      <a:pt x="98724" y="46496"/>
                    </a:cubicBezTo>
                    <a:cubicBezTo>
                      <a:pt x="106367" y="55413"/>
                      <a:pt x="111462" y="61782"/>
                      <a:pt x="115284" y="64330"/>
                    </a:cubicBezTo>
                    <a:cubicBezTo>
                      <a:pt x="119105" y="66877"/>
                      <a:pt x="120379" y="69425"/>
                      <a:pt x="124201" y="70699"/>
                    </a:cubicBezTo>
                    <a:lnTo>
                      <a:pt x="124201" y="95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FB31419-00F9-47E7-81E1-116B1F49ECC9}"/>
                  </a:ext>
                </a:extLst>
              </p:cNvPr>
              <p:cNvSpPr/>
              <p:nvPr/>
            </p:nvSpPr>
            <p:spPr>
              <a:xfrm>
                <a:off x="1191188" y="1524523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3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5 h 140123"/>
                  <a:gd name="connsiteX5" fmla="*/ 82164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0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8 h 140123"/>
                  <a:gd name="connsiteX12" fmla="*/ 9554 w 101908"/>
                  <a:gd name="connsiteY12" fmla="*/ 75794 h 140123"/>
                  <a:gd name="connsiteX13" fmla="*/ 26114 w 101908"/>
                  <a:gd name="connsiteY13" fmla="*/ 75794 h 140123"/>
                  <a:gd name="connsiteX14" fmla="*/ 33757 w 101908"/>
                  <a:gd name="connsiteY14" fmla="*/ 117831 h 140123"/>
                  <a:gd name="connsiteX15" fmla="*/ 51591 w 101908"/>
                  <a:gd name="connsiteY15" fmla="*/ 128022 h 140123"/>
                  <a:gd name="connsiteX16" fmla="*/ 69425 w 101908"/>
                  <a:gd name="connsiteY16" fmla="*/ 117831 h 140123"/>
                  <a:gd name="connsiteX17" fmla="*/ 77068 w 101908"/>
                  <a:gd name="connsiteY17" fmla="*/ 75794 h 140123"/>
                  <a:gd name="connsiteX18" fmla="*/ 69425 w 101908"/>
                  <a:gd name="connsiteY18" fmla="*/ 33757 h 140123"/>
                  <a:gd name="connsiteX19" fmla="*/ 51591 w 101908"/>
                  <a:gd name="connsiteY19" fmla="*/ 23566 h 140123"/>
                  <a:gd name="connsiteX20" fmla="*/ 33757 w 101908"/>
                  <a:gd name="connsiteY20" fmla="*/ 32483 h 140123"/>
                  <a:gd name="connsiteX21" fmla="*/ 26114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3"/>
                    </a:cubicBezTo>
                    <a:cubicBezTo>
                      <a:pt x="18471" y="28662"/>
                      <a:pt x="22292" y="22292"/>
                      <a:pt x="28662" y="17197"/>
                    </a:cubicBezTo>
                    <a:cubicBezTo>
                      <a:pt x="35031" y="12102"/>
                      <a:pt x="42674" y="9554"/>
                      <a:pt x="51591" y="9554"/>
                    </a:cubicBezTo>
                    <a:cubicBezTo>
                      <a:pt x="57960" y="9554"/>
                      <a:pt x="64330" y="10828"/>
                      <a:pt x="69425" y="13375"/>
                    </a:cubicBezTo>
                    <a:cubicBezTo>
                      <a:pt x="74520" y="15923"/>
                      <a:pt x="78342" y="19745"/>
                      <a:pt x="82164" y="24840"/>
                    </a:cubicBezTo>
                    <a:cubicBezTo>
                      <a:pt x="85985" y="29936"/>
                      <a:pt x="88533" y="36305"/>
                      <a:pt x="89807" y="43948"/>
                    </a:cubicBezTo>
                    <a:cubicBezTo>
                      <a:pt x="91081" y="51591"/>
                      <a:pt x="92354" y="61782"/>
                      <a:pt x="92354" y="74520"/>
                    </a:cubicBezTo>
                    <a:cubicBezTo>
                      <a:pt x="92354" y="89807"/>
                      <a:pt x="91081" y="101271"/>
                      <a:pt x="87259" y="110188"/>
                    </a:cubicBezTo>
                    <a:cubicBezTo>
                      <a:pt x="83437" y="119105"/>
                      <a:pt x="79616" y="126748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9" y="139487"/>
                      <a:pt x="28662" y="135665"/>
                      <a:pt x="21019" y="126748"/>
                    </a:cubicBezTo>
                    <a:cubicBezTo>
                      <a:pt x="13376" y="116558"/>
                      <a:pt x="9554" y="98724"/>
                      <a:pt x="9554" y="75794"/>
                    </a:cubicBezTo>
                    <a:close/>
                    <a:moveTo>
                      <a:pt x="26114" y="75794"/>
                    </a:moveTo>
                    <a:cubicBezTo>
                      <a:pt x="26114" y="96176"/>
                      <a:pt x="28662" y="110188"/>
                      <a:pt x="33757" y="117831"/>
                    </a:cubicBezTo>
                    <a:cubicBezTo>
                      <a:pt x="38853" y="125475"/>
                      <a:pt x="45222" y="128022"/>
                      <a:pt x="51591" y="128022"/>
                    </a:cubicBezTo>
                    <a:cubicBezTo>
                      <a:pt x="57960" y="128022"/>
                      <a:pt x="64330" y="124201"/>
                      <a:pt x="69425" y="117831"/>
                    </a:cubicBezTo>
                    <a:cubicBezTo>
                      <a:pt x="74520" y="111462"/>
                      <a:pt x="77068" y="97450"/>
                      <a:pt x="77068" y="75794"/>
                    </a:cubicBezTo>
                    <a:cubicBezTo>
                      <a:pt x="77068" y="55413"/>
                      <a:pt x="74520" y="41400"/>
                      <a:pt x="69425" y="33757"/>
                    </a:cubicBezTo>
                    <a:cubicBezTo>
                      <a:pt x="64330" y="26114"/>
                      <a:pt x="57960" y="23566"/>
                      <a:pt x="51591" y="23566"/>
                    </a:cubicBezTo>
                    <a:cubicBezTo>
                      <a:pt x="43948" y="23566"/>
                      <a:pt x="38853" y="26114"/>
                      <a:pt x="33757" y="32483"/>
                    </a:cubicBezTo>
                    <a:cubicBezTo>
                      <a:pt x="28662" y="40126"/>
                      <a:pt x="26114" y="54139"/>
                      <a:pt x="26114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7823E14-0A79-4528-A248-97D311997FC8}"/>
                  </a:ext>
                </a:extLst>
              </p:cNvPr>
              <p:cNvSpPr/>
              <p:nvPr/>
            </p:nvSpPr>
            <p:spPr>
              <a:xfrm>
                <a:off x="1299466" y="1635348"/>
                <a:ext cx="25477" cy="25477"/>
              </a:xfrm>
              <a:custGeom>
                <a:avLst/>
                <a:gdLst>
                  <a:gd name="connsiteX0" fmla="*/ 9554 w 25477"/>
                  <a:gd name="connsiteY0" fmla="*/ 27388 h 25477"/>
                  <a:gd name="connsiteX1" fmla="*/ 9554 w 25477"/>
                  <a:gd name="connsiteY1" fmla="*/ 9554 h 25477"/>
                  <a:gd name="connsiteX2" fmla="*/ 27388 w 25477"/>
                  <a:gd name="connsiteY2" fmla="*/ 9554 h 25477"/>
                  <a:gd name="connsiteX3" fmla="*/ 27388 w 25477"/>
                  <a:gd name="connsiteY3" fmla="*/ 27388 h 25477"/>
                  <a:gd name="connsiteX4" fmla="*/ 9554 w 25477"/>
                  <a:gd name="connsiteY4" fmla="*/ 27388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77" h="25477">
                    <a:moveTo>
                      <a:pt x="9554" y="27388"/>
                    </a:moveTo>
                    <a:lnTo>
                      <a:pt x="9554" y="9554"/>
                    </a:lnTo>
                    <a:lnTo>
                      <a:pt x="27388" y="9554"/>
                    </a:lnTo>
                    <a:lnTo>
                      <a:pt x="27388" y="27388"/>
                    </a:lnTo>
                    <a:lnTo>
                      <a:pt x="9554" y="2738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28D6176-27B0-4E82-AD1B-FC5F192A208D}"/>
                  </a:ext>
                </a:extLst>
              </p:cNvPr>
              <p:cNvSpPr/>
              <p:nvPr/>
            </p:nvSpPr>
            <p:spPr>
              <a:xfrm>
                <a:off x="1335134" y="1525797"/>
                <a:ext cx="101908" cy="140124"/>
              </a:xfrm>
              <a:custGeom>
                <a:avLst/>
                <a:gdLst>
                  <a:gd name="connsiteX0" fmla="*/ 64330 w 101908"/>
                  <a:gd name="connsiteY0" fmla="*/ 136939 h 140123"/>
                  <a:gd name="connsiteX1" fmla="*/ 64330 w 101908"/>
                  <a:gd name="connsiteY1" fmla="*/ 106367 h 140123"/>
                  <a:gd name="connsiteX2" fmla="*/ 9554 w 101908"/>
                  <a:gd name="connsiteY2" fmla="*/ 106367 h 140123"/>
                  <a:gd name="connsiteX3" fmla="*/ 9554 w 101908"/>
                  <a:gd name="connsiteY3" fmla="*/ 92354 h 140123"/>
                  <a:gd name="connsiteX4" fmla="*/ 68151 w 101908"/>
                  <a:gd name="connsiteY4" fmla="*/ 9554 h 140123"/>
                  <a:gd name="connsiteX5" fmla="*/ 80890 w 101908"/>
                  <a:gd name="connsiteY5" fmla="*/ 9554 h 140123"/>
                  <a:gd name="connsiteX6" fmla="*/ 80890 w 101908"/>
                  <a:gd name="connsiteY6" fmla="*/ 92354 h 140123"/>
                  <a:gd name="connsiteX7" fmla="*/ 98724 w 101908"/>
                  <a:gd name="connsiteY7" fmla="*/ 92354 h 140123"/>
                  <a:gd name="connsiteX8" fmla="*/ 98724 w 101908"/>
                  <a:gd name="connsiteY8" fmla="*/ 106367 h 140123"/>
                  <a:gd name="connsiteX9" fmla="*/ 80890 w 101908"/>
                  <a:gd name="connsiteY9" fmla="*/ 106367 h 140123"/>
                  <a:gd name="connsiteX10" fmla="*/ 80890 w 101908"/>
                  <a:gd name="connsiteY10" fmla="*/ 136939 h 140123"/>
                  <a:gd name="connsiteX11" fmla="*/ 64330 w 101908"/>
                  <a:gd name="connsiteY11" fmla="*/ 136939 h 140123"/>
                  <a:gd name="connsiteX12" fmla="*/ 64330 w 101908"/>
                  <a:gd name="connsiteY12" fmla="*/ 92354 h 140123"/>
                  <a:gd name="connsiteX13" fmla="*/ 64330 w 101908"/>
                  <a:gd name="connsiteY13" fmla="*/ 35031 h 140123"/>
                  <a:gd name="connsiteX14" fmla="*/ 24840 w 101908"/>
                  <a:gd name="connsiteY14" fmla="*/ 92354 h 140123"/>
                  <a:gd name="connsiteX15" fmla="*/ 64330 w 101908"/>
                  <a:gd name="connsiteY15" fmla="*/ 9235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1908" h="140123">
                    <a:moveTo>
                      <a:pt x="64330" y="136939"/>
                    </a:moveTo>
                    <a:lnTo>
                      <a:pt x="64330" y="106367"/>
                    </a:lnTo>
                    <a:lnTo>
                      <a:pt x="9554" y="106367"/>
                    </a:lnTo>
                    <a:lnTo>
                      <a:pt x="9554" y="92354"/>
                    </a:lnTo>
                    <a:lnTo>
                      <a:pt x="68151" y="9554"/>
                    </a:lnTo>
                    <a:lnTo>
                      <a:pt x="80890" y="9554"/>
                    </a:lnTo>
                    <a:lnTo>
                      <a:pt x="80890" y="92354"/>
                    </a:lnTo>
                    <a:lnTo>
                      <a:pt x="98724" y="92354"/>
                    </a:lnTo>
                    <a:lnTo>
                      <a:pt x="98724" y="106367"/>
                    </a:lnTo>
                    <a:lnTo>
                      <a:pt x="80890" y="106367"/>
                    </a:lnTo>
                    <a:lnTo>
                      <a:pt x="80890" y="136939"/>
                    </a:lnTo>
                    <a:lnTo>
                      <a:pt x="64330" y="136939"/>
                    </a:lnTo>
                    <a:close/>
                    <a:moveTo>
                      <a:pt x="64330" y="92354"/>
                    </a:moveTo>
                    <a:lnTo>
                      <a:pt x="64330" y="35031"/>
                    </a:lnTo>
                    <a:lnTo>
                      <a:pt x="24840" y="92354"/>
                    </a:lnTo>
                    <a:lnTo>
                      <a:pt x="64330" y="923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5CDB459-C412-4EB5-B8CB-933021970AF6}"/>
                  </a:ext>
                </a:extLst>
              </p:cNvPr>
              <p:cNvSpPr/>
              <p:nvPr/>
            </p:nvSpPr>
            <p:spPr>
              <a:xfrm>
                <a:off x="1191188" y="2366540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3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6 h 140123"/>
                  <a:gd name="connsiteX5" fmla="*/ 82164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0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9 h 140123"/>
                  <a:gd name="connsiteX12" fmla="*/ 9554 w 101908"/>
                  <a:gd name="connsiteY12" fmla="*/ 75794 h 140123"/>
                  <a:gd name="connsiteX13" fmla="*/ 26114 w 101908"/>
                  <a:gd name="connsiteY13" fmla="*/ 75794 h 140123"/>
                  <a:gd name="connsiteX14" fmla="*/ 33757 w 101908"/>
                  <a:gd name="connsiteY14" fmla="*/ 117831 h 140123"/>
                  <a:gd name="connsiteX15" fmla="*/ 51591 w 101908"/>
                  <a:gd name="connsiteY15" fmla="*/ 128022 h 140123"/>
                  <a:gd name="connsiteX16" fmla="*/ 69425 w 101908"/>
                  <a:gd name="connsiteY16" fmla="*/ 117831 h 140123"/>
                  <a:gd name="connsiteX17" fmla="*/ 77068 w 101908"/>
                  <a:gd name="connsiteY17" fmla="*/ 75794 h 140123"/>
                  <a:gd name="connsiteX18" fmla="*/ 69425 w 101908"/>
                  <a:gd name="connsiteY18" fmla="*/ 33757 h 140123"/>
                  <a:gd name="connsiteX19" fmla="*/ 51591 w 101908"/>
                  <a:gd name="connsiteY19" fmla="*/ 23566 h 140123"/>
                  <a:gd name="connsiteX20" fmla="*/ 33757 w 101908"/>
                  <a:gd name="connsiteY20" fmla="*/ 32483 h 140123"/>
                  <a:gd name="connsiteX21" fmla="*/ 26114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3"/>
                    </a:cubicBezTo>
                    <a:cubicBezTo>
                      <a:pt x="18471" y="28662"/>
                      <a:pt x="22292" y="22292"/>
                      <a:pt x="28662" y="17197"/>
                    </a:cubicBezTo>
                    <a:cubicBezTo>
                      <a:pt x="35031" y="12102"/>
                      <a:pt x="42674" y="9554"/>
                      <a:pt x="51591" y="9554"/>
                    </a:cubicBezTo>
                    <a:cubicBezTo>
                      <a:pt x="57960" y="9554"/>
                      <a:pt x="64330" y="10828"/>
                      <a:pt x="69425" y="13376"/>
                    </a:cubicBezTo>
                    <a:cubicBezTo>
                      <a:pt x="74520" y="15923"/>
                      <a:pt x="78342" y="19745"/>
                      <a:pt x="82164" y="24840"/>
                    </a:cubicBezTo>
                    <a:cubicBezTo>
                      <a:pt x="85985" y="29936"/>
                      <a:pt x="88533" y="36305"/>
                      <a:pt x="89807" y="43948"/>
                    </a:cubicBezTo>
                    <a:cubicBezTo>
                      <a:pt x="91081" y="51591"/>
                      <a:pt x="92354" y="61782"/>
                      <a:pt x="92354" y="74520"/>
                    </a:cubicBezTo>
                    <a:cubicBezTo>
                      <a:pt x="92354" y="89807"/>
                      <a:pt x="91081" y="101271"/>
                      <a:pt x="87259" y="110188"/>
                    </a:cubicBezTo>
                    <a:cubicBezTo>
                      <a:pt x="83437" y="119105"/>
                      <a:pt x="79616" y="126749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9" y="139487"/>
                      <a:pt x="28662" y="135665"/>
                      <a:pt x="21019" y="126749"/>
                    </a:cubicBezTo>
                    <a:cubicBezTo>
                      <a:pt x="13376" y="116558"/>
                      <a:pt x="9554" y="99998"/>
                      <a:pt x="9554" y="75794"/>
                    </a:cubicBezTo>
                    <a:close/>
                    <a:moveTo>
                      <a:pt x="26114" y="75794"/>
                    </a:moveTo>
                    <a:cubicBezTo>
                      <a:pt x="26114" y="96176"/>
                      <a:pt x="28662" y="110188"/>
                      <a:pt x="33757" y="117831"/>
                    </a:cubicBezTo>
                    <a:cubicBezTo>
                      <a:pt x="38853" y="125475"/>
                      <a:pt x="45222" y="128022"/>
                      <a:pt x="51591" y="128022"/>
                    </a:cubicBezTo>
                    <a:cubicBezTo>
                      <a:pt x="57960" y="128022"/>
                      <a:pt x="64330" y="124201"/>
                      <a:pt x="69425" y="117831"/>
                    </a:cubicBezTo>
                    <a:cubicBezTo>
                      <a:pt x="74520" y="111462"/>
                      <a:pt x="77068" y="97450"/>
                      <a:pt x="77068" y="75794"/>
                    </a:cubicBezTo>
                    <a:cubicBezTo>
                      <a:pt x="77068" y="55413"/>
                      <a:pt x="74520" y="41400"/>
                      <a:pt x="69425" y="33757"/>
                    </a:cubicBezTo>
                    <a:cubicBezTo>
                      <a:pt x="64330" y="26114"/>
                      <a:pt x="57960" y="23566"/>
                      <a:pt x="51591" y="23566"/>
                    </a:cubicBezTo>
                    <a:cubicBezTo>
                      <a:pt x="43948" y="23566"/>
                      <a:pt x="38853" y="26114"/>
                      <a:pt x="33757" y="32483"/>
                    </a:cubicBezTo>
                    <a:cubicBezTo>
                      <a:pt x="28662" y="40126"/>
                      <a:pt x="26114" y="54139"/>
                      <a:pt x="26114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46F88DB-A091-4B1D-A372-D7D7E4AC6880}"/>
                  </a:ext>
                </a:extLst>
              </p:cNvPr>
              <p:cNvSpPr/>
              <p:nvPr/>
            </p:nvSpPr>
            <p:spPr>
              <a:xfrm>
                <a:off x="1299466" y="2477365"/>
                <a:ext cx="25477" cy="25477"/>
              </a:xfrm>
              <a:custGeom>
                <a:avLst/>
                <a:gdLst>
                  <a:gd name="connsiteX0" fmla="*/ 9554 w 25477"/>
                  <a:gd name="connsiteY0" fmla="*/ 27388 h 25477"/>
                  <a:gd name="connsiteX1" fmla="*/ 9554 w 25477"/>
                  <a:gd name="connsiteY1" fmla="*/ 9554 h 25477"/>
                  <a:gd name="connsiteX2" fmla="*/ 27388 w 25477"/>
                  <a:gd name="connsiteY2" fmla="*/ 9554 h 25477"/>
                  <a:gd name="connsiteX3" fmla="*/ 27388 w 25477"/>
                  <a:gd name="connsiteY3" fmla="*/ 27388 h 25477"/>
                  <a:gd name="connsiteX4" fmla="*/ 9554 w 25477"/>
                  <a:gd name="connsiteY4" fmla="*/ 27388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77" h="25477">
                    <a:moveTo>
                      <a:pt x="9554" y="27388"/>
                    </a:moveTo>
                    <a:lnTo>
                      <a:pt x="9554" y="9554"/>
                    </a:lnTo>
                    <a:lnTo>
                      <a:pt x="27388" y="9554"/>
                    </a:lnTo>
                    <a:lnTo>
                      <a:pt x="27388" y="27388"/>
                    </a:lnTo>
                    <a:lnTo>
                      <a:pt x="9554" y="2738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88D16A4-A675-4384-B1E3-AB1DFE97ED55}"/>
                  </a:ext>
                </a:extLst>
              </p:cNvPr>
              <p:cNvSpPr/>
              <p:nvPr/>
            </p:nvSpPr>
            <p:spPr>
              <a:xfrm>
                <a:off x="1338955" y="2367814"/>
                <a:ext cx="101908" cy="140124"/>
              </a:xfrm>
              <a:custGeom>
                <a:avLst/>
                <a:gdLst>
                  <a:gd name="connsiteX0" fmla="*/ 93628 w 101908"/>
                  <a:gd name="connsiteY0" fmla="*/ 121653 h 140123"/>
                  <a:gd name="connsiteX1" fmla="*/ 93628 w 101908"/>
                  <a:gd name="connsiteY1" fmla="*/ 136939 h 140123"/>
                  <a:gd name="connsiteX2" fmla="*/ 9554 w 101908"/>
                  <a:gd name="connsiteY2" fmla="*/ 136939 h 140123"/>
                  <a:gd name="connsiteX3" fmla="*/ 10828 w 101908"/>
                  <a:gd name="connsiteY3" fmla="*/ 125475 h 140123"/>
                  <a:gd name="connsiteX4" fmla="*/ 21019 w 101908"/>
                  <a:gd name="connsiteY4" fmla="*/ 108915 h 140123"/>
                  <a:gd name="connsiteX5" fmla="*/ 41400 w 101908"/>
                  <a:gd name="connsiteY5" fmla="*/ 89807 h 140123"/>
                  <a:gd name="connsiteX6" fmla="*/ 69425 w 101908"/>
                  <a:gd name="connsiteY6" fmla="*/ 63056 h 140123"/>
                  <a:gd name="connsiteX7" fmla="*/ 77068 w 101908"/>
                  <a:gd name="connsiteY7" fmla="*/ 43948 h 140123"/>
                  <a:gd name="connsiteX8" fmla="*/ 70699 w 101908"/>
                  <a:gd name="connsiteY8" fmla="*/ 28662 h 140123"/>
                  <a:gd name="connsiteX9" fmla="*/ 52865 w 101908"/>
                  <a:gd name="connsiteY9" fmla="*/ 22292 h 140123"/>
                  <a:gd name="connsiteX10" fmla="*/ 35031 w 101908"/>
                  <a:gd name="connsiteY10" fmla="*/ 28662 h 140123"/>
                  <a:gd name="connsiteX11" fmla="*/ 28662 w 101908"/>
                  <a:gd name="connsiteY11" fmla="*/ 47770 h 140123"/>
                  <a:gd name="connsiteX12" fmla="*/ 12102 w 101908"/>
                  <a:gd name="connsiteY12" fmla="*/ 46496 h 140123"/>
                  <a:gd name="connsiteX13" fmla="*/ 24840 w 101908"/>
                  <a:gd name="connsiteY13" fmla="*/ 18471 h 140123"/>
                  <a:gd name="connsiteX14" fmla="*/ 54139 w 101908"/>
                  <a:gd name="connsiteY14" fmla="*/ 9554 h 140123"/>
                  <a:gd name="connsiteX15" fmla="*/ 83437 w 101908"/>
                  <a:gd name="connsiteY15" fmla="*/ 19745 h 140123"/>
                  <a:gd name="connsiteX16" fmla="*/ 93628 w 101908"/>
                  <a:gd name="connsiteY16" fmla="*/ 45222 h 140123"/>
                  <a:gd name="connsiteX17" fmla="*/ 91081 w 101908"/>
                  <a:gd name="connsiteY17" fmla="*/ 60508 h 140123"/>
                  <a:gd name="connsiteX18" fmla="*/ 80890 w 101908"/>
                  <a:gd name="connsiteY18" fmla="*/ 75794 h 140123"/>
                  <a:gd name="connsiteX19" fmla="*/ 56687 w 101908"/>
                  <a:gd name="connsiteY19" fmla="*/ 98724 h 140123"/>
                  <a:gd name="connsiteX20" fmla="*/ 38853 w 101908"/>
                  <a:gd name="connsiteY20" fmla="*/ 115284 h 140123"/>
                  <a:gd name="connsiteX21" fmla="*/ 32483 w 101908"/>
                  <a:gd name="connsiteY21" fmla="*/ 124201 h 140123"/>
                  <a:gd name="connsiteX22" fmla="*/ 93628 w 101908"/>
                  <a:gd name="connsiteY22" fmla="*/ 124201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908" h="140123">
                    <a:moveTo>
                      <a:pt x="93628" y="121653"/>
                    </a:moveTo>
                    <a:lnTo>
                      <a:pt x="93628" y="136939"/>
                    </a:lnTo>
                    <a:lnTo>
                      <a:pt x="9554" y="136939"/>
                    </a:lnTo>
                    <a:cubicBezTo>
                      <a:pt x="9554" y="133118"/>
                      <a:pt x="9554" y="129296"/>
                      <a:pt x="10828" y="125475"/>
                    </a:cubicBezTo>
                    <a:cubicBezTo>
                      <a:pt x="13375" y="119105"/>
                      <a:pt x="15923" y="114010"/>
                      <a:pt x="21019" y="108915"/>
                    </a:cubicBezTo>
                    <a:cubicBezTo>
                      <a:pt x="26114" y="103819"/>
                      <a:pt x="32483" y="97450"/>
                      <a:pt x="41400" y="89807"/>
                    </a:cubicBezTo>
                    <a:cubicBezTo>
                      <a:pt x="55413" y="78342"/>
                      <a:pt x="64330" y="69425"/>
                      <a:pt x="69425" y="63056"/>
                    </a:cubicBezTo>
                    <a:cubicBezTo>
                      <a:pt x="74520" y="56687"/>
                      <a:pt x="77068" y="50317"/>
                      <a:pt x="77068" y="43948"/>
                    </a:cubicBezTo>
                    <a:cubicBezTo>
                      <a:pt x="77068" y="37579"/>
                      <a:pt x="74520" y="32483"/>
                      <a:pt x="70699" y="28662"/>
                    </a:cubicBezTo>
                    <a:cubicBezTo>
                      <a:pt x="66877" y="24840"/>
                      <a:pt x="60508" y="22292"/>
                      <a:pt x="52865" y="22292"/>
                    </a:cubicBezTo>
                    <a:cubicBezTo>
                      <a:pt x="45222" y="22292"/>
                      <a:pt x="38853" y="24840"/>
                      <a:pt x="35031" y="28662"/>
                    </a:cubicBezTo>
                    <a:cubicBezTo>
                      <a:pt x="31209" y="32483"/>
                      <a:pt x="28662" y="38853"/>
                      <a:pt x="28662" y="47770"/>
                    </a:cubicBezTo>
                    <a:lnTo>
                      <a:pt x="12102" y="46496"/>
                    </a:lnTo>
                    <a:cubicBezTo>
                      <a:pt x="13375" y="35031"/>
                      <a:pt x="17197" y="24840"/>
                      <a:pt x="24840" y="18471"/>
                    </a:cubicBezTo>
                    <a:cubicBezTo>
                      <a:pt x="32483" y="12102"/>
                      <a:pt x="41400" y="9554"/>
                      <a:pt x="54139" y="9554"/>
                    </a:cubicBezTo>
                    <a:cubicBezTo>
                      <a:pt x="66877" y="9554"/>
                      <a:pt x="75794" y="13376"/>
                      <a:pt x="83437" y="19745"/>
                    </a:cubicBezTo>
                    <a:cubicBezTo>
                      <a:pt x="91081" y="26114"/>
                      <a:pt x="93628" y="35031"/>
                      <a:pt x="93628" y="45222"/>
                    </a:cubicBezTo>
                    <a:cubicBezTo>
                      <a:pt x="93628" y="50317"/>
                      <a:pt x="92354" y="55413"/>
                      <a:pt x="91081" y="60508"/>
                    </a:cubicBezTo>
                    <a:cubicBezTo>
                      <a:pt x="89807" y="65603"/>
                      <a:pt x="85985" y="70699"/>
                      <a:pt x="80890" y="75794"/>
                    </a:cubicBezTo>
                    <a:cubicBezTo>
                      <a:pt x="75794" y="80890"/>
                      <a:pt x="68151" y="88533"/>
                      <a:pt x="56687" y="98724"/>
                    </a:cubicBezTo>
                    <a:cubicBezTo>
                      <a:pt x="47770" y="106367"/>
                      <a:pt x="41400" y="111462"/>
                      <a:pt x="38853" y="115284"/>
                    </a:cubicBezTo>
                    <a:cubicBezTo>
                      <a:pt x="36305" y="119105"/>
                      <a:pt x="33757" y="120379"/>
                      <a:pt x="32483" y="124201"/>
                    </a:cubicBezTo>
                    <a:lnTo>
                      <a:pt x="93628" y="124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8B44F18-5E32-4B9E-9AD4-1D6754F8A99F}"/>
                  </a:ext>
                </a:extLst>
              </p:cNvPr>
              <p:cNvSpPr/>
              <p:nvPr/>
            </p:nvSpPr>
            <p:spPr>
              <a:xfrm>
                <a:off x="1102019" y="4990679"/>
                <a:ext cx="63693" cy="25477"/>
              </a:xfrm>
              <a:custGeom>
                <a:avLst/>
                <a:gdLst>
                  <a:gd name="connsiteX0" fmla="*/ 9554 w 63692"/>
                  <a:gd name="connsiteY0" fmla="*/ 24840 h 25477"/>
                  <a:gd name="connsiteX1" fmla="*/ 9554 w 63692"/>
                  <a:gd name="connsiteY1" fmla="*/ 9554 h 25477"/>
                  <a:gd name="connsiteX2" fmla="*/ 57960 w 63692"/>
                  <a:gd name="connsiteY2" fmla="*/ 9554 h 25477"/>
                  <a:gd name="connsiteX3" fmla="*/ 57960 w 63692"/>
                  <a:gd name="connsiteY3" fmla="*/ 24840 h 25477"/>
                  <a:gd name="connsiteX4" fmla="*/ 9554 w 63692"/>
                  <a:gd name="connsiteY4" fmla="*/ 24840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92" h="25477">
                    <a:moveTo>
                      <a:pt x="9554" y="24840"/>
                    </a:moveTo>
                    <a:lnTo>
                      <a:pt x="9554" y="9554"/>
                    </a:lnTo>
                    <a:lnTo>
                      <a:pt x="57960" y="9554"/>
                    </a:lnTo>
                    <a:lnTo>
                      <a:pt x="57960" y="24840"/>
                    </a:lnTo>
                    <a:lnTo>
                      <a:pt x="9554" y="2484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7EA4153-A325-4BB5-9D66-9FA3E62B6BED}"/>
                  </a:ext>
                </a:extLst>
              </p:cNvPr>
              <p:cNvSpPr/>
              <p:nvPr/>
            </p:nvSpPr>
            <p:spPr>
              <a:xfrm>
                <a:off x="1163164" y="4915522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2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5 h 140123"/>
                  <a:gd name="connsiteX5" fmla="*/ 82164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0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8 h 140123"/>
                  <a:gd name="connsiteX12" fmla="*/ 9554 w 101908"/>
                  <a:gd name="connsiteY12" fmla="*/ 75794 h 140123"/>
                  <a:gd name="connsiteX13" fmla="*/ 24840 w 101908"/>
                  <a:gd name="connsiteY13" fmla="*/ 75794 h 140123"/>
                  <a:gd name="connsiteX14" fmla="*/ 32483 w 101908"/>
                  <a:gd name="connsiteY14" fmla="*/ 117831 h 140123"/>
                  <a:gd name="connsiteX15" fmla="*/ 50317 w 101908"/>
                  <a:gd name="connsiteY15" fmla="*/ 128022 h 140123"/>
                  <a:gd name="connsiteX16" fmla="*/ 68151 w 101908"/>
                  <a:gd name="connsiteY16" fmla="*/ 117831 h 140123"/>
                  <a:gd name="connsiteX17" fmla="*/ 75794 w 101908"/>
                  <a:gd name="connsiteY17" fmla="*/ 75794 h 140123"/>
                  <a:gd name="connsiteX18" fmla="*/ 68151 w 101908"/>
                  <a:gd name="connsiteY18" fmla="*/ 33757 h 140123"/>
                  <a:gd name="connsiteX19" fmla="*/ 50317 w 101908"/>
                  <a:gd name="connsiteY19" fmla="*/ 23566 h 140123"/>
                  <a:gd name="connsiteX20" fmla="*/ 32483 w 101908"/>
                  <a:gd name="connsiteY20" fmla="*/ 32483 h 140123"/>
                  <a:gd name="connsiteX21" fmla="*/ 24840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2"/>
                    </a:cubicBezTo>
                    <a:cubicBezTo>
                      <a:pt x="18471" y="28662"/>
                      <a:pt x="22292" y="22292"/>
                      <a:pt x="28662" y="17197"/>
                    </a:cubicBezTo>
                    <a:cubicBezTo>
                      <a:pt x="35031" y="12101"/>
                      <a:pt x="42674" y="9554"/>
                      <a:pt x="51591" y="9554"/>
                    </a:cubicBezTo>
                    <a:cubicBezTo>
                      <a:pt x="57960" y="9554"/>
                      <a:pt x="64330" y="10827"/>
                      <a:pt x="69425" y="13375"/>
                    </a:cubicBezTo>
                    <a:cubicBezTo>
                      <a:pt x="74520" y="15923"/>
                      <a:pt x="78342" y="19745"/>
                      <a:pt x="82164" y="24840"/>
                    </a:cubicBezTo>
                    <a:cubicBezTo>
                      <a:pt x="85985" y="29935"/>
                      <a:pt x="88533" y="36305"/>
                      <a:pt x="89807" y="43948"/>
                    </a:cubicBezTo>
                    <a:cubicBezTo>
                      <a:pt x="91081" y="51591"/>
                      <a:pt x="92354" y="61782"/>
                      <a:pt x="92354" y="74520"/>
                    </a:cubicBezTo>
                    <a:cubicBezTo>
                      <a:pt x="92354" y="89807"/>
                      <a:pt x="91081" y="101271"/>
                      <a:pt x="87259" y="110188"/>
                    </a:cubicBezTo>
                    <a:cubicBezTo>
                      <a:pt x="83437" y="119105"/>
                      <a:pt x="79616" y="126748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9" y="139487"/>
                      <a:pt x="28662" y="135665"/>
                      <a:pt x="21019" y="126748"/>
                    </a:cubicBezTo>
                    <a:cubicBezTo>
                      <a:pt x="13375" y="116558"/>
                      <a:pt x="9554" y="99997"/>
                      <a:pt x="9554" y="75794"/>
                    </a:cubicBezTo>
                    <a:close/>
                    <a:moveTo>
                      <a:pt x="24840" y="75794"/>
                    </a:moveTo>
                    <a:cubicBezTo>
                      <a:pt x="24840" y="96176"/>
                      <a:pt x="27388" y="110188"/>
                      <a:pt x="32483" y="117831"/>
                    </a:cubicBezTo>
                    <a:cubicBezTo>
                      <a:pt x="37579" y="125474"/>
                      <a:pt x="43948" y="128022"/>
                      <a:pt x="50317" y="128022"/>
                    </a:cubicBezTo>
                    <a:cubicBezTo>
                      <a:pt x="56686" y="128022"/>
                      <a:pt x="63056" y="124201"/>
                      <a:pt x="68151" y="117831"/>
                    </a:cubicBezTo>
                    <a:cubicBezTo>
                      <a:pt x="73247" y="111462"/>
                      <a:pt x="75794" y="97450"/>
                      <a:pt x="75794" y="75794"/>
                    </a:cubicBezTo>
                    <a:cubicBezTo>
                      <a:pt x="75794" y="55412"/>
                      <a:pt x="73247" y="41400"/>
                      <a:pt x="68151" y="33757"/>
                    </a:cubicBezTo>
                    <a:cubicBezTo>
                      <a:pt x="63056" y="26114"/>
                      <a:pt x="56686" y="23566"/>
                      <a:pt x="50317" y="23566"/>
                    </a:cubicBezTo>
                    <a:cubicBezTo>
                      <a:pt x="42674" y="23566"/>
                      <a:pt x="37579" y="26114"/>
                      <a:pt x="32483" y="32483"/>
                    </a:cubicBezTo>
                    <a:cubicBezTo>
                      <a:pt x="28662" y="40126"/>
                      <a:pt x="24840" y="54139"/>
                      <a:pt x="24840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CD5ACB1-78EC-4AEB-A0FE-76D8573F9F0C}"/>
                  </a:ext>
                </a:extLst>
              </p:cNvPr>
              <p:cNvSpPr/>
              <p:nvPr/>
            </p:nvSpPr>
            <p:spPr>
              <a:xfrm>
                <a:off x="1271441" y="5026347"/>
                <a:ext cx="25477" cy="25477"/>
              </a:xfrm>
              <a:custGeom>
                <a:avLst/>
                <a:gdLst>
                  <a:gd name="connsiteX0" fmla="*/ 9554 w 25477"/>
                  <a:gd name="connsiteY0" fmla="*/ 27388 h 25477"/>
                  <a:gd name="connsiteX1" fmla="*/ 9554 w 25477"/>
                  <a:gd name="connsiteY1" fmla="*/ 9554 h 25477"/>
                  <a:gd name="connsiteX2" fmla="*/ 27388 w 25477"/>
                  <a:gd name="connsiteY2" fmla="*/ 9554 h 25477"/>
                  <a:gd name="connsiteX3" fmla="*/ 27388 w 25477"/>
                  <a:gd name="connsiteY3" fmla="*/ 27388 h 25477"/>
                  <a:gd name="connsiteX4" fmla="*/ 9554 w 25477"/>
                  <a:gd name="connsiteY4" fmla="*/ 27388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77" h="25477">
                    <a:moveTo>
                      <a:pt x="9554" y="27388"/>
                    </a:moveTo>
                    <a:lnTo>
                      <a:pt x="9554" y="9554"/>
                    </a:lnTo>
                    <a:lnTo>
                      <a:pt x="27388" y="9554"/>
                    </a:lnTo>
                    <a:lnTo>
                      <a:pt x="27388" y="27388"/>
                    </a:lnTo>
                    <a:lnTo>
                      <a:pt x="9554" y="2738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663FCBF-D3ED-46DD-BC6E-BC124ED5C1F6}"/>
                  </a:ext>
                </a:extLst>
              </p:cNvPr>
              <p:cNvSpPr/>
              <p:nvPr/>
            </p:nvSpPr>
            <p:spPr>
              <a:xfrm>
                <a:off x="1307109" y="4916795"/>
                <a:ext cx="101908" cy="140124"/>
              </a:xfrm>
              <a:custGeom>
                <a:avLst/>
                <a:gdLst>
                  <a:gd name="connsiteX0" fmla="*/ 64330 w 101908"/>
                  <a:gd name="connsiteY0" fmla="*/ 136939 h 140123"/>
                  <a:gd name="connsiteX1" fmla="*/ 64330 w 101908"/>
                  <a:gd name="connsiteY1" fmla="*/ 106367 h 140123"/>
                  <a:gd name="connsiteX2" fmla="*/ 9554 w 101908"/>
                  <a:gd name="connsiteY2" fmla="*/ 106367 h 140123"/>
                  <a:gd name="connsiteX3" fmla="*/ 9554 w 101908"/>
                  <a:gd name="connsiteY3" fmla="*/ 92354 h 140123"/>
                  <a:gd name="connsiteX4" fmla="*/ 68151 w 101908"/>
                  <a:gd name="connsiteY4" fmla="*/ 9554 h 140123"/>
                  <a:gd name="connsiteX5" fmla="*/ 80890 w 101908"/>
                  <a:gd name="connsiteY5" fmla="*/ 9554 h 140123"/>
                  <a:gd name="connsiteX6" fmla="*/ 80890 w 101908"/>
                  <a:gd name="connsiteY6" fmla="*/ 92354 h 140123"/>
                  <a:gd name="connsiteX7" fmla="*/ 98724 w 101908"/>
                  <a:gd name="connsiteY7" fmla="*/ 92354 h 140123"/>
                  <a:gd name="connsiteX8" fmla="*/ 98724 w 101908"/>
                  <a:gd name="connsiteY8" fmla="*/ 106367 h 140123"/>
                  <a:gd name="connsiteX9" fmla="*/ 80890 w 101908"/>
                  <a:gd name="connsiteY9" fmla="*/ 106367 h 140123"/>
                  <a:gd name="connsiteX10" fmla="*/ 80890 w 101908"/>
                  <a:gd name="connsiteY10" fmla="*/ 136939 h 140123"/>
                  <a:gd name="connsiteX11" fmla="*/ 64330 w 101908"/>
                  <a:gd name="connsiteY11" fmla="*/ 136939 h 140123"/>
                  <a:gd name="connsiteX12" fmla="*/ 64330 w 101908"/>
                  <a:gd name="connsiteY12" fmla="*/ 92354 h 140123"/>
                  <a:gd name="connsiteX13" fmla="*/ 64330 w 101908"/>
                  <a:gd name="connsiteY13" fmla="*/ 35031 h 140123"/>
                  <a:gd name="connsiteX14" fmla="*/ 24840 w 101908"/>
                  <a:gd name="connsiteY14" fmla="*/ 92354 h 140123"/>
                  <a:gd name="connsiteX15" fmla="*/ 64330 w 101908"/>
                  <a:gd name="connsiteY15" fmla="*/ 9235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1908" h="140123">
                    <a:moveTo>
                      <a:pt x="64330" y="136939"/>
                    </a:moveTo>
                    <a:lnTo>
                      <a:pt x="64330" y="106367"/>
                    </a:lnTo>
                    <a:lnTo>
                      <a:pt x="9554" y="106367"/>
                    </a:lnTo>
                    <a:lnTo>
                      <a:pt x="9554" y="92354"/>
                    </a:lnTo>
                    <a:lnTo>
                      <a:pt x="68151" y="9554"/>
                    </a:lnTo>
                    <a:lnTo>
                      <a:pt x="80890" y="9554"/>
                    </a:lnTo>
                    <a:lnTo>
                      <a:pt x="80890" y="92354"/>
                    </a:lnTo>
                    <a:lnTo>
                      <a:pt x="98724" y="92354"/>
                    </a:lnTo>
                    <a:lnTo>
                      <a:pt x="98724" y="106367"/>
                    </a:lnTo>
                    <a:lnTo>
                      <a:pt x="80890" y="106367"/>
                    </a:lnTo>
                    <a:lnTo>
                      <a:pt x="80890" y="136939"/>
                    </a:lnTo>
                    <a:lnTo>
                      <a:pt x="64330" y="136939"/>
                    </a:lnTo>
                    <a:close/>
                    <a:moveTo>
                      <a:pt x="64330" y="92354"/>
                    </a:moveTo>
                    <a:lnTo>
                      <a:pt x="64330" y="35031"/>
                    </a:lnTo>
                    <a:lnTo>
                      <a:pt x="24840" y="92354"/>
                    </a:lnTo>
                    <a:lnTo>
                      <a:pt x="64330" y="923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33D3D64-3E71-4FA3-848F-C7003BA0B003}"/>
                  </a:ext>
                </a:extLst>
              </p:cNvPr>
              <p:cNvSpPr/>
              <p:nvPr/>
            </p:nvSpPr>
            <p:spPr>
              <a:xfrm>
                <a:off x="1102019" y="4152483"/>
                <a:ext cx="63693" cy="25477"/>
              </a:xfrm>
              <a:custGeom>
                <a:avLst/>
                <a:gdLst>
                  <a:gd name="connsiteX0" fmla="*/ 9554 w 63692"/>
                  <a:gd name="connsiteY0" fmla="*/ 24840 h 25477"/>
                  <a:gd name="connsiteX1" fmla="*/ 9554 w 63692"/>
                  <a:gd name="connsiteY1" fmla="*/ 9554 h 25477"/>
                  <a:gd name="connsiteX2" fmla="*/ 57960 w 63692"/>
                  <a:gd name="connsiteY2" fmla="*/ 9554 h 25477"/>
                  <a:gd name="connsiteX3" fmla="*/ 57960 w 63692"/>
                  <a:gd name="connsiteY3" fmla="*/ 24840 h 25477"/>
                  <a:gd name="connsiteX4" fmla="*/ 9554 w 63692"/>
                  <a:gd name="connsiteY4" fmla="*/ 24840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92" h="25477">
                    <a:moveTo>
                      <a:pt x="9554" y="24840"/>
                    </a:moveTo>
                    <a:lnTo>
                      <a:pt x="9554" y="9554"/>
                    </a:lnTo>
                    <a:lnTo>
                      <a:pt x="57960" y="9554"/>
                    </a:lnTo>
                    <a:lnTo>
                      <a:pt x="57960" y="24840"/>
                    </a:lnTo>
                    <a:lnTo>
                      <a:pt x="9554" y="2484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92EF4A8-2FD0-4999-AC08-D6E5C1EDC6AF}"/>
                  </a:ext>
                </a:extLst>
              </p:cNvPr>
              <p:cNvSpPr/>
              <p:nvPr/>
            </p:nvSpPr>
            <p:spPr>
              <a:xfrm>
                <a:off x="1163164" y="4077326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3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6 h 140123"/>
                  <a:gd name="connsiteX5" fmla="*/ 82164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1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9 h 140123"/>
                  <a:gd name="connsiteX12" fmla="*/ 9554 w 101908"/>
                  <a:gd name="connsiteY12" fmla="*/ 75794 h 140123"/>
                  <a:gd name="connsiteX13" fmla="*/ 24840 w 101908"/>
                  <a:gd name="connsiteY13" fmla="*/ 75794 h 140123"/>
                  <a:gd name="connsiteX14" fmla="*/ 32483 w 101908"/>
                  <a:gd name="connsiteY14" fmla="*/ 117831 h 140123"/>
                  <a:gd name="connsiteX15" fmla="*/ 50317 w 101908"/>
                  <a:gd name="connsiteY15" fmla="*/ 128022 h 140123"/>
                  <a:gd name="connsiteX16" fmla="*/ 68151 w 101908"/>
                  <a:gd name="connsiteY16" fmla="*/ 117831 h 140123"/>
                  <a:gd name="connsiteX17" fmla="*/ 75794 w 101908"/>
                  <a:gd name="connsiteY17" fmla="*/ 75794 h 140123"/>
                  <a:gd name="connsiteX18" fmla="*/ 68151 w 101908"/>
                  <a:gd name="connsiteY18" fmla="*/ 33757 h 140123"/>
                  <a:gd name="connsiteX19" fmla="*/ 50317 w 101908"/>
                  <a:gd name="connsiteY19" fmla="*/ 23566 h 140123"/>
                  <a:gd name="connsiteX20" fmla="*/ 32483 w 101908"/>
                  <a:gd name="connsiteY20" fmla="*/ 32483 h 140123"/>
                  <a:gd name="connsiteX21" fmla="*/ 24840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3"/>
                    </a:cubicBezTo>
                    <a:cubicBezTo>
                      <a:pt x="18471" y="28662"/>
                      <a:pt x="22292" y="22292"/>
                      <a:pt x="28662" y="17197"/>
                    </a:cubicBezTo>
                    <a:cubicBezTo>
                      <a:pt x="35031" y="12102"/>
                      <a:pt x="42674" y="9554"/>
                      <a:pt x="51591" y="9554"/>
                    </a:cubicBezTo>
                    <a:cubicBezTo>
                      <a:pt x="57960" y="9554"/>
                      <a:pt x="64330" y="10828"/>
                      <a:pt x="69425" y="13376"/>
                    </a:cubicBezTo>
                    <a:cubicBezTo>
                      <a:pt x="74520" y="15923"/>
                      <a:pt x="78342" y="19745"/>
                      <a:pt x="82164" y="24840"/>
                    </a:cubicBezTo>
                    <a:cubicBezTo>
                      <a:pt x="85985" y="29936"/>
                      <a:pt x="88533" y="36305"/>
                      <a:pt x="89807" y="43948"/>
                    </a:cubicBezTo>
                    <a:cubicBezTo>
                      <a:pt x="91081" y="51591"/>
                      <a:pt x="92354" y="61782"/>
                      <a:pt x="92354" y="74521"/>
                    </a:cubicBezTo>
                    <a:cubicBezTo>
                      <a:pt x="92354" y="89807"/>
                      <a:pt x="91081" y="101272"/>
                      <a:pt x="87259" y="110188"/>
                    </a:cubicBezTo>
                    <a:cubicBezTo>
                      <a:pt x="83437" y="119105"/>
                      <a:pt x="79616" y="126749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9" y="139487"/>
                      <a:pt x="28662" y="135666"/>
                      <a:pt x="21019" y="126749"/>
                    </a:cubicBezTo>
                    <a:cubicBezTo>
                      <a:pt x="13375" y="116558"/>
                      <a:pt x="9554" y="98724"/>
                      <a:pt x="9554" y="75794"/>
                    </a:cubicBezTo>
                    <a:close/>
                    <a:moveTo>
                      <a:pt x="24840" y="75794"/>
                    </a:moveTo>
                    <a:cubicBezTo>
                      <a:pt x="24840" y="96176"/>
                      <a:pt x="27388" y="110188"/>
                      <a:pt x="32483" y="117831"/>
                    </a:cubicBezTo>
                    <a:cubicBezTo>
                      <a:pt x="37579" y="125475"/>
                      <a:pt x="43948" y="128022"/>
                      <a:pt x="50317" y="128022"/>
                    </a:cubicBezTo>
                    <a:cubicBezTo>
                      <a:pt x="56686" y="128022"/>
                      <a:pt x="63056" y="124201"/>
                      <a:pt x="68151" y="117831"/>
                    </a:cubicBezTo>
                    <a:cubicBezTo>
                      <a:pt x="73247" y="111462"/>
                      <a:pt x="75794" y="97450"/>
                      <a:pt x="75794" y="75794"/>
                    </a:cubicBezTo>
                    <a:cubicBezTo>
                      <a:pt x="75794" y="55413"/>
                      <a:pt x="73247" y="41400"/>
                      <a:pt x="68151" y="33757"/>
                    </a:cubicBezTo>
                    <a:cubicBezTo>
                      <a:pt x="63056" y="26114"/>
                      <a:pt x="56686" y="23566"/>
                      <a:pt x="50317" y="23566"/>
                    </a:cubicBezTo>
                    <a:cubicBezTo>
                      <a:pt x="42674" y="23566"/>
                      <a:pt x="37579" y="26114"/>
                      <a:pt x="32483" y="32483"/>
                    </a:cubicBezTo>
                    <a:cubicBezTo>
                      <a:pt x="28662" y="40127"/>
                      <a:pt x="24840" y="54139"/>
                      <a:pt x="24840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32D64AD9-22BA-4BAE-B3CD-691C31376F52}"/>
                  </a:ext>
                </a:extLst>
              </p:cNvPr>
              <p:cNvSpPr/>
              <p:nvPr/>
            </p:nvSpPr>
            <p:spPr>
              <a:xfrm>
                <a:off x="1271441" y="4188151"/>
                <a:ext cx="25477" cy="25477"/>
              </a:xfrm>
              <a:custGeom>
                <a:avLst/>
                <a:gdLst>
                  <a:gd name="connsiteX0" fmla="*/ 9554 w 25477"/>
                  <a:gd name="connsiteY0" fmla="*/ 27388 h 25477"/>
                  <a:gd name="connsiteX1" fmla="*/ 9554 w 25477"/>
                  <a:gd name="connsiteY1" fmla="*/ 9554 h 25477"/>
                  <a:gd name="connsiteX2" fmla="*/ 27388 w 25477"/>
                  <a:gd name="connsiteY2" fmla="*/ 9554 h 25477"/>
                  <a:gd name="connsiteX3" fmla="*/ 27388 w 25477"/>
                  <a:gd name="connsiteY3" fmla="*/ 27388 h 25477"/>
                  <a:gd name="connsiteX4" fmla="*/ 9554 w 25477"/>
                  <a:gd name="connsiteY4" fmla="*/ 27388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77" h="25477">
                    <a:moveTo>
                      <a:pt x="9554" y="27388"/>
                    </a:moveTo>
                    <a:lnTo>
                      <a:pt x="9554" y="9554"/>
                    </a:lnTo>
                    <a:lnTo>
                      <a:pt x="27388" y="9554"/>
                    </a:lnTo>
                    <a:lnTo>
                      <a:pt x="27388" y="27388"/>
                    </a:lnTo>
                    <a:lnTo>
                      <a:pt x="9554" y="2738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309A528-9E69-4DBC-93C6-E7BB902F32B1}"/>
                  </a:ext>
                </a:extLst>
              </p:cNvPr>
              <p:cNvSpPr/>
              <p:nvPr/>
            </p:nvSpPr>
            <p:spPr>
              <a:xfrm>
                <a:off x="1309657" y="4078600"/>
                <a:ext cx="101908" cy="140124"/>
              </a:xfrm>
              <a:custGeom>
                <a:avLst/>
                <a:gdLst>
                  <a:gd name="connsiteX0" fmla="*/ 93628 w 101908"/>
                  <a:gd name="connsiteY0" fmla="*/ 121653 h 140123"/>
                  <a:gd name="connsiteX1" fmla="*/ 93628 w 101908"/>
                  <a:gd name="connsiteY1" fmla="*/ 136939 h 140123"/>
                  <a:gd name="connsiteX2" fmla="*/ 9554 w 101908"/>
                  <a:gd name="connsiteY2" fmla="*/ 136939 h 140123"/>
                  <a:gd name="connsiteX3" fmla="*/ 10828 w 101908"/>
                  <a:gd name="connsiteY3" fmla="*/ 125475 h 140123"/>
                  <a:gd name="connsiteX4" fmla="*/ 21019 w 101908"/>
                  <a:gd name="connsiteY4" fmla="*/ 108915 h 140123"/>
                  <a:gd name="connsiteX5" fmla="*/ 41400 w 101908"/>
                  <a:gd name="connsiteY5" fmla="*/ 89807 h 140123"/>
                  <a:gd name="connsiteX6" fmla="*/ 69425 w 101908"/>
                  <a:gd name="connsiteY6" fmla="*/ 63056 h 140123"/>
                  <a:gd name="connsiteX7" fmla="*/ 77068 w 101908"/>
                  <a:gd name="connsiteY7" fmla="*/ 43948 h 140123"/>
                  <a:gd name="connsiteX8" fmla="*/ 70699 w 101908"/>
                  <a:gd name="connsiteY8" fmla="*/ 28662 h 140123"/>
                  <a:gd name="connsiteX9" fmla="*/ 52865 w 101908"/>
                  <a:gd name="connsiteY9" fmla="*/ 22292 h 140123"/>
                  <a:gd name="connsiteX10" fmla="*/ 35031 w 101908"/>
                  <a:gd name="connsiteY10" fmla="*/ 28662 h 140123"/>
                  <a:gd name="connsiteX11" fmla="*/ 28662 w 101908"/>
                  <a:gd name="connsiteY11" fmla="*/ 47770 h 140123"/>
                  <a:gd name="connsiteX12" fmla="*/ 12102 w 101908"/>
                  <a:gd name="connsiteY12" fmla="*/ 46496 h 140123"/>
                  <a:gd name="connsiteX13" fmla="*/ 24840 w 101908"/>
                  <a:gd name="connsiteY13" fmla="*/ 18471 h 140123"/>
                  <a:gd name="connsiteX14" fmla="*/ 54139 w 101908"/>
                  <a:gd name="connsiteY14" fmla="*/ 9554 h 140123"/>
                  <a:gd name="connsiteX15" fmla="*/ 83437 w 101908"/>
                  <a:gd name="connsiteY15" fmla="*/ 19745 h 140123"/>
                  <a:gd name="connsiteX16" fmla="*/ 93628 w 101908"/>
                  <a:gd name="connsiteY16" fmla="*/ 45222 h 140123"/>
                  <a:gd name="connsiteX17" fmla="*/ 91081 w 101908"/>
                  <a:gd name="connsiteY17" fmla="*/ 60508 h 140123"/>
                  <a:gd name="connsiteX18" fmla="*/ 80890 w 101908"/>
                  <a:gd name="connsiteY18" fmla="*/ 75794 h 140123"/>
                  <a:gd name="connsiteX19" fmla="*/ 56686 w 101908"/>
                  <a:gd name="connsiteY19" fmla="*/ 98724 h 140123"/>
                  <a:gd name="connsiteX20" fmla="*/ 38853 w 101908"/>
                  <a:gd name="connsiteY20" fmla="*/ 115284 h 140123"/>
                  <a:gd name="connsiteX21" fmla="*/ 32483 w 101908"/>
                  <a:gd name="connsiteY21" fmla="*/ 124201 h 140123"/>
                  <a:gd name="connsiteX22" fmla="*/ 93628 w 101908"/>
                  <a:gd name="connsiteY22" fmla="*/ 124201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908" h="140123">
                    <a:moveTo>
                      <a:pt x="93628" y="121653"/>
                    </a:moveTo>
                    <a:lnTo>
                      <a:pt x="93628" y="136939"/>
                    </a:lnTo>
                    <a:lnTo>
                      <a:pt x="9554" y="136939"/>
                    </a:lnTo>
                    <a:cubicBezTo>
                      <a:pt x="9554" y="133118"/>
                      <a:pt x="9554" y="129296"/>
                      <a:pt x="10828" y="125475"/>
                    </a:cubicBezTo>
                    <a:cubicBezTo>
                      <a:pt x="13375" y="119105"/>
                      <a:pt x="15923" y="114010"/>
                      <a:pt x="21019" y="108915"/>
                    </a:cubicBezTo>
                    <a:cubicBezTo>
                      <a:pt x="26114" y="103819"/>
                      <a:pt x="32483" y="97450"/>
                      <a:pt x="41400" y="89807"/>
                    </a:cubicBezTo>
                    <a:cubicBezTo>
                      <a:pt x="55413" y="78342"/>
                      <a:pt x="64330" y="69425"/>
                      <a:pt x="69425" y="63056"/>
                    </a:cubicBezTo>
                    <a:cubicBezTo>
                      <a:pt x="74520" y="56686"/>
                      <a:pt x="77068" y="50317"/>
                      <a:pt x="77068" y="43948"/>
                    </a:cubicBezTo>
                    <a:cubicBezTo>
                      <a:pt x="77068" y="37579"/>
                      <a:pt x="74520" y="32483"/>
                      <a:pt x="70699" y="28662"/>
                    </a:cubicBezTo>
                    <a:cubicBezTo>
                      <a:pt x="66877" y="24840"/>
                      <a:pt x="60508" y="22292"/>
                      <a:pt x="52865" y="22292"/>
                    </a:cubicBezTo>
                    <a:cubicBezTo>
                      <a:pt x="45222" y="22292"/>
                      <a:pt x="38853" y="24840"/>
                      <a:pt x="35031" y="28662"/>
                    </a:cubicBezTo>
                    <a:cubicBezTo>
                      <a:pt x="31209" y="32483"/>
                      <a:pt x="28662" y="38853"/>
                      <a:pt x="28662" y="47770"/>
                    </a:cubicBezTo>
                    <a:lnTo>
                      <a:pt x="12102" y="46496"/>
                    </a:lnTo>
                    <a:cubicBezTo>
                      <a:pt x="13375" y="35031"/>
                      <a:pt x="17197" y="24840"/>
                      <a:pt x="24840" y="18471"/>
                    </a:cubicBezTo>
                    <a:cubicBezTo>
                      <a:pt x="32483" y="12102"/>
                      <a:pt x="41400" y="9554"/>
                      <a:pt x="54139" y="9554"/>
                    </a:cubicBezTo>
                    <a:cubicBezTo>
                      <a:pt x="66877" y="9554"/>
                      <a:pt x="75794" y="13376"/>
                      <a:pt x="83437" y="19745"/>
                    </a:cubicBezTo>
                    <a:cubicBezTo>
                      <a:pt x="91081" y="26114"/>
                      <a:pt x="93628" y="35031"/>
                      <a:pt x="93628" y="45222"/>
                    </a:cubicBezTo>
                    <a:cubicBezTo>
                      <a:pt x="93628" y="50317"/>
                      <a:pt x="92354" y="55413"/>
                      <a:pt x="91081" y="60508"/>
                    </a:cubicBezTo>
                    <a:cubicBezTo>
                      <a:pt x="89807" y="65603"/>
                      <a:pt x="85985" y="70699"/>
                      <a:pt x="80890" y="75794"/>
                    </a:cubicBezTo>
                    <a:cubicBezTo>
                      <a:pt x="75794" y="80890"/>
                      <a:pt x="68151" y="88533"/>
                      <a:pt x="56686" y="98724"/>
                    </a:cubicBezTo>
                    <a:cubicBezTo>
                      <a:pt x="47770" y="106367"/>
                      <a:pt x="41400" y="111462"/>
                      <a:pt x="38853" y="115284"/>
                    </a:cubicBezTo>
                    <a:cubicBezTo>
                      <a:pt x="36305" y="119105"/>
                      <a:pt x="33757" y="120379"/>
                      <a:pt x="32483" y="124201"/>
                    </a:cubicBezTo>
                    <a:lnTo>
                      <a:pt x="93628" y="124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A289CD4-199A-43E4-ADDD-6FF7524B5A24}"/>
                  </a:ext>
                </a:extLst>
              </p:cNvPr>
              <p:cNvSpPr/>
              <p:nvPr/>
            </p:nvSpPr>
            <p:spPr>
              <a:xfrm>
                <a:off x="1347872" y="3220022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2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5 h 140123"/>
                  <a:gd name="connsiteX5" fmla="*/ 82164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0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8 h 140123"/>
                  <a:gd name="connsiteX12" fmla="*/ 9554 w 101908"/>
                  <a:gd name="connsiteY12" fmla="*/ 75794 h 140123"/>
                  <a:gd name="connsiteX13" fmla="*/ 26114 w 101908"/>
                  <a:gd name="connsiteY13" fmla="*/ 75794 h 140123"/>
                  <a:gd name="connsiteX14" fmla="*/ 33757 w 101908"/>
                  <a:gd name="connsiteY14" fmla="*/ 117831 h 140123"/>
                  <a:gd name="connsiteX15" fmla="*/ 51591 w 101908"/>
                  <a:gd name="connsiteY15" fmla="*/ 128022 h 140123"/>
                  <a:gd name="connsiteX16" fmla="*/ 69425 w 101908"/>
                  <a:gd name="connsiteY16" fmla="*/ 117831 h 140123"/>
                  <a:gd name="connsiteX17" fmla="*/ 77068 w 101908"/>
                  <a:gd name="connsiteY17" fmla="*/ 75794 h 140123"/>
                  <a:gd name="connsiteX18" fmla="*/ 69425 w 101908"/>
                  <a:gd name="connsiteY18" fmla="*/ 33757 h 140123"/>
                  <a:gd name="connsiteX19" fmla="*/ 51591 w 101908"/>
                  <a:gd name="connsiteY19" fmla="*/ 23566 h 140123"/>
                  <a:gd name="connsiteX20" fmla="*/ 33757 w 101908"/>
                  <a:gd name="connsiteY20" fmla="*/ 32483 h 140123"/>
                  <a:gd name="connsiteX21" fmla="*/ 26114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2"/>
                    </a:cubicBezTo>
                    <a:cubicBezTo>
                      <a:pt x="18471" y="28662"/>
                      <a:pt x="22292" y="22292"/>
                      <a:pt x="28662" y="17197"/>
                    </a:cubicBezTo>
                    <a:cubicBezTo>
                      <a:pt x="35031" y="12102"/>
                      <a:pt x="42674" y="9554"/>
                      <a:pt x="51591" y="9554"/>
                    </a:cubicBezTo>
                    <a:cubicBezTo>
                      <a:pt x="57960" y="9554"/>
                      <a:pt x="64330" y="10828"/>
                      <a:pt x="69425" y="13375"/>
                    </a:cubicBezTo>
                    <a:cubicBezTo>
                      <a:pt x="74520" y="15923"/>
                      <a:pt x="78342" y="19745"/>
                      <a:pt x="82164" y="24840"/>
                    </a:cubicBezTo>
                    <a:cubicBezTo>
                      <a:pt x="85985" y="29935"/>
                      <a:pt x="88533" y="36305"/>
                      <a:pt x="89807" y="43948"/>
                    </a:cubicBezTo>
                    <a:cubicBezTo>
                      <a:pt x="91081" y="51591"/>
                      <a:pt x="92354" y="61782"/>
                      <a:pt x="92354" y="74520"/>
                    </a:cubicBezTo>
                    <a:cubicBezTo>
                      <a:pt x="92354" y="89807"/>
                      <a:pt x="91081" y="101271"/>
                      <a:pt x="87259" y="110188"/>
                    </a:cubicBezTo>
                    <a:cubicBezTo>
                      <a:pt x="83437" y="119105"/>
                      <a:pt x="79616" y="126748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9" y="139487"/>
                      <a:pt x="28662" y="135665"/>
                      <a:pt x="21019" y="126748"/>
                    </a:cubicBezTo>
                    <a:cubicBezTo>
                      <a:pt x="13375" y="117831"/>
                      <a:pt x="9554" y="99997"/>
                      <a:pt x="9554" y="75794"/>
                    </a:cubicBezTo>
                    <a:close/>
                    <a:moveTo>
                      <a:pt x="26114" y="75794"/>
                    </a:moveTo>
                    <a:cubicBezTo>
                      <a:pt x="26114" y="96176"/>
                      <a:pt x="28662" y="110188"/>
                      <a:pt x="33757" y="117831"/>
                    </a:cubicBezTo>
                    <a:cubicBezTo>
                      <a:pt x="38853" y="125474"/>
                      <a:pt x="45222" y="128022"/>
                      <a:pt x="51591" y="128022"/>
                    </a:cubicBezTo>
                    <a:cubicBezTo>
                      <a:pt x="57960" y="128022"/>
                      <a:pt x="64330" y="124201"/>
                      <a:pt x="69425" y="117831"/>
                    </a:cubicBezTo>
                    <a:cubicBezTo>
                      <a:pt x="74520" y="111462"/>
                      <a:pt x="77068" y="97450"/>
                      <a:pt x="77068" y="75794"/>
                    </a:cubicBezTo>
                    <a:cubicBezTo>
                      <a:pt x="77068" y="55413"/>
                      <a:pt x="74520" y="41400"/>
                      <a:pt x="69425" y="33757"/>
                    </a:cubicBezTo>
                    <a:cubicBezTo>
                      <a:pt x="64330" y="26114"/>
                      <a:pt x="57960" y="23566"/>
                      <a:pt x="51591" y="23566"/>
                    </a:cubicBezTo>
                    <a:cubicBezTo>
                      <a:pt x="43948" y="23566"/>
                      <a:pt x="38853" y="26114"/>
                      <a:pt x="33757" y="32483"/>
                    </a:cubicBezTo>
                    <a:cubicBezTo>
                      <a:pt x="28662" y="40126"/>
                      <a:pt x="26114" y="55413"/>
                      <a:pt x="26114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BE6F560-9752-423B-BB3C-092115603A85}"/>
                  </a:ext>
                </a:extLst>
              </p:cNvPr>
              <p:cNvSpPr/>
              <p:nvPr/>
            </p:nvSpPr>
            <p:spPr>
              <a:xfrm>
                <a:off x="3377121" y="6168994"/>
                <a:ext cx="89170" cy="140124"/>
              </a:xfrm>
              <a:custGeom>
                <a:avLst/>
                <a:gdLst>
                  <a:gd name="connsiteX0" fmla="*/ 9554 w 89169"/>
                  <a:gd name="connsiteY0" fmla="*/ 136939 h 140123"/>
                  <a:gd name="connsiteX1" fmla="*/ 9554 w 89169"/>
                  <a:gd name="connsiteY1" fmla="*/ 9554 h 140123"/>
                  <a:gd name="connsiteX2" fmla="*/ 26114 w 89169"/>
                  <a:gd name="connsiteY2" fmla="*/ 9554 h 140123"/>
                  <a:gd name="connsiteX3" fmla="*/ 26114 w 89169"/>
                  <a:gd name="connsiteY3" fmla="*/ 121653 h 140123"/>
                  <a:gd name="connsiteX4" fmla="*/ 88533 w 89169"/>
                  <a:gd name="connsiteY4" fmla="*/ 121653 h 140123"/>
                  <a:gd name="connsiteX5" fmla="*/ 88533 w 89169"/>
                  <a:gd name="connsiteY5" fmla="*/ 136939 h 140123"/>
                  <a:gd name="connsiteX6" fmla="*/ 9554 w 89169"/>
                  <a:gd name="connsiteY6" fmla="*/ 136939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69" h="140123">
                    <a:moveTo>
                      <a:pt x="9554" y="136939"/>
                    </a:moveTo>
                    <a:lnTo>
                      <a:pt x="9554" y="9554"/>
                    </a:lnTo>
                    <a:lnTo>
                      <a:pt x="26114" y="9554"/>
                    </a:lnTo>
                    <a:lnTo>
                      <a:pt x="26114" y="121653"/>
                    </a:lnTo>
                    <a:lnTo>
                      <a:pt x="88533" y="121653"/>
                    </a:lnTo>
                    <a:lnTo>
                      <a:pt x="88533" y="136939"/>
                    </a:lnTo>
                    <a:lnTo>
                      <a:pt x="9554" y="13693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38D1E63-F5BB-4B95-9F43-E24AEA644B42}"/>
                  </a:ext>
                </a:extLst>
              </p:cNvPr>
              <p:cNvSpPr/>
              <p:nvPr/>
            </p:nvSpPr>
            <p:spPr>
              <a:xfrm>
                <a:off x="3468839" y="6202114"/>
                <a:ext cx="101908" cy="114647"/>
              </a:xfrm>
              <a:custGeom>
                <a:avLst/>
                <a:gdLst>
                  <a:gd name="connsiteX0" fmla="*/ 9554 w 101908"/>
                  <a:gd name="connsiteY0" fmla="*/ 57960 h 114646"/>
                  <a:gd name="connsiteX1" fmla="*/ 23566 w 101908"/>
                  <a:gd name="connsiteY1" fmla="*/ 19745 h 114646"/>
                  <a:gd name="connsiteX2" fmla="*/ 52865 w 101908"/>
                  <a:gd name="connsiteY2" fmla="*/ 9554 h 114646"/>
                  <a:gd name="connsiteX3" fmla="*/ 83437 w 101908"/>
                  <a:gd name="connsiteY3" fmla="*/ 22292 h 114646"/>
                  <a:gd name="connsiteX4" fmla="*/ 96176 w 101908"/>
                  <a:gd name="connsiteY4" fmla="*/ 56686 h 114646"/>
                  <a:gd name="connsiteX5" fmla="*/ 91081 w 101908"/>
                  <a:gd name="connsiteY5" fmla="*/ 84711 h 114646"/>
                  <a:gd name="connsiteX6" fmla="*/ 75794 w 101908"/>
                  <a:gd name="connsiteY6" fmla="*/ 99997 h 114646"/>
                  <a:gd name="connsiteX7" fmla="*/ 52865 w 101908"/>
                  <a:gd name="connsiteY7" fmla="*/ 105093 h 114646"/>
                  <a:gd name="connsiteX8" fmla="*/ 21019 w 101908"/>
                  <a:gd name="connsiteY8" fmla="*/ 92354 h 114646"/>
                  <a:gd name="connsiteX9" fmla="*/ 9554 w 101908"/>
                  <a:gd name="connsiteY9" fmla="*/ 57960 h 114646"/>
                  <a:gd name="connsiteX10" fmla="*/ 26114 w 101908"/>
                  <a:gd name="connsiteY10" fmla="*/ 57960 h 114646"/>
                  <a:gd name="connsiteX11" fmla="*/ 33757 w 101908"/>
                  <a:gd name="connsiteY11" fmla="*/ 84711 h 114646"/>
                  <a:gd name="connsiteX12" fmla="*/ 52865 w 101908"/>
                  <a:gd name="connsiteY12" fmla="*/ 93628 h 114646"/>
                  <a:gd name="connsiteX13" fmla="*/ 71973 w 101908"/>
                  <a:gd name="connsiteY13" fmla="*/ 84711 h 114646"/>
                  <a:gd name="connsiteX14" fmla="*/ 79616 w 101908"/>
                  <a:gd name="connsiteY14" fmla="*/ 57960 h 114646"/>
                  <a:gd name="connsiteX15" fmla="*/ 71973 w 101908"/>
                  <a:gd name="connsiteY15" fmla="*/ 32483 h 114646"/>
                  <a:gd name="connsiteX16" fmla="*/ 52865 w 101908"/>
                  <a:gd name="connsiteY16" fmla="*/ 23566 h 114646"/>
                  <a:gd name="connsiteX17" fmla="*/ 33757 w 101908"/>
                  <a:gd name="connsiteY17" fmla="*/ 32483 h 114646"/>
                  <a:gd name="connsiteX18" fmla="*/ 26114 w 101908"/>
                  <a:gd name="connsiteY18" fmla="*/ 57960 h 11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1908" h="114646">
                    <a:moveTo>
                      <a:pt x="9554" y="57960"/>
                    </a:moveTo>
                    <a:cubicBezTo>
                      <a:pt x="9554" y="41400"/>
                      <a:pt x="14649" y="28662"/>
                      <a:pt x="23566" y="19745"/>
                    </a:cubicBezTo>
                    <a:cubicBezTo>
                      <a:pt x="31210" y="13375"/>
                      <a:pt x="41400" y="9554"/>
                      <a:pt x="52865" y="9554"/>
                    </a:cubicBezTo>
                    <a:cubicBezTo>
                      <a:pt x="65604" y="9554"/>
                      <a:pt x="75794" y="13375"/>
                      <a:pt x="83437" y="22292"/>
                    </a:cubicBezTo>
                    <a:cubicBezTo>
                      <a:pt x="91081" y="31209"/>
                      <a:pt x="96176" y="42674"/>
                      <a:pt x="96176" y="56686"/>
                    </a:cubicBezTo>
                    <a:cubicBezTo>
                      <a:pt x="96176" y="68151"/>
                      <a:pt x="94902" y="78342"/>
                      <a:pt x="91081" y="84711"/>
                    </a:cubicBezTo>
                    <a:cubicBezTo>
                      <a:pt x="87259" y="91080"/>
                      <a:pt x="82164" y="97450"/>
                      <a:pt x="75794" y="99997"/>
                    </a:cubicBezTo>
                    <a:cubicBezTo>
                      <a:pt x="69425" y="103819"/>
                      <a:pt x="61782" y="105093"/>
                      <a:pt x="52865" y="105093"/>
                    </a:cubicBezTo>
                    <a:cubicBezTo>
                      <a:pt x="40127" y="105093"/>
                      <a:pt x="29936" y="101271"/>
                      <a:pt x="21019" y="92354"/>
                    </a:cubicBezTo>
                    <a:cubicBezTo>
                      <a:pt x="13376" y="84711"/>
                      <a:pt x="9554" y="73247"/>
                      <a:pt x="9554" y="57960"/>
                    </a:cubicBezTo>
                    <a:close/>
                    <a:moveTo>
                      <a:pt x="26114" y="57960"/>
                    </a:moveTo>
                    <a:cubicBezTo>
                      <a:pt x="26114" y="69425"/>
                      <a:pt x="28662" y="78342"/>
                      <a:pt x="33757" y="84711"/>
                    </a:cubicBezTo>
                    <a:cubicBezTo>
                      <a:pt x="38853" y="91080"/>
                      <a:pt x="45222" y="93628"/>
                      <a:pt x="52865" y="93628"/>
                    </a:cubicBezTo>
                    <a:cubicBezTo>
                      <a:pt x="60508" y="93628"/>
                      <a:pt x="66877" y="91080"/>
                      <a:pt x="71973" y="84711"/>
                    </a:cubicBezTo>
                    <a:cubicBezTo>
                      <a:pt x="77068" y="78342"/>
                      <a:pt x="79616" y="69425"/>
                      <a:pt x="79616" y="57960"/>
                    </a:cubicBezTo>
                    <a:cubicBezTo>
                      <a:pt x="79616" y="46496"/>
                      <a:pt x="77068" y="37578"/>
                      <a:pt x="71973" y="32483"/>
                    </a:cubicBezTo>
                    <a:cubicBezTo>
                      <a:pt x="66877" y="26114"/>
                      <a:pt x="60508" y="23566"/>
                      <a:pt x="52865" y="23566"/>
                    </a:cubicBezTo>
                    <a:cubicBezTo>
                      <a:pt x="45222" y="23566"/>
                      <a:pt x="38853" y="26114"/>
                      <a:pt x="33757" y="32483"/>
                    </a:cubicBezTo>
                    <a:cubicBezTo>
                      <a:pt x="28662" y="36305"/>
                      <a:pt x="26114" y="45222"/>
                      <a:pt x="26114" y="579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781EF16-21F0-4EEC-BF33-C5741073A255}"/>
                  </a:ext>
                </a:extLst>
              </p:cNvPr>
              <p:cNvSpPr/>
              <p:nvPr/>
            </p:nvSpPr>
            <p:spPr>
              <a:xfrm>
                <a:off x="3569473" y="6200840"/>
                <a:ext cx="101908" cy="114647"/>
              </a:xfrm>
              <a:custGeom>
                <a:avLst/>
                <a:gdLst>
                  <a:gd name="connsiteX0" fmla="*/ 74520 w 101908"/>
                  <a:gd name="connsiteY0" fmla="*/ 93628 h 114646"/>
                  <a:gd name="connsiteX1" fmla="*/ 57960 w 101908"/>
                  <a:gd name="connsiteY1" fmla="*/ 103819 h 114646"/>
                  <a:gd name="connsiteX2" fmla="*/ 40126 w 101908"/>
                  <a:gd name="connsiteY2" fmla="*/ 106367 h 114646"/>
                  <a:gd name="connsiteX3" fmla="*/ 17197 w 101908"/>
                  <a:gd name="connsiteY3" fmla="*/ 98724 h 114646"/>
                  <a:gd name="connsiteX4" fmla="*/ 9554 w 101908"/>
                  <a:gd name="connsiteY4" fmla="*/ 79616 h 114646"/>
                  <a:gd name="connsiteX5" fmla="*/ 12102 w 101908"/>
                  <a:gd name="connsiteY5" fmla="*/ 66877 h 114646"/>
                  <a:gd name="connsiteX6" fmla="*/ 19745 w 101908"/>
                  <a:gd name="connsiteY6" fmla="*/ 57960 h 114646"/>
                  <a:gd name="connsiteX7" fmla="*/ 31209 w 101908"/>
                  <a:gd name="connsiteY7" fmla="*/ 52865 h 114646"/>
                  <a:gd name="connsiteX8" fmla="*/ 45222 w 101908"/>
                  <a:gd name="connsiteY8" fmla="*/ 50317 h 114646"/>
                  <a:gd name="connsiteX9" fmla="*/ 73247 w 101908"/>
                  <a:gd name="connsiteY9" fmla="*/ 45222 h 114646"/>
                  <a:gd name="connsiteX10" fmla="*/ 73247 w 101908"/>
                  <a:gd name="connsiteY10" fmla="*/ 41400 h 114646"/>
                  <a:gd name="connsiteX11" fmla="*/ 69425 w 101908"/>
                  <a:gd name="connsiteY11" fmla="*/ 27388 h 114646"/>
                  <a:gd name="connsiteX12" fmla="*/ 51591 w 101908"/>
                  <a:gd name="connsiteY12" fmla="*/ 22292 h 114646"/>
                  <a:gd name="connsiteX13" fmla="*/ 35031 w 101908"/>
                  <a:gd name="connsiteY13" fmla="*/ 26114 h 114646"/>
                  <a:gd name="connsiteX14" fmla="*/ 27388 w 101908"/>
                  <a:gd name="connsiteY14" fmla="*/ 40126 h 114646"/>
                  <a:gd name="connsiteX15" fmla="*/ 12102 w 101908"/>
                  <a:gd name="connsiteY15" fmla="*/ 37578 h 114646"/>
                  <a:gd name="connsiteX16" fmla="*/ 18471 w 101908"/>
                  <a:gd name="connsiteY16" fmla="*/ 22292 h 114646"/>
                  <a:gd name="connsiteX17" fmla="*/ 32483 w 101908"/>
                  <a:gd name="connsiteY17" fmla="*/ 13375 h 114646"/>
                  <a:gd name="connsiteX18" fmla="*/ 52865 w 101908"/>
                  <a:gd name="connsiteY18" fmla="*/ 9554 h 114646"/>
                  <a:gd name="connsiteX19" fmla="*/ 71973 w 101908"/>
                  <a:gd name="connsiteY19" fmla="*/ 12101 h 114646"/>
                  <a:gd name="connsiteX20" fmla="*/ 83437 w 101908"/>
                  <a:gd name="connsiteY20" fmla="*/ 19745 h 114646"/>
                  <a:gd name="connsiteX21" fmla="*/ 88533 w 101908"/>
                  <a:gd name="connsiteY21" fmla="*/ 29936 h 114646"/>
                  <a:gd name="connsiteX22" fmla="*/ 89807 w 101908"/>
                  <a:gd name="connsiteY22" fmla="*/ 43948 h 114646"/>
                  <a:gd name="connsiteX23" fmla="*/ 89807 w 101908"/>
                  <a:gd name="connsiteY23" fmla="*/ 64329 h 114646"/>
                  <a:gd name="connsiteX24" fmla="*/ 91080 w 101908"/>
                  <a:gd name="connsiteY24" fmla="*/ 92354 h 114646"/>
                  <a:gd name="connsiteX25" fmla="*/ 94902 w 101908"/>
                  <a:gd name="connsiteY25" fmla="*/ 103819 h 114646"/>
                  <a:gd name="connsiteX26" fmla="*/ 78342 w 101908"/>
                  <a:gd name="connsiteY26" fmla="*/ 103819 h 114646"/>
                  <a:gd name="connsiteX27" fmla="*/ 74520 w 101908"/>
                  <a:gd name="connsiteY27" fmla="*/ 93628 h 114646"/>
                  <a:gd name="connsiteX28" fmla="*/ 73247 w 101908"/>
                  <a:gd name="connsiteY28" fmla="*/ 57960 h 114646"/>
                  <a:gd name="connsiteX29" fmla="*/ 47770 w 101908"/>
                  <a:gd name="connsiteY29" fmla="*/ 64329 h 114646"/>
                  <a:gd name="connsiteX30" fmla="*/ 33757 w 101908"/>
                  <a:gd name="connsiteY30" fmla="*/ 66877 h 114646"/>
                  <a:gd name="connsiteX31" fmla="*/ 27388 w 101908"/>
                  <a:gd name="connsiteY31" fmla="*/ 71973 h 114646"/>
                  <a:gd name="connsiteX32" fmla="*/ 24840 w 101908"/>
                  <a:gd name="connsiteY32" fmla="*/ 79616 h 114646"/>
                  <a:gd name="connsiteX33" fmla="*/ 29935 w 101908"/>
                  <a:gd name="connsiteY33" fmla="*/ 89807 h 114646"/>
                  <a:gd name="connsiteX34" fmla="*/ 43948 w 101908"/>
                  <a:gd name="connsiteY34" fmla="*/ 93628 h 114646"/>
                  <a:gd name="connsiteX35" fmla="*/ 60508 w 101908"/>
                  <a:gd name="connsiteY35" fmla="*/ 89807 h 114646"/>
                  <a:gd name="connsiteX36" fmla="*/ 70699 w 101908"/>
                  <a:gd name="connsiteY36" fmla="*/ 78342 h 114646"/>
                  <a:gd name="connsiteX37" fmla="*/ 73247 w 101908"/>
                  <a:gd name="connsiteY37" fmla="*/ 63056 h 114646"/>
                  <a:gd name="connsiteX38" fmla="*/ 73247 w 101908"/>
                  <a:gd name="connsiteY38" fmla="*/ 57960 h 11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1908" h="114646">
                    <a:moveTo>
                      <a:pt x="74520" y="93628"/>
                    </a:moveTo>
                    <a:cubicBezTo>
                      <a:pt x="68151" y="98724"/>
                      <a:pt x="63056" y="102545"/>
                      <a:pt x="57960" y="103819"/>
                    </a:cubicBezTo>
                    <a:cubicBezTo>
                      <a:pt x="52865" y="106367"/>
                      <a:pt x="46496" y="106367"/>
                      <a:pt x="40126" y="106367"/>
                    </a:cubicBezTo>
                    <a:cubicBezTo>
                      <a:pt x="29935" y="106367"/>
                      <a:pt x="22292" y="103819"/>
                      <a:pt x="17197" y="98724"/>
                    </a:cubicBezTo>
                    <a:cubicBezTo>
                      <a:pt x="12102" y="93628"/>
                      <a:pt x="9554" y="87259"/>
                      <a:pt x="9554" y="79616"/>
                    </a:cubicBezTo>
                    <a:cubicBezTo>
                      <a:pt x="9554" y="74521"/>
                      <a:pt x="10828" y="70699"/>
                      <a:pt x="12102" y="66877"/>
                    </a:cubicBezTo>
                    <a:cubicBezTo>
                      <a:pt x="14649" y="63056"/>
                      <a:pt x="17197" y="60508"/>
                      <a:pt x="19745" y="57960"/>
                    </a:cubicBezTo>
                    <a:cubicBezTo>
                      <a:pt x="23566" y="55413"/>
                      <a:pt x="27388" y="54139"/>
                      <a:pt x="31209" y="52865"/>
                    </a:cubicBezTo>
                    <a:cubicBezTo>
                      <a:pt x="33757" y="51591"/>
                      <a:pt x="38853" y="51591"/>
                      <a:pt x="45222" y="50317"/>
                    </a:cubicBezTo>
                    <a:cubicBezTo>
                      <a:pt x="57960" y="49043"/>
                      <a:pt x="66877" y="46496"/>
                      <a:pt x="73247" y="45222"/>
                    </a:cubicBezTo>
                    <a:cubicBezTo>
                      <a:pt x="73247" y="42674"/>
                      <a:pt x="73247" y="41400"/>
                      <a:pt x="73247" y="41400"/>
                    </a:cubicBezTo>
                    <a:cubicBezTo>
                      <a:pt x="73247" y="35031"/>
                      <a:pt x="71973" y="29936"/>
                      <a:pt x="69425" y="27388"/>
                    </a:cubicBezTo>
                    <a:cubicBezTo>
                      <a:pt x="65603" y="23566"/>
                      <a:pt x="59234" y="22292"/>
                      <a:pt x="51591" y="22292"/>
                    </a:cubicBezTo>
                    <a:cubicBezTo>
                      <a:pt x="43948" y="22292"/>
                      <a:pt x="38853" y="23566"/>
                      <a:pt x="35031" y="26114"/>
                    </a:cubicBezTo>
                    <a:cubicBezTo>
                      <a:pt x="31209" y="28662"/>
                      <a:pt x="28662" y="33757"/>
                      <a:pt x="27388" y="40126"/>
                    </a:cubicBezTo>
                    <a:lnTo>
                      <a:pt x="12102" y="37578"/>
                    </a:lnTo>
                    <a:cubicBezTo>
                      <a:pt x="13376" y="31209"/>
                      <a:pt x="15923" y="26114"/>
                      <a:pt x="18471" y="22292"/>
                    </a:cubicBezTo>
                    <a:cubicBezTo>
                      <a:pt x="22292" y="18471"/>
                      <a:pt x="26114" y="14649"/>
                      <a:pt x="32483" y="13375"/>
                    </a:cubicBezTo>
                    <a:cubicBezTo>
                      <a:pt x="38853" y="10828"/>
                      <a:pt x="45222" y="9554"/>
                      <a:pt x="52865" y="9554"/>
                    </a:cubicBezTo>
                    <a:cubicBezTo>
                      <a:pt x="60508" y="9554"/>
                      <a:pt x="66877" y="10828"/>
                      <a:pt x="71973" y="12101"/>
                    </a:cubicBezTo>
                    <a:cubicBezTo>
                      <a:pt x="77068" y="13375"/>
                      <a:pt x="80890" y="15923"/>
                      <a:pt x="83437" y="19745"/>
                    </a:cubicBezTo>
                    <a:cubicBezTo>
                      <a:pt x="85985" y="22292"/>
                      <a:pt x="87259" y="26114"/>
                      <a:pt x="88533" y="29936"/>
                    </a:cubicBezTo>
                    <a:cubicBezTo>
                      <a:pt x="88533" y="32483"/>
                      <a:pt x="89807" y="37578"/>
                      <a:pt x="89807" y="43948"/>
                    </a:cubicBezTo>
                    <a:lnTo>
                      <a:pt x="89807" y="64329"/>
                    </a:lnTo>
                    <a:cubicBezTo>
                      <a:pt x="89807" y="78342"/>
                      <a:pt x="89807" y="88533"/>
                      <a:pt x="91080" y="92354"/>
                    </a:cubicBezTo>
                    <a:cubicBezTo>
                      <a:pt x="92354" y="96176"/>
                      <a:pt x="93628" y="99998"/>
                      <a:pt x="94902" y="103819"/>
                    </a:cubicBezTo>
                    <a:lnTo>
                      <a:pt x="78342" y="103819"/>
                    </a:lnTo>
                    <a:cubicBezTo>
                      <a:pt x="75794" y="101271"/>
                      <a:pt x="74520" y="97450"/>
                      <a:pt x="74520" y="93628"/>
                    </a:cubicBezTo>
                    <a:close/>
                    <a:moveTo>
                      <a:pt x="73247" y="57960"/>
                    </a:moveTo>
                    <a:cubicBezTo>
                      <a:pt x="68151" y="60508"/>
                      <a:pt x="59234" y="61782"/>
                      <a:pt x="47770" y="64329"/>
                    </a:cubicBezTo>
                    <a:cubicBezTo>
                      <a:pt x="41400" y="65603"/>
                      <a:pt x="36305" y="66877"/>
                      <a:pt x="33757" y="66877"/>
                    </a:cubicBezTo>
                    <a:cubicBezTo>
                      <a:pt x="31209" y="66877"/>
                      <a:pt x="28662" y="69425"/>
                      <a:pt x="27388" y="71973"/>
                    </a:cubicBezTo>
                    <a:cubicBezTo>
                      <a:pt x="26114" y="74521"/>
                      <a:pt x="24840" y="77068"/>
                      <a:pt x="24840" y="79616"/>
                    </a:cubicBezTo>
                    <a:cubicBezTo>
                      <a:pt x="24840" y="83437"/>
                      <a:pt x="26114" y="87259"/>
                      <a:pt x="29935" y="89807"/>
                    </a:cubicBezTo>
                    <a:cubicBezTo>
                      <a:pt x="32483" y="92354"/>
                      <a:pt x="37579" y="93628"/>
                      <a:pt x="43948" y="93628"/>
                    </a:cubicBezTo>
                    <a:cubicBezTo>
                      <a:pt x="50317" y="93628"/>
                      <a:pt x="55413" y="92354"/>
                      <a:pt x="60508" y="89807"/>
                    </a:cubicBezTo>
                    <a:cubicBezTo>
                      <a:pt x="65603" y="87259"/>
                      <a:pt x="68151" y="83437"/>
                      <a:pt x="70699" y="78342"/>
                    </a:cubicBezTo>
                    <a:cubicBezTo>
                      <a:pt x="71973" y="74521"/>
                      <a:pt x="73247" y="69425"/>
                      <a:pt x="73247" y="63056"/>
                    </a:cubicBezTo>
                    <a:lnTo>
                      <a:pt x="73247" y="5796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4348174-DB76-4559-8EC1-D6EDFA5563CD}"/>
                  </a:ext>
                </a:extLst>
              </p:cNvPr>
              <p:cNvSpPr/>
              <p:nvPr/>
            </p:nvSpPr>
            <p:spPr>
              <a:xfrm>
                <a:off x="3667560" y="6167720"/>
                <a:ext cx="89170" cy="140124"/>
              </a:xfrm>
              <a:custGeom>
                <a:avLst/>
                <a:gdLst>
                  <a:gd name="connsiteX0" fmla="*/ 74521 w 89169"/>
                  <a:gd name="connsiteY0" fmla="*/ 138213 h 140123"/>
                  <a:gd name="connsiteX1" fmla="*/ 74521 w 89169"/>
                  <a:gd name="connsiteY1" fmla="*/ 126749 h 140123"/>
                  <a:gd name="connsiteX2" fmla="*/ 49043 w 89169"/>
                  <a:gd name="connsiteY2" fmla="*/ 140761 h 140123"/>
                  <a:gd name="connsiteX3" fmla="*/ 28662 w 89169"/>
                  <a:gd name="connsiteY3" fmla="*/ 134391 h 140123"/>
                  <a:gd name="connsiteX4" fmla="*/ 14649 w 89169"/>
                  <a:gd name="connsiteY4" fmla="*/ 117831 h 140123"/>
                  <a:gd name="connsiteX5" fmla="*/ 9554 w 89169"/>
                  <a:gd name="connsiteY5" fmla="*/ 92354 h 140123"/>
                  <a:gd name="connsiteX6" fmla="*/ 14649 w 89169"/>
                  <a:gd name="connsiteY6" fmla="*/ 66877 h 140123"/>
                  <a:gd name="connsiteX7" fmla="*/ 28662 w 89169"/>
                  <a:gd name="connsiteY7" fmla="*/ 49043 h 140123"/>
                  <a:gd name="connsiteX8" fmla="*/ 49043 w 89169"/>
                  <a:gd name="connsiteY8" fmla="*/ 42674 h 140123"/>
                  <a:gd name="connsiteX9" fmla="*/ 64330 w 89169"/>
                  <a:gd name="connsiteY9" fmla="*/ 46496 h 140123"/>
                  <a:gd name="connsiteX10" fmla="*/ 74521 w 89169"/>
                  <a:gd name="connsiteY10" fmla="*/ 55413 h 140123"/>
                  <a:gd name="connsiteX11" fmla="*/ 74521 w 89169"/>
                  <a:gd name="connsiteY11" fmla="*/ 9554 h 140123"/>
                  <a:gd name="connsiteX12" fmla="*/ 89807 w 89169"/>
                  <a:gd name="connsiteY12" fmla="*/ 9554 h 140123"/>
                  <a:gd name="connsiteX13" fmla="*/ 89807 w 89169"/>
                  <a:gd name="connsiteY13" fmla="*/ 136939 h 140123"/>
                  <a:gd name="connsiteX14" fmla="*/ 74521 w 89169"/>
                  <a:gd name="connsiteY14" fmla="*/ 136939 h 140123"/>
                  <a:gd name="connsiteX15" fmla="*/ 24840 w 89169"/>
                  <a:gd name="connsiteY15" fmla="*/ 92354 h 140123"/>
                  <a:gd name="connsiteX16" fmla="*/ 32483 w 89169"/>
                  <a:gd name="connsiteY16" fmla="*/ 119105 h 140123"/>
                  <a:gd name="connsiteX17" fmla="*/ 50317 w 89169"/>
                  <a:gd name="connsiteY17" fmla="*/ 128022 h 140123"/>
                  <a:gd name="connsiteX18" fmla="*/ 68151 w 89169"/>
                  <a:gd name="connsiteY18" fmla="*/ 119105 h 140123"/>
                  <a:gd name="connsiteX19" fmla="*/ 75794 w 89169"/>
                  <a:gd name="connsiteY19" fmla="*/ 93628 h 140123"/>
                  <a:gd name="connsiteX20" fmla="*/ 68151 w 89169"/>
                  <a:gd name="connsiteY20" fmla="*/ 65603 h 140123"/>
                  <a:gd name="connsiteX21" fmla="*/ 50317 w 89169"/>
                  <a:gd name="connsiteY21" fmla="*/ 56687 h 140123"/>
                  <a:gd name="connsiteX22" fmla="*/ 32483 w 89169"/>
                  <a:gd name="connsiteY22" fmla="*/ 65603 h 140123"/>
                  <a:gd name="connsiteX23" fmla="*/ 24840 w 89169"/>
                  <a:gd name="connsiteY23" fmla="*/ 9235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9169" h="140123">
                    <a:moveTo>
                      <a:pt x="74521" y="138213"/>
                    </a:moveTo>
                    <a:lnTo>
                      <a:pt x="74521" y="126749"/>
                    </a:lnTo>
                    <a:cubicBezTo>
                      <a:pt x="68151" y="135665"/>
                      <a:pt x="60508" y="140761"/>
                      <a:pt x="49043" y="140761"/>
                    </a:cubicBezTo>
                    <a:cubicBezTo>
                      <a:pt x="41400" y="140761"/>
                      <a:pt x="35031" y="138213"/>
                      <a:pt x="28662" y="134391"/>
                    </a:cubicBezTo>
                    <a:cubicBezTo>
                      <a:pt x="22292" y="130570"/>
                      <a:pt x="17197" y="124201"/>
                      <a:pt x="14649" y="117831"/>
                    </a:cubicBezTo>
                    <a:cubicBezTo>
                      <a:pt x="10828" y="110188"/>
                      <a:pt x="9554" y="102545"/>
                      <a:pt x="9554" y="92354"/>
                    </a:cubicBezTo>
                    <a:cubicBezTo>
                      <a:pt x="9554" y="83437"/>
                      <a:pt x="10828" y="74521"/>
                      <a:pt x="14649" y="66877"/>
                    </a:cubicBezTo>
                    <a:cubicBezTo>
                      <a:pt x="17197" y="59234"/>
                      <a:pt x="22292" y="54139"/>
                      <a:pt x="28662" y="49043"/>
                    </a:cubicBezTo>
                    <a:cubicBezTo>
                      <a:pt x="35031" y="43948"/>
                      <a:pt x="41400" y="42674"/>
                      <a:pt x="49043" y="42674"/>
                    </a:cubicBezTo>
                    <a:cubicBezTo>
                      <a:pt x="54139" y="42674"/>
                      <a:pt x="59234" y="43948"/>
                      <a:pt x="64330" y="46496"/>
                    </a:cubicBezTo>
                    <a:cubicBezTo>
                      <a:pt x="68151" y="49043"/>
                      <a:pt x="71973" y="51591"/>
                      <a:pt x="74521" y="55413"/>
                    </a:cubicBezTo>
                    <a:lnTo>
                      <a:pt x="74521" y="9554"/>
                    </a:lnTo>
                    <a:lnTo>
                      <a:pt x="89807" y="9554"/>
                    </a:lnTo>
                    <a:lnTo>
                      <a:pt x="89807" y="136939"/>
                    </a:lnTo>
                    <a:lnTo>
                      <a:pt x="74521" y="136939"/>
                    </a:lnTo>
                    <a:close/>
                    <a:moveTo>
                      <a:pt x="24840" y="92354"/>
                    </a:moveTo>
                    <a:cubicBezTo>
                      <a:pt x="24840" y="103819"/>
                      <a:pt x="27388" y="112736"/>
                      <a:pt x="32483" y="119105"/>
                    </a:cubicBezTo>
                    <a:cubicBezTo>
                      <a:pt x="37579" y="125475"/>
                      <a:pt x="43948" y="128022"/>
                      <a:pt x="50317" y="128022"/>
                    </a:cubicBezTo>
                    <a:cubicBezTo>
                      <a:pt x="56686" y="128022"/>
                      <a:pt x="63056" y="125475"/>
                      <a:pt x="68151" y="119105"/>
                    </a:cubicBezTo>
                    <a:cubicBezTo>
                      <a:pt x="73247" y="114010"/>
                      <a:pt x="75794" y="105093"/>
                      <a:pt x="75794" y="93628"/>
                    </a:cubicBezTo>
                    <a:cubicBezTo>
                      <a:pt x="75794" y="80890"/>
                      <a:pt x="73247" y="71973"/>
                      <a:pt x="68151" y="65603"/>
                    </a:cubicBezTo>
                    <a:cubicBezTo>
                      <a:pt x="63056" y="59234"/>
                      <a:pt x="56686" y="56687"/>
                      <a:pt x="50317" y="56687"/>
                    </a:cubicBezTo>
                    <a:cubicBezTo>
                      <a:pt x="43948" y="56687"/>
                      <a:pt x="37579" y="59234"/>
                      <a:pt x="32483" y="65603"/>
                    </a:cubicBezTo>
                    <a:cubicBezTo>
                      <a:pt x="27388" y="70699"/>
                      <a:pt x="24840" y="79616"/>
                      <a:pt x="24840" y="923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552E761-E485-457B-AB0B-E7C6942D58A6}"/>
                  </a:ext>
                </a:extLst>
              </p:cNvPr>
              <p:cNvSpPr/>
              <p:nvPr/>
            </p:nvSpPr>
            <p:spPr>
              <a:xfrm>
                <a:off x="3772016" y="6168994"/>
                <a:ext cx="25477" cy="140124"/>
              </a:xfrm>
              <a:custGeom>
                <a:avLst/>
                <a:gdLst>
                  <a:gd name="connsiteX0" fmla="*/ 9554 w 25477"/>
                  <a:gd name="connsiteY0" fmla="*/ 27388 h 140123"/>
                  <a:gd name="connsiteX1" fmla="*/ 9554 w 25477"/>
                  <a:gd name="connsiteY1" fmla="*/ 9554 h 140123"/>
                  <a:gd name="connsiteX2" fmla="*/ 24840 w 25477"/>
                  <a:gd name="connsiteY2" fmla="*/ 9554 h 140123"/>
                  <a:gd name="connsiteX3" fmla="*/ 24840 w 25477"/>
                  <a:gd name="connsiteY3" fmla="*/ 27388 h 140123"/>
                  <a:gd name="connsiteX4" fmla="*/ 9554 w 25477"/>
                  <a:gd name="connsiteY4" fmla="*/ 27388 h 140123"/>
                  <a:gd name="connsiteX5" fmla="*/ 9554 w 25477"/>
                  <a:gd name="connsiteY5" fmla="*/ 136939 h 140123"/>
                  <a:gd name="connsiteX6" fmla="*/ 9554 w 25477"/>
                  <a:gd name="connsiteY6" fmla="*/ 43948 h 140123"/>
                  <a:gd name="connsiteX7" fmla="*/ 24840 w 25477"/>
                  <a:gd name="connsiteY7" fmla="*/ 43948 h 140123"/>
                  <a:gd name="connsiteX8" fmla="*/ 24840 w 25477"/>
                  <a:gd name="connsiteY8" fmla="*/ 136939 h 140123"/>
                  <a:gd name="connsiteX9" fmla="*/ 9554 w 25477"/>
                  <a:gd name="connsiteY9" fmla="*/ 136939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7" h="140123">
                    <a:moveTo>
                      <a:pt x="9554" y="27388"/>
                    </a:moveTo>
                    <a:lnTo>
                      <a:pt x="9554" y="9554"/>
                    </a:lnTo>
                    <a:lnTo>
                      <a:pt x="24840" y="9554"/>
                    </a:lnTo>
                    <a:lnTo>
                      <a:pt x="24840" y="27388"/>
                    </a:lnTo>
                    <a:lnTo>
                      <a:pt x="9554" y="27388"/>
                    </a:lnTo>
                    <a:close/>
                    <a:moveTo>
                      <a:pt x="9554" y="136939"/>
                    </a:moveTo>
                    <a:lnTo>
                      <a:pt x="9554" y="43948"/>
                    </a:lnTo>
                    <a:lnTo>
                      <a:pt x="24840" y="43948"/>
                    </a:lnTo>
                    <a:lnTo>
                      <a:pt x="24840" y="136939"/>
                    </a:lnTo>
                    <a:lnTo>
                      <a:pt x="9554" y="13693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73B780D-62ED-4C96-A355-FE92D1C10C61}"/>
                  </a:ext>
                </a:extLst>
              </p:cNvPr>
              <p:cNvSpPr/>
              <p:nvPr/>
            </p:nvSpPr>
            <p:spPr>
              <a:xfrm>
                <a:off x="3811506" y="6200840"/>
                <a:ext cx="89170" cy="114647"/>
              </a:xfrm>
              <a:custGeom>
                <a:avLst/>
                <a:gdLst>
                  <a:gd name="connsiteX0" fmla="*/ 9554 w 89169"/>
                  <a:gd name="connsiteY0" fmla="*/ 105093 h 114646"/>
                  <a:gd name="connsiteX1" fmla="*/ 9554 w 89169"/>
                  <a:gd name="connsiteY1" fmla="*/ 12101 h 114646"/>
                  <a:gd name="connsiteX2" fmla="*/ 23566 w 89169"/>
                  <a:gd name="connsiteY2" fmla="*/ 12101 h 114646"/>
                  <a:gd name="connsiteX3" fmla="*/ 23566 w 89169"/>
                  <a:gd name="connsiteY3" fmla="*/ 24840 h 114646"/>
                  <a:gd name="connsiteX4" fmla="*/ 52865 w 89169"/>
                  <a:gd name="connsiteY4" fmla="*/ 9554 h 114646"/>
                  <a:gd name="connsiteX5" fmla="*/ 68151 w 89169"/>
                  <a:gd name="connsiteY5" fmla="*/ 12101 h 114646"/>
                  <a:gd name="connsiteX6" fmla="*/ 78342 w 89169"/>
                  <a:gd name="connsiteY6" fmla="*/ 19745 h 114646"/>
                  <a:gd name="connsiteX7" fmla="*/ 83437 w 89169"/>
                  <a:gd name="connsiteY7" fmla="*/ 31209 h 114646"/>
                  <a:gd name="connsiteX8" fmla="*/ 84711 w 89169"/>
                  <a:gd name="connsiteY8" fmla="*/ 46496 h 114646"/>
                  <a:gd name="connsiteX9" fmla="*/ 84711 w 89169"/>
                  <a:gd name="connsiteY9" fmla="*/ 103819 h 114646"/>
                  <a:gd name="connsiteX10" fmla="*/ 69425 w 89169"/>
                  <a:gd name="connsiteY10" fmla="*/ 103819 h 114646"/>
                  <a:gd name="connsiteX11" fmla="*/ 69425 w 89169"/>
                  <a:gd name="connsiteY11" fmla="*/ 47770 h 114646"/>
                  <a:gd name="connsiteX12" fmla="*/ 68151 w 89169"/>
                  <a:gd name="connsiteY12" fmla="*/ 33757 h 114646"/>
                  <a:gd name="connsiteX13" fmla="*/ 61782 w 89169"/>
                  <a:gd name="connsiteY13" fmla="*/ 26114 h 114646"/>
                  <a:gd name="connsiteX14" fmla="*/ 50317 w 89169"/>
                  <a:gd name="connsiteY14" fmla="*/ 23566 h 114646"/>
                  <a:gd name="connsiteX15" fmla="*/ 32483 w 89169"/>
                  <a:gd name="connsiteY15" fmla="*/ 29936 h 114646"/>
                  <a:gd name="connsiteX16" fmla="*/ 24840 w 89169"/>
                  <a:gd name="connsiteY16" fmla="*/ 54139 h 114646"/>
                  <a:gd name="connsiteX17" fmla="*/ 24840 w 89169"/>
                  <a:gd name="connsiteY17" fmla="*/ 105093 h 114646"/>
                  <a:gd name="connsiteX18" fmla="*/ 9554 w 89169"/>
                  <a:gd name="connsiteY18" fmla="*/ 105093 h 11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9169" h="114646">
                    <a:moveTo>
                      <a:pt x="9554" y="105093"/>
                    </a:moveTo>
                    <a:lnTo>
                      <a:pt x="9554" y="12101"/>
                    </a:lnTo>
                    <a:lnTo>
                      <a:pt x="23566" y="12101"/>
                    </a:lnTo>
                    <a:lnTo>
                      <a:pt x="23566" y="24840"/>
                    </a:lnTo>
                    <a:cubicBezTo>
                      <a:pt x="29935" y="14649"/>
                      <a:pt x="40126" y="9554"/>
                      <a:pt x="52865" y="9554"/>
                    </a:cubicBezTo>
                    <a:cubicBezTo>
                      <a:pt x="57960" y="9554"/>
                      <a:pt x="63056" y="10828"/>
                      <a:pt x="68151" y="12101"/>
                    </a:cubicBezTo>
                    <a:cubicBezTo>
                      <a:pt x="73247" y="14649"/>
                      <a:pt x="75794" y="17197"/>
                      <a:pt x="78342" y="19745"/>
                    </a:cubicBezTo>
                    <a:cubicBezTo>
                      <a:pt x="80890" y="22292"/>
                      <a:pt x="82164" y="27388"/>
                      <a:pt x="83437" y="31209"/>
                    </a:cubicBezTo>
                    <a:cubicBezTo>
                      <a:pt x="83437" y="33757"/>
                      <a:pt x="84711" y="38852"/>
                      <a:pt x="84711" y="46496"/>
                    </a:cubicBezTo>
                    <a:lnTo>
                      <a:pt x="84711" y="103819"/>
                    </a:lnTo>
                    <a:lnTo>
                      <a:pt x="69425" y="103819"/>
                    </a:lnTo>
                    <a:lnTo>
                      <a:pt x="69425" y="47770"/>
                    </a:lnTo>
                    <a:cubicBezTo>
                      <a:pt x="69425" y="41400"/>
                      <a:pt x="69425" y="36305"/>
                      <a:pt x="68151" y="33757"/>
                    </a:cubicBezTo>
                    <a:cubicBezTo>
                      <a:pt x="66877" y="31209"/>
                      <a:pt x="64330" y="28662"/>
                      <a:pt x="61782" y="26114"/>
                    </a:cubicBezTo>
                    <a:cubicBezTo>
                      <a:pt x="59234" y="24840"/>
                      <a:pt x="55413" y="23566"/>
                      <a:pt x="50317" y="23566"/>
                    </a:cubicBezTo>
                    <a:cubicBezTo>
                      <a:pt x="43948" y="23566"/>
                      <a:pt x="37579" y="26114"/>
                      <a:pt x="32483" y="29936"/>
                    </a:cubicBezTo>
                    <a:cubicBezTo>
                      <a:pt x="27388" y="33757"/>
                      <a:pt x="24840" y="42674"/>
                      <a:pt x="24840" y="54139"/>
                    </a:cubicBezTo>
                    <a:lnTo>
                      <a:pt x="24840" y="105093"/>
                    </a:lnTo>
                    <a:lnTo>
                      <a:pt x="9554" y="10509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9A29D92D-E8D7-4E59-BEA1-D409534C9EA1}"/>
                  </a:ext>
                </a:extLst>
              </p:cNvPr>
              <p:cNvSpPr/>
              <p:nvPr/>
            </p:nvSpPr>
            <p:spPr>
              <a:xfrm>
                <a:off x="3905771" y="6200840"/>
                <a:ext cx="89170" cy="140124"/>
              </a:xfrm>
              <a:custGeom>
                <a:avLst/>
                <a:gdLst>
                  <a:gd name="connsiteX0" fmla="*/ 12102 w 89169"/>
                  <a:gd name="connsiteY0" fmla="*/ 112736 h 140123"/>
                  <a:gd name="connsiteX1" fmla="*/ 27388 w 89169"/>
                  <a:gd name="connsiteY1" fmla="*/ 115284 h 140123"/>
                  <a:gd name="connsiteX2" fmla="*/ 32483 w 89169"/>
                  <a:gd name="connsiteY2" fmla="*/ 125475 h 140123"/>
                  <a:gd name="connsiteX3" fmla="*/ 49043 w 89169"/>
                  <a:gd name="connsiteY3" fmla="*/ 129296 h 140123"/>
                  <a:gd name="connsiteX4" fmla="*/ 65604 w 89169"/>
                  <a:gd name="connsiteY4" fmla="*/ 125475 h 140123"/>
                  <a:gd name="connsiteX5" fmla="*/ 73247 w 89169"/>
                  <a:gd name="connsiteY5" fmla="*/ 112736 h 140123"/>
                  <a:gd name="connsiteX6" fmla="*/ 74521 w 89169"/>
                  <a:gd name="connsiteY6" fmla="*/ 92354 h 140123"/>
                  <a:gd name="connsiteX7" fmla="*/ 49043 w 89169"/>
                  <a:gd name="connsiteY7" fmla="*/ 105093 h 140123"/>
                  <a:gd name="connsiteX8" fmla="*/ 19745 w 89169"/>
                  <a:gd name="connsiteY8" fmla="*/ 91080 h 140123"/>
                  <a:gd name="connsiteX9" fmla="*/ 9554 w 89169"/>
                  <a:gd name="connsiteY9" fmla="*/ 57960 h 140123"/>
                  <a:gd name="connsiteX10" fmla="*/ 14649 w 89169"/>
                  <a:gd name="connsiteY10" fmla="*/ 33757 h 140123"/>
                  <a:gd name="connsiteX11" fmla="*/ 28662 w 89169"/>
                  <a:gd name="connsiteY11" fmla="*/ 15923 h 140123"/>
                  <a:gd name="connsiteX12" fmla="*/ 50317 w 89169"/>
                  <a:gd name="connsiteY12" fmla="*/ 9554 h 140123"/>
                  <a:gd name="connsiteX13" fmla="*/ 77068 w 89169"/>
                  <a:gd name="connsiteY13" fmla="*/ 22292 h 140123"/>
                  <a:gd name="connsiteX14" fmla="*/ 77068 w 89169"/>
                  <a:gd name="connsiteY14" fmla="*/ 10828 h 140123"/>
                  <a:gd name="connsiteX15" fmla="*/ 91081 w 89169"/>
                  <a:gd name="connsiteY15" fmla="*/ 10828 h 140123"/>
                  <a:gd name="connsiteX16" fmla="*/ 91081 w 89169"/>
                  <a:gd name="connsiteY16" fmla="*/ 91080 h 140123"/>
                  <a:gd name="connsiteX17" fmla="*/ 87259 w 89169"/>
                  <a:gd name="connsiteY17" fmla="*/ 121653 h 140123"/>
                  <a:gd name="connsiteX18" fmla="*/ 73247 w 89169"/>
                  <a:gd name="connsiteY18" fmla="*/ 135665 h 140123"/>
                  <a:gd name="connsiteX19" fmla="*/ 50317 w 89169"/>
                  <a:gd name="connsiteY19" fmla="*/ 140761 h 140123"/>
                  <a:gd name="connsiteX20" fmla="*/ 23566 w 89169"/>
                  <a:gd name="connsiteY20" fmla="*/ 133118 h 140123"/>
                  <a:gd name="connsiteX21" fmla="*/ 12102 w 89169"/>
                  <a:gd name="connsiteY21" fmla="*/ 112736 h 140123"/>
                  <a:gd name="connsiteX22" fmla="*/ 24840 w 89169"/>
                  <a:gd name="connsiteY22" fmla="*/ 56686 h 140123"/>
                  <a:gd name="connsiteX23" fmla="*/ 32483 w 89169"/>
                  <a:gd name="connsiteY23" fmla="*/ 83437 h 140123"/>
                  <a:gd name="connsiteX24" fmla="*/ 50317 w 89169"/>
                  <a:gd name="connsiteY24" fmla="*/ 92354 h 140123"/>
                  <a:gd name="connsiteX25" fmla="*/ 68151 w 89169"/>
                  <a:gd name="connsiteY25" fmla="*/ 83437 h 140123"/>
                  <a:gd name="connsiteX26" fmla="*/ 75794 w 89169"/>
                  <a:gd name="connsiteY26" fmla="*/ 57960 h 140123"/>
                  <a:gd name="connsiteX27" fmla="*/ 68151 w 89169"/>
                  <a:gd name="connsiteY27" fmla="*/ 32483 h 140123"/>
                  <a:gd name="connsiteX28" fmla="*/ 50317 w 89169"/>
                  <a:gd name="connsiteY28" fmla="*/ 23566 h 140123"/>
                  <a:gd name="connsiteX29" fmla="*/ 32483 w 89169"/>
                  <a:gd name="connsiteY29" fmla="*/ 32483 h 140123"/>
                  <a:gd name="connsiteX30" fmla="*/ 24840 w 89169"/>
                  <a:gd name="connsiteY30" fmla="*/ 56686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9169" h="140123">
                    <a:moveTo>
                      <a:pt x="12102" y="112736"/>
                    </a:moveTo>
                    <a:lnTo>
                      <a:pt x="27388" y="115284"/>
                    </a:lnTo>
                    <a:cubicBezTo>
                      <a:pt x="27388" y="120379"/>
                      <a:pt x="29936" y="122927"/>
                      <a:pt x="32483" y="125475"/>
                    </a:cubicBezTo>
                    <a:cubicBezTo>
                      <a:pt x="36305" y="128022"/>
                      <a:pt x="41400" y="129296"/>
                      <a:pt x="49043" y="129296"/>
                    </a:cubicBezTo>
                    <a:cubicBezTo>
                      <a:pt x="56686" y="129296"/>
                      <a:pt x="61782" y="128022"/>
                      <a:pt x="65604" y="125475"/>
                    </a:cubicBezTo>
                    <a:cubicBezTo>
                      <a:pt x="69425" y="122927"/>
                      <a:pt x="71973" y="119105"/>
                      <a:pt x="73247" y="112736"/>
                    </a:cubicBezTo>
                    <a:cubicBezTo>
                      <a:pt x="74521" y="108914"/>
                      <a:pt x="74521" y="102545"/>
                      <a:pt x="74521" y="92354"/>
                    </a:cubicBezTo>
                    <a:cubicBezTo>
                      <a:pt x="68151" y="99998"/>
                      <a:pt x="59234" y="105093"/>
                      <a:pt x="49043" y="105093"/>
                    </a:cubicBezTo>
                    <a:cubicBezTo>
                      <a:pt x="36305" y="105093"/>
                      <a:pt x="26114" y="99998"/>
                      <a:pt x="19745" y="91080"/>
                    </a:cubicBezTo>
                    <a:cubicBezTo>
                      <a:pt x="13376" y="82163"/>
                      <a:pt x="9554" y="70699"/>
                      <a:pt x="9554" y="57960"/>
                    </a:cubicBezTo>
                    <a:cubicBezTo>
                      <a:pt x="9554" y="49043"/>
                      <a:pt x="10828" y="41400"/>
                      <a:pt x="14649" y="33757"/>
                    </a:cubicBezTo>
                    <a:cubicBezTo>
                      <a:pt x="18471" y="26114"/>
                      <a:pt x="22292" y="21019"/>
                      <a:pt x="28662" y="15923"/>
                    </a:cubicBezTo>
                    <a:cubicBezTo>
                      <a:pt x="35031" y="12101"/>
                      <a:pt x="41400" y="9554"/>
                      <a:pt x="50317" y="9554"/>
                    </a:cubicBezTo>
                    <a:cubicBezTo>
                      <a:pt x="61782" y="9554"/>
                      <a:pt x="70699" y="13375"/>
                      <a:pt x="77068" y="22292"/>
                    </a:cubicBezTo>
                    <a:lnTo>
                      <a:pt x="77068" y="10828"/>
                    </a:lnTo>
                    <a:lnTo>
                      <a:pt x="91081" y="10828"/>
                    </a:lnTo>
                    <a:lnTo>
                      <a:pt x="91081" y="91080"/>
                    </a:lnTo>
                    <a:cubicBezTo>
                      <a:pt x="91081" y="105093"/>
                      <a:pt x="89807" y="115284"/>
                      <a:pt x="87259" y="121653"/>
                    </a:cubicBezTo>
                    <a:cubicBezTo>
                      <a:pt x="84711" y="128022"/>
                      <a:pt x="79616" y="131844"/>
                      <a:pt x="73247" y="135665"/>
                    </a:cubicBezTo>
                    <a:cubicBezTo>
                      <a:pt x="66877" y="139487"/>
                      <a:pt x="59234" y="140761"/>
                      <a:pt x="50317" y="140761"/>
                    </a:cubicBezTo>
                    <a:cubicBezTo>
                      <a:pt x="38853" y="140761"/>
                      <a:pt x="29936" y="138213"/>
                      <a:pt x="23566" y="133118"/>
                    </a:cubicBezTo>
                    <a:cubicBezTo>
                      <a:pt x="14649" y="130570"/>
                      <a:pt x="12102" y="122927"/>
                      <a:pt x="12102" y="112736"/>
                    </a:cubicBezTo>
                    <a:close/>
                    <a:moveTo>
                      <a:pt x="24840" y="56686"/>
                    </a:moveTo>
                    <a:cubicBezTo>
                      <a:pt x="24840" y="69425"/>
                      <a:pt x="27388" y="77068"/>
                      <a:pt x="32483" y="83437"/>
                    </a:cubicBezTo>
                    <a:cubicBezTo>
                      <a:pt x="37579" y="89807"/>
                      <a:pt x="43948" y="92354"/>
                      <a:pt x="50317" y="92354"/>
                    </a:cubicBezTo>
                    <a:cubicBezTo>
                      <a:pt x="57960" y="92354"/>
                      <a:pt x="63056" y="89807"/>
                      <a:pt x="68151" y="83437"/>
                    </a:cubicBezTo>
                    <a:cubicBezTo>
                      <a:pt x="73247" y="78342"/>
                      <a:pt x="75794" y="69425"/>
                      <a:pt x="75794" y="57960"/>
                    </a:cubicBezTo>
                    <a:cubicBezTo>
                      <a:pt x="75794" y="46496"/>
                      <a:pt x="73247" y="37578"/>
                      <a:pt x="68151" y="32483"/>
                    </a:cubicBezTo>
                    <a:cubicBezTo>
                      <a:pt x="63056" y="26114"/>
                      <a:pt x="56686" y="23566"/>
                      <a:pt x="50317" y="23566"/>
                    </a:cubicBezTo>
                    <a:cubicBezTo>
                      <a:pt x="43948" y="23566"/>
                      <a:pt x="37579" y="26114"/>
                      <a:pt x="32483" y="32483"/>
                    </a:cubicBezTo>
                    <a:cubicBezTo>
                      <a:pt x="27388" y="37578"/>
                      <a:pt x="24840" y="45222"/>
                      <a:pt x="24840" y="566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E39E123B-06D0-487C-8B83-690C6BE95E33}"/>
                  </a:ext>
                </a:extLst>
              </p:cNvPr>
              <p:cNvSpPr/>
              <p:nvPr/>
            </p:nvSpPr>
            <p:spPr>
              <a:xfrm>
                <a:off x="4003857" y="6200840"/>
                <a:ext cx="89170" cy="114647"/>
              </a:xfrm>
              <a:custGeom>
                <a:avLst/>
                <a:gdLst>
                  <a:gd name="connsiteX0" fmla="*/ 9554 w 89169"/>
                  <a:gd name="connsiteY0" fmla="*/ 77068 h 114646"/>
                  <a:gd name="connsiteX1" fmla="*/ 24840 w 89169"/>
                  <a:gd name="connsiteY1" fmla="*/ 74521 h 114646"/>
                  <a:gd name="connsiteX2" fmla="*/ 32484 w 89169"/>
                  <a:gd name="connsiteY2" fmla="*/ 88533 h 114646"/>
                  <a:gd name="connsiteX3" fmla="*/ 49043 w 89169"/>
                  <a:gd name="connsiteY3" fmla="*/ 93628 h 114646"/>
                  <a:gd name="connsiteX4" fmla="*/ 65603 w 89169"/>
                  <a:gd name="connsiteY4" fmla="*/ 89807 h 114646"/>
                  <a:gd name="connsiteX5" fmla="*/ 70699 w 89169"/>
                  <a:gd name="connsiteY5" fmla="*/ 79616 h 114646"/>
                  <a:gd name="connsiteX6" fmla="*/ 65603 w 89169"/>
                  <a:gd name="connsiteY6" fmla="*/ 70699 h 114646"/>
                  <a:gd name="connsiteX7" fmla="*/ 49043 w 89169"/>
                  <a:gd name="connsiteY7" fmla="*/ 65603 h 114646"/>
                  <a:gd name="connsiteX8" fmla="*/ 24840 w 89169"/>
                  <a:gd name="connsiteY8" fmla="*/ 57960 h 114646"/>
                  <a:gd name="connsiteX9" fmla="*/ 14649 w 89169"/>
                  <a:gd name="connsiteY9" fmla="*/ 49043 h 114646"/>
                  <a:gd name="connsiteX10" fmla="*/ 10828 w 89169"/>
                  <a:gd name="connsiteY10" fmla="*/ 36305 h 114646"/>
                  <a:gd name="connsiteX11" fmla="*/ 13376 w 89169"/>
                  <a:gd name="connsiteY11" fmla="*/ 24840 h 114646"/>
                  <a:gd name="connsiteX12" fmla="*/ 21019 w 89169"/>
                  <a:gd name="connsiteY12" fmla="*/ 15923 h 114646"/>
                  <a:gd name="connsiteX13" fmla="*/ 31210 w 89169"/>
                  <a:gd name="connsiteY13" fmla="*/ 10828 h 114646"/>
                  <a:gd name="connsiteX14" fmla="*/ 45222 w 89169"/>
                  <a:gd name="connsiteY14" fmla="*/ 9554 h 114646"/>
                  <a:gd name="connsiteX15" fmla="*/ 64330 w 89169"/>
                  <a:gd name="connsiteY15" fmla="*/ 12101 h 114646"/>
                  <a:gd name="connsiteX16" fmla="*/ 77068 w 89169"/>
                  <a:gd name="connsiteY16" fmla="*/ 21019 h 114646"/>
                  <a:gd name="connsiteX17" fmla="*/ 82164 w 89169"/>
                  <a:gd name="connsiteY17" fmla="*/ 35031 h 114646"/>
                  <a:gd name="connsiteX18" fmla="*/ 66877 w 89169"/>
                  <a:gd name="connsiteY18" fmla="*/ 37578 h 114646"/>
                  <a:gd name="connsiteX19" fmla="*/ 60508 w 89169"/>
                  <a:gd name="connsiteY19" fmla="*/ 26114 h 114646"/>
                  <a:gd name="connsiteX20" fmla="*/ 46496 w 89169"/>
                  <a:gd name="connsiteY20" fmla="*/ 22292 h 114646"/>
                  <a:gd name="connsiteX21" fmla="*/ 31210 w 89169"/>
                  <a:gd name="connsiteY21" fmla="*/ 26114 h 114646"/>
                  <a:gd name="connsiteX22" fmla="*/ 26114 w 89169"/>
                  <a:gd name="connsiteY22" fmla="*/ 35031 h 114646"/>
                  <a:gd name="connsiteX23" fmla="*/ 28662 w 89169"/>
                  <a:gd name="connsiteY23" fmla="*/ 40126 h 114646"/>
                  <a:gd name="connsiteX24" fmla="*/ 35031 w 89169"/>
                  <a:gd name="connsiteY24" fmla="*/ 43948 h 114646"/>
                  <a:gd name="connsiteX25" fmla="*/ 49043 w 89169"/>
                  <a:gd name="connsiteY25" fmla="*/ 47770 h 114646"/>
                  <a:gd name="connsiteX26" fmla="*/ 71973 w 89169"/>
                  <a:gd name="connsiteY26" fmla="*/ 55413 h 114646"/>
                  <a:gd name="connsiteX27" fmla="*/ 82164 w 89169"/>
                  <a:gd name="connsiteY27" fmla="*/ 63056 h 114646"/>
                  <a:gd name="connsiteX28" fmla="*/ 85985 w 89169"/>
                  <a:gd name="connsiteY28" fmla="*/ 77068 h 114646"/>
                  <a:gd name="connsiteX29" fmla="*/ 80890 w 89169"/>
                  <a:gd name="connsiteY29" fmla="*/ 92354 h 114646"/>
                  <a:gd name="connsiteX30" fmla="*/ 68151 w 89169"/>
                  <a:gd name="connsiteY30" fmla="*/ 102545 h 114646"/>
                  <a:gd name="connsiteX31" fmla="*/ 49043 w 89169"/>
                  <a:gd name="connsiteY31" fmla="*/ 106367 h 114646"/>
                  <a:gd name="connsiteX32" fmla="*/ 21019 w 89169"/>
                  <a:gd name="connsiteY32" fmla="*/ 98724 h 114646"/>
                  <a:gd name="connsiteX33" fmla="*/ 9554 w 89169"/>
                  <a:gd name="connsiteY33" fmla="*/ 77068 h 11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9169" h="114646">
                    <a:moveTo>
                      <a:pt x="9554" y="77068"/>
                    </a:moveTo>
                    <a:lnTo>
                      <a:pt x="24840" y="74521"/>
                    </a:lnTo>
                    <a:cubicBezTo>
                      <a:pt x="26114" y="80890"/>
                      <a:pt x="28662" y="85985"/>
                      <a:pt x="32484" y="88533"/>
                    </a:cubicBezTo>
                    <a:cubicBezTo>
                      <a:pt x="36305" y="92354"/>
                      <a:pt x="41400" y="93628"/>
                      <a:pt x="49043" y="93628"/>
                    </a:cubicBezTo>
                    <a:cubicBezTo>
                      <a:pt x="56687" y="93628"/>
                      <a:pt x="61782" y="92354"/>
                      <a:pt x="65603" y="89807"/>
                    </a:cubicBezTo>
                    <a:cubicBezTo>
                      <a:pt x="69425" y="87259"/>
                      <a:pt x="70699" y="83437"/>
                      <a:pt x="70699" y="79616"/>
                    </a:cubicBezTo>
                    <a:cubicBezTo>
                      <a:pt x="70699" y="75794"/>
                      <a:pt x="69425" y="73247"/>
                      <a:pt x="65603" y="70699"/>
                    </a:cubicBezTo>
                    <a:cubicBezTo>
                      <a:pt x="63056" y="69425"/>
                      <a:pt x="57961" y="68151"/>
                      <a:pt x="49043" y="65603"/>
                    </a:cubicBezTo>
                    <a:cubicBezTo>
                      <a:pt x="37579" y="63056"/>
                      <a:pt x="29936" y="60508"/>
                      <a:pt x="24840" y="57960"/>
                    </a:cubicBezTo>
                    <a:cubicBezTo>
                      <a:pt x="21019" y="55413"/>
                      <a:pt x="17197" y="52865"/>
                      <a:pt x="14649" y="49043"/>
                    </a:cubicBezTo>
                    <a:cubicBezTo>
                      <a:pt x="12102" y="45222"/>
                      <a:pt x="10828" y="41400"/>
                      <a:pt x="10828" y="36305"/>
                    </a:cubicBezTo>
                    <a:cubicBezTo>
                      <a:pt x="10828" y="32483"/>
                      <a:pt x="12102" y="28662"/>
                      <a:pt x="13376" y="24840"/>
                    </a:cubicBezTo>
                    <a:cubicBezTo>
                      <a:pt x="14649" y="21019"/>
                      <a:pt x="18471" y="18471"/>
                      <a:pt x="21019" y="15923"/>
                    </a:cubicBezTo>
                    <a:cubicBezTo>
                      <a:pt x="23566" y="14649"/>
                      <a:pt x="27388" y="12101"/>
                      <a:pt x="31210" y="10828"/>
                    </a:cubicBezTo>
                    <a:cubicBezTo>
                      <a:pt x="35031" y="9554"/>
                      <a:pt x="40126" y="9554"/>
                      <a:pt x="45222" y="9554"/>
                    </a:cubicBezTo>
                    <a:cubicBezTo>
                      <a:pt x="52865" y="9554"/>
                      <a:pt x="59234" y="10828"/>
                      <a:pt x="64330" y="12101"/>
                    </a:cubicBezTo>
                    <a:cubicBezTo>
                      <a:pt x="69425" y="14649"/>
                      <a:pt x="73247" y="17197"/>
                      <a:pt x="77068" y="21019"/>
                    </a:cubicBezTo>
                    <a:cubicBezTo>
                      <a:pt x="79616" y="24840"/>
                      <a:pt x="80890" y="29936"/>
                      <a:pt x="82164" y="35031"/>
                    </a:cubicBezTo>
                    <a:lnTo>
                      <a:pt x="66877" y="37578"/>
                    </a:lnTo>
                    <a:cubicBezTo>
                      <a:pt x="65603" y="32483"/>
                      <a:pt x="64330" y="28662"/>
                      <a:pt x="60508" y="26114"/>
                    </a:cubicBezTo>
                    <a:cubicBezTo>
                      <a:pt x="56687" y="23566"/>
                      <a:pt x="52865" y="22292"/>
                      <a:pt x="46496" y="22292"/>
                    </a:cubicBezTo>
                    <a:cubicBezTo>
                      <a:pt x="38853" y="22292"/>
                      <a:pt x="33757" y="23566"/>
                      <a:pt x="31210" y="26114"/>
                    </a:cubicBezTo>
                    <a:cubicBezTo>
                      <a:pt x="28662" y="28662"/>
                      <a:pt x="26114" y="31209"/>
                      <a:pt x="26114" y="35031"/>
                    </a:cubicBezTo>
                    <a:cubicBezTo>
                      <a:pt x="26114" y="37578"/>
                      <a:pt x="26114" y="38852"/>
                      <a:pt x="28662" y="40126"/>
                    </a:cubicBezTo>
                    <a:cubicBezTo>
                      <a:pt x="29936" y="41400"/>
                      <a:pt x="32484" y="42674"/>
                      <a:pt x="35031" y="43948"/>
                    </a:cubicBezTo>
                    <a:cubicBezTo>
                      <a:pt x="36305" y="43948"/>
                      <a:pt x="41400" y="46496"/>
                      <a:pt x="49043" y="47770"/>
                    </a:cubicBezTo>
                    <a:cubicBezTo>
                      <a:pt x="60508" y="50317"/>
                      <a:pt x="68151" y="52865"/>
                      <a:pt x="71973" y="55413"/>
                    </a:cubicBezTo>
                    <a:cubicBezTo>
                      <a:pt x="75794" y="56686"/>
                      <a:pt x="79616" y="60508"/>
                      <a:pt x="82164" y="63056"/>
                    </a:cubicBezTo>
                    <a:cubicBezTo>
                      <a:pt x="84711" y="65603"/>
                      <a:pt x="85985" y="70699"/>
                      <a:pt x="85985" y="77068"/>
                    </a:cubicBezTo>
                    <a:cubicBezTo>
                      <a:pt x="85985" y="82163"/>
                      <a:pt x="84711" y="87259"/>
                      <a:pt x="80890" y="92354"/>
                    </a:cubicBezTo>
                    <a:cubicBezTo>
                      <a:pt x="78342" y="97450"/>
                      <a:pt x="73247" y="99998"/>
                      <a:pt x="68151" y="102545"/>
                    </a:cubicBezTo>
                    <a:cubicBezTo>
                      <a:pt x="61782" y="105093"/>
                      <a:pt x="55413" y="106367"/>
                      <a:pt x="49043" y="106367"/>
                    </a:cubicBezTo>
                    <a:cubicBezTo>
                      <a:pt x="37579" y="106367"/>
                      <a:pt x="27388" y="103819"/>
                      <a:pt x="21019" y="98724"/>
                    </a:cubicBezTo>
                    <a:cubicBezTo>
                      <a:pt x="15923" y="94902"/>
                      <a:pt x="10828" y="87259"/>
                      <a:pt x="9554" y="770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98F7DF0-3E99-4101-9D47-E534CD9CEE09}"/>
                  </a:ext>
                </a:extLst>
              </p:cNvPr>
              <p:cNvSpPr/>
              <p:nvPr/>
            </p:nvSpPr>
            <p:spPr>
              <a:xfrm>
                <a:off x="4156720" y="6167720"/>
                <a:ext cx="63693" cy="140124"/>
              </a:xfrm>
              <a:custGeom>
                <a:avLst/>
                <a:gdLst>
                  <a:gd name="connsiteX0" fmla="*/ 56687 w 63692"/>
                  <a:gd name="connsiteY0" fmla="*/ 138213 h 140123"/>
                  <a:gd name="connsiteX1" fmla="*/ 41400 w 63692"/>
                  <a:gd name="connsiteY1" fmla="*/ 138213 h 140123"/>
                  <a:gd name="connsiteX2" fmla="*/ 41400 w 63692"/>
                  <a:gd name="connsiteY2" fmla="*/ 38852 h 140123"/>
                  <a:gd name="connsiteX3" fmla="*/ 26114 w 63692"/>
                  <a:gd name="connsiteY3" fmla="*/ 49043 h 140123"/>
                  <a:gd name="connsiteX4" fmla="*/ 9554 w 63692"/>
                  <a:gd name="connsiteY4" fmla="*/ 56687 h 140123"/>
                  <a:gd name="connsiteX5" fmla="*/ 9554 w 63692"/>
                  <a:gd name="connsiteY5" fmla="*/ 41400 h 140123"/>
                  <a:gd name="connsiteX6" fmla="*/ 32484 w 63692"/>
                  <a:gd name="connsiteY6" fmla="*/ 26114 h 140123"/>
                  <a:gd name="connsiteX7" fmla="*/ 46496 w 63692"/>
                  <a:gd name="connsiteY7" fmla="*/ 9554 h 140123"/>
                  <a:gd name="connsiteX8" fmla="*/ 56687 w 63692"/>
                  <a:gd name="connsiteY8" fmla="*/ 9554 h 140123"/>
                  <a:gd name="connsiteX9" fmla="*/ 56687 w 63692"/>
                  <a:gd name="connsiteY9" fmla="*/ 138213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692" h="140123">
                    <a:moveTo>
                      <a:pt x="56687" y="138213"/>
                    </a:moveTo>
                    <a:lnTo>
                      <a:pt x="41400" y="138213"/>
                    </a:lnTo>
                    <a:lnTo>
                      <a:pt x="41400" y="38852"/>
                    </a:lnTo>
                    <a:cubicBezTo>
                      <a:pt x="37579" y="42674"/>
                      <a:pt x="32484" y="46496"/>
                      <a:pt x="26114" y="49043"/>
                    </a:cubicBezTo>
                    <a:cubicBezTo>
                      <a:pt x="19745" y="52865"/>
                      <a:pt x="14649" y="55413"/>
                      <a:pt x="9554" y="56687"/>
                    </a:cubicBezTo>
                    <a:lnTo>
                      <a:pt x="9554" y="41400"/>
                    </a:lnTo>
                    <a:cubicBezTo>
                      <a:pt x="18471" y="37579"/>
                      <a:pt x="26114" y="32483"/>
                      <a:pt x="32484" y="26114"/>
                    </a:cubicBezTo>
                    <a:cubicBezTo>
                      <a:pt x="38853" y="19745"/>
                      <a:pt x="43948" y="14649"/>
                      <a:pt x="46496" y="9554"/>
                    </a:cubicBezTo>
                    <a:lnTo>
                      <a:pt x="56687" y="9554"/>
                    </a:lnTo>
                    <a:lnTo>
                      <a:pt x="56687" y="13821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71820A9A-225B-4F07-90EE-C335029CF031}"/>
                  </a:ext>
                </a:extLst>
              </p:cNvPr>
              <p:cNvSpPr/>
              <p:nvPr/>
            </p:nvSpPr>
            <p:spPr>
              <a:xfrm>
                <a:off x="2932546" y="5902759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2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5 h 140123"/>
                  <a:gd name="connsiteX5" fmla="*/ 82164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0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8 h 140123"/>
                  <a:gd name="connsiteX12" fmla="*/ 9554 w 101908"/>
                  <a:gd name="connsiteY12" fmla="*/ 75794 h 140123"/>
                  <a:gd name="connsiteX13" fmla="*/ 24840 w 101908"/>
                  <a:gd name="connsiteY13" fmla="*/ 75794 h 140123"/>
                  <a:gd name="connsiteX14" fmla="*/ 32483 w 101908"/>
                  <a:gd name="connsiteY14" fmla="*/ 117831 h 140123"/>
                  <a:gd name="connsiteX15" fmla="*/ 50317 w 101908"/>
                  <a:gd name="connsiteY15" fmla="*/ 128022 h 140123"/>
                  <a:gd name="connsiteX16" fmla="*/ 68151 w 101908"/>
                  <a:gd name="connsiteY16" fmla="*/ 117831 h 140123"/>
                  <a:gd name="connsiteX17" fmla="*/ 75794 w 101908"/>
                  <a:gd name="connsiteY17" fmla="*/ 75794 h 140123"/>
                  <a:gd name="connsiteX18" fmla="*/ 68151 w 101908"/>
                  <a:gd name="connsiteY18" fmla="*/ 33757 h 140123"/>
                  <a:gd name="connsiteX19" fmla="*/ 50317 w 101908"/>
                  <a:gd name="connsiteY19" fmla="*/ 23566 h 140123"/>
                  <a:gd name="connsiteX20" fmla="*/ 32483 w 101908"/>
                  <a:gd name="connsiteY20" fmla="*/ 32483 h 140123"/>
                  <a:gd name="connsiteX21" fmla="*/ 24840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2"/>
                    </a:cubicBezTo>
                    <a:cubicBezTo>
                      <a:pt x="17197" y="29935"/>
                      <a:pt x="22292" y="22292"/>
                      <a:pt x="28662" y="17197"/>
                    </a:cubicBezTo>
                    <a:cubicBezTo>
                      <a:pt x="35031" y="12101"/>
                      <a:pt x="42674" y="9554"/>
                      <a:pt x="51591" y="9554"/>
                    </a:cubicBezTo>
                    <a:cubicBezTo>
                      <a:pt x="57960" y="9554"/>
                      <a:pt x="64330" y="10827"/>
                      <a:pt x="69425" y="13375"/>
                    </a:cubicBezTo>
                    <a:cubicBezTo>
                      <a:pt x="74520" y="15923"/>
                      <a:pt x="78342" y="19745"/>
                      <a:pt x="82164" y="24840"/>
                    </a:cubicBezTo>
                    <a:cubicBezTo>
                      <a:pt x="85985" y="29935"/>
                      <a:pt x="88533" y="36305"/>
                      <a:pt x="89807" y="43948"/>
                    </a:cubicBezTo>
                    <a:cubicBezTo>
                      <a:pt x="92354" y="51591"/>
                      <a:pt x="92354" y="61782"/>
                      <a:pt x="92354" y="74520"/>
                    </a:cubicBezTo>
                    <a:cubicBezTo>
                      <a:pt x="92354" y="89807"/>
                      <a:pt x="91080" y="101271"/>
                      <a:pt x="87259" y="110188"/>
                    </a:cubicBezTo>
                    <a:cubicBezTo>
                      <a:pt x="84711" y="119105"/>
                      <a:pt x="79616" y="126748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9" y="139487"/>
                      <a:pt x="28662" y="135665"/>
                      <a:pt x="21019" y="126748"/>
                    </a:cubicBezTo>
                    <a:cubicBezTo>
                      <a:pt x="13376" y="116558"/>
                      <a:pt x="9554" y="99997"/>
                      <a:pt x="9554" y="75794"/>
                    </a:cubicBezTo>
                    <a:close/>
                    <a:moveTo>
                      <a:pt x="24840" y="75794"/>
                    </a:moveTo>
                    <a:cubicBezTo>
                      <a:pt x="24840" y="96176"/>
                      <a:pt x="27388" y="110188"/>
                      <a:pt x="32483" y="117831"/>
                    </a:cubicBezTo>
                    <a:cubicBezTo>
                      <a:pt x="37579" y="124201"/>
                      <a:pt x="43948" y="128022"/>
                      <a:pt x="50317" y="128022"/>
                    </a:cubicBezTo>
                    <a:cubicBezTo>
                      <a:pt x="56686" y="128022"/>
                      <a:pt x="63056" y="124201"/>
                      <a:pt x="68151" y="117831"/>
                    </a:cubicBezTo>
                    <a:cubicBezTo>
                      <a:pt x="73247" y="111462"/>
                      <a:pt x="75794" y="97450"/>
                      <a:pt x="75794" y="75794"/>
                    </a:cubicBezTo>
                    <a:cubicBezTo>
                      <a:pt x="75794" y="55412"/>
                      <a:pt x="73247" y="41400"/>
                      <a:pt x="68151" y="33757"/>
                    </a:cubicBezTo>
                    <a:cubicBezTo>
                      <a:pt x="63056" y="26114"/>
                      <a:pt x="56686" y="23566"/>
                      <a:pt x="50317" y="23566"/>
                    </a:cubicBezTo>
                    <a:cubicBezTo>
                      <a:pt x="42674" y="23566"/>
                      <a:pt x="37579" y="26114"/>
                      <a:pt x="32483" y="32483"/>
                    </a:cubicBezTo>
                    <a:cubicBezTo>
                      <a:pt x="27388" y="40126"/>
                      <a:pt x="24840" y="54139"/>
                      <a:pt x="24840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22BF4B4F-1694-4421-A273-D129FCCDD872}"/>
                  </a:ext>
                </a:extLst>
              </p:cNvPr>
              <p:cNvSpPr/>
              <p:nvPr/>
            </p:nvSpPr>
            <p:spPr>
              <a:xfrm>
                <a:off x="3039550" y="6013584"/>
                <a:ext cx="25477" cy="25477"/>
              </a:xfrm>
              <a:custGeom>
                <a:avLst/>
                <a:gdLst>
                  <a:gd name="connsiteX0" fmla="*/ 9554 w 25477"/>
                  <a:gd name="connsiteY0" fmla="*/ 27388 h 25477"/>
                  <a:gd name="connsiteX1" fmla="*/ 9554 w 25477"/>
                  <a:gd name="connsiteY1" fmla="*/ 9554 h 25477"/>
                  <a:gd name="connsiteX2" fmla="*/ 27388 w 25477"/>
                  <a:gd name="connsiteY2" fmla="*/ 9554 h 25477"/>
                  <a:gd name="connsiteX3" fmla="*/ 27388 w 25477"/>
                  <a:gd name="connsiteY3" fmla="*/ 27388 h 25477"/>
                  <a:gd name="connsiteX4" fmla="*/ 9554 w 25477"/>
                  <a:gd name="connsiteY4" fmla="*/ 27388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77" h="25477">
                    <a:moveTo>
                      <a:pt x="9554" y="27388"/>
                    </a:moveTo>
                    <a:lnTo>
                      <a:pt x="9554" y="9554"/>
                    </a:lnTo>
                    <a:lnTo>
                      <a:pt x="27388" y="9554"/>
                    </a:lnTo>
                    <a:lnTo>
                      <a:pt x="27388" y="27388"/>
                    </a:lnTo>
                    <a:lnTo>
                      <a:pt x="9554" y="2738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F38017-3402-4C53-BD4A-EFBD8E03538E}"/>
                  </a:ext>
                </a:extLst>
              </p:cNvPr>
              <p:cNvSpPr/>
              <p:nvPr/>
            </p:nvSpPr>
            <p:spPr>
              <a:xfrm>
                <a:off x="3093052" y="5902759"/>
                <a:ext cx="63693" cy="140124"/>
              </a:xfrm>
              <a:custGeom>
                <a:avLst/>
                <a:gdLst>
                  <a:gd name="connsiteX0" fmla="*/ 56687 w 63692"/>
                  <a:gd name="connsiteY0" fmla="*/ 138213 h 140123"/>
                  <a:gd name="connsiteX1" fmla="*/ 41400 w 63692"/>
                  <a:gd name="connsiteY1" fmla="*/ 138213 h 140123"/>
                  <a:gd name="connsiteX2" fmla="*/ 41400 w 63692"/>
                  <a:gd name="connsiteY2" fmla="*/ 38852 h 140123"/>
                  <a:gd name="connsiteX3" fmla="*/ 26114 w 63692"/>
                  <a:gd name="connsiteY3" fmla="*/ 49043 h 140123"/>
                  <a:gd name="connsiteX4" fmla="*/ 9554 w 63692"/>
                  <a:gd name="connsiteY4" fmla="*/ 56686 h 140123"/>
                  <a:gd name="connsiteX5" fmla="*/ 9554 w 63692"/>
                  <a:gd name="connsiteY5" fmla="*/ 41400 h 140123"/>
                  <a:gd name="connsiteX6" fmla="*/ 32483 w 63692"/>
                  <a:gd name="connsiteY6" fmla="*/ 26114 h 140123"/>
                  <a:gd name="connsiteX7" fmla="*/ 46496 w 63692"/>
                  <a:gd name="connsiteY7" fmla="*/ 9554 h 140123"/>
                  <a:gd name="connsiteX8" fmla="*/ 56687 w 63692"/>
                  <a:gd name="connsiteY8" fmla="*/ 9554 h 140123"/>
                  <a:gd name="connsiteX9" fmla="*/ 56687 w 63692"/>
                  <a:gd name="connsiteY9" fmla="*/ 138213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692" h="140123">
                    <a:moveTo>
                      <a:pt x="56687" y="138213"/>
                    </a:moveTo>
                    <a:lnTo>
                      <a:pt x="41400" y="138213"/>
                    </a:lnTo>
                    <a:lnTo>
                      <a:pt x="41400" y="38852"/>
                    </a:lnTo>
                    <a:cubicBezTo>
                      <a:pt x="37579" y="42674"/>
                      <a:pt x="32483" y="46496"/>
                      <a:pt x="26114" y="49043"/>
                    </a:cubicBezTo>
                    <a:cubicBezTo>
                      <a:pt x="19745" y="51591"/>
                      <a:pt x="14649" y="55412"/>
                      <a:pt x="9554" y="56686"/>
                    </a:cubicBezTo>
                    <a:lnTo>
                      <a:pt x="9554" y="41400"/>
                    </a:lnTo>
                    <a:cubicBezTo>
                      <a:pt x="18471" y="37578"/>
                      <a:pt x="26114" y="32483"/>
                      <a:pt x="32483" y="26114"/>
                    </a:cubicBezTo>
                    <a:cubicBezTo>
                      <a:pt x="38853" y="19745"/>
                      <a:pt x="43948" y="14649"/>
                      <a:pt x="46496" y="9554"/>
                    </a:cubicBezTo>
                    <a:lnTo>
                      <a:pt x="56687" y="9554"/>
                    </a:lnTo>
                    <a:lnTo>
                      <a:pt x="56687" y="13821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9A8F750-4957-4A56-9EE8-FF1C1C12A8BA}"/>
                  </a:ext>
                </a:extLst>
              </p:cNvPr>
              <p:cNvSpPr/>
              <p:nvPr/>
            </p:nvSpPr>
            <p:spPr>
              <a:xfrm>
                <a:off x="2440839" y="5902759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2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5 h 140123"/>
                  <a:gd name="connsiteX5" fmla="*/ 82164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0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8 h 140123"/>
                  <a:gd name="connsiteX12" fmla="*/ 9554 w 101908"/>
                  <a:gd name="connsiteY12" fmla="*/ 75794 h 140123"/>
                  <a:gd name="connsiteX13" fmla="*/ 24840 w 101908"/>
                  <a:gd name="connsiteY13" fmla="*/ 75794 h 140123"/>
                  <a:gd name="connsiteX14" fmla="*/ 32483 w 101908"/>
                  <a:gd name="connsiteY14" fmla="*/ 117831 h 140123"/>
                  <a:gd name="connsiteX15" fmla="*/ 50317 w 101908"/>
                  <a:gd name="connsiteY15" fmla="*/ 128022 h 140123"/>
                  <a:gd name="connsiteX16" fmla="*/ 68151 w 101908"/>
                  <a:gd name="connsiteY16" fmla="*/ 117831 h 140123"/>
                  <a:gd name="connsiteX17" fmla="*/ 75794 w 101908"/>
                  <a:gd name="connsiteY17" fmla="*/ 75794 h 140123"/>
                  <a:gd name="connsiteX18" fmla="*/ 68151 w 101908"/>
                  <a:gd name="connsiteY18" fmla="*/ 33757 h 140123"/>
                  <a:gd name="connsiteX19" fmla="*/ 50317 w 101908"/>
                  <a:gd name="connsiteY19" fmla="*/ 23566 h 140123"/>
                  <a:gd name="connsiteX20" fmla="*/ 32483 w 101908"/>
                  <a:gd name="connsiteY20" fmla="*/ 32483 h 140123"/>
                  <a:gd name="connsiteX21" fmla="*/ 24840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2"/>
                    </a:cubicBezTo>
                    <a:cubicBezTo>
                      <a:pt x="17197" y="29935"/>
                      <a:pt x="22292" y="22292"/>
                      <a:pt x="28662" y="17197"/>
                    </a:cubicBezTo>
                    <a:cubicBezTo>
                      <a:pt x="35031" y="12101"/>
                      <a:pt x="42674" y="9554"/>
                      <a:pt x="51591" y="9554"/>
                    </a:cubicBezTo>
                    <a:cubicBezTo>
                      <a:pt x="57960" y="9554"/>
                      <a:pt x="64330" y="10827"/>
                      <a:pt x="69425" y="13375"/>
                    </a:cubicBezTo>
                    <a:cubicBezTo>
                      <a:pt x="74521" y="15923"/>
                      <a:pt x="78342" y="19745"/>
                      <a:pt x="82164" y="24840"/>
                    </a:cubicBezTo>
                    <a:cubicBezTo>
                      <a:pt x="85985" y="29935"/>
                      <a:pt x="88533" y="36305"/>
                      <a:pt x="89807" y="43948"/>
                    </a:cubicBezTo>
                    <a:cubicBezTo>
                      <a:pt x="92354" y="51591"/>
                      <a:pt x="92354" y="61782"/>
                      <a:pt x="92354" y="74520"/>
                    </a:cubicBezTo>
                    <a:cubicBezTo>
                      <a:pt x="92354" y="89807"/>
                      <a:pt x="91081" y="101271"/>
                      <a:pt x="87259" y="110188"/>
                    </a:cubicBezTo>
                    <a:cubicBezTo>
                      <a:pt x="84711" y="119105"/>
                      <a:pt x="79616" y="126748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9" y="139487"/>
                      <a:pt x="28662" y="135665"/>
                      <a:pt x="21019" y="126748"/>
                    </a:cubicBezTo>
                    <a:cubicBezTo>
                      <a:pt x="13376" y="116558"/>
                      <a:pt x="9554" y="99997"/>
                      <a:pt x="9554" y="75794"/>
                    </a:cubicBezTo>
                    <a:close/>
                    <a:moveTo>
                      <a:pt x="24840" y="75794"/>
                    </a:moveTo>
                    <a:cubicBezTo>
                      <a:pt x="24840" y="96176"/>
                      <a:pt x="27388" y="110188"/>
                      <a:pt x="32483" y="117831"/>
                    </a:cubicBezTo>
                    <a:cubicBezTo>
                      <a:pt x="37579" y="124201"/>
                      <a:pt x="43948" y="128022"/>
                      <a:pt x="50317" y="128022"/>
                    </a:cubicBezTo>
                    <a:cubicBezTo>
                      <a:pt x="56686" y="128022"/>
                      <a:pt x="63056" y="124201"/>
                      <a:pt x="68151" y="117831"/>
                    </a:cubicBezTo>
                    <a:cubicBezTo>
                      <a:pt x="73247" y="111462"/>
                      <a:pt x="75794" y="97450"/>
                      <a:pt x="75794" y="75794"/>
                    </a:cubicBezTo>
                    <a:cubicBezTo>
                      <a:pt x="75794" y="55412"/>
                      <a:pt x="73247" y="41400"/>
                      <a:pt x="68151" y="33757"/>
                    </a:cubicBezTo>
                    <a:cubicBezTo>
                      <a:pt x="63056" y="26114"/>
                      <a:pt x="56686" y="23566"/>
                      <a:pt x="50317" y="23566"/>
                    </a:cubicBezTo>
                    <a:cubicBezTo>
                      <a:pt x="42674" y="23566"/>
                      <a:pt x="37579" y="26114"/>
                      <a:pt x="32483" y="32483"/>
                    </a:cubicBezTo>
                    <a:cubicBezTo>
                      <a:pt x="28662" y="40126"/>
                      <a:pt x="24840" y="54139"/>
                      <a:pt x="24840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05950911-C168-4D10-94E9-D919B48A28C2}"/>
                  </a:ext>
                </a:extLst>
              </p:cNvPr>
              <p:cNvSpPr/>
              <p:nvPr/>
            </p:nvSpPr>
            <p:spPr>
              <a:xfrm>
                <a:off x="1638311" y="5977916"/>
                <a:ext cx="63693" cy="25477"/>
              </a:xfrm>
              <a:custGeom>
                <a:avLst/>
                <a:gdLst>
                  <a:gd name="connsiteX0" fmla="*/ 9554 w 63692"/>
                  <a:gd name="connsiteY0" fmla="*/ 24840 h 25477"/>
                  <a:gd name="connsiteX1" fmla="*/ 9554 w 63692"/>
                  <a:gd name="connsiteY1" fmla="*/ 9554 h 25477"/>
                  <a:gd name="connsiteX2" fmla="*/ 57960 w 63692"/>
                  <a:gd name="connsiteY2" fmla="*/ 9554 h 25477"/>
                  <a:gd name="connsiteX3" fmla="*/ 57960 w 63692"/>
                  <a:gd name="connsiteY3" fmla="*/ 24840 h 25477"/>
                  <a:gd name="connsiteX4" fmla="*/ 9554 w 63692"/>
                  <a:gd name="connsiteY4" fmla="*/ 24840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92" h="25477">
                    <a:moveTo>
                      <a:pt x="9554" y="24840"/>
                    </a:moveTo>
                    <a:lnTo>
                      <a:pt x="9554" y="9554"/>
                    </a:lnTo>
                    <a:lnTo>
                      <a:pt x="57960" y="9554"/>
                    </a:lnTo>
                    <a:lnTo>
                      <a:pt x="57960" y="24840"/>
                    </a:lnTo>
                    <a:lnTo>
                      <a:pt x="9554" y="2484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9A57B42F-5E73-49B7-87E3-9B931D3E08DF}"/>
                  </a:ext>
                </a:extLst>
              </p:cNvPr>
              <p:cNvSpPr/>
              <p:nvPr/>
            </p:nvSpPr>
            <p:spPr>
              <a:xfrm>
                <a:off x="1699456" y="5902759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2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5 h 140123"/>
                  <a:gd name="connsiteX5" fmla="*/ 82164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0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8 h 140123"/>
                  <a:gd name="connsiteX12" fmla="*/ 9554 w 101908"/>
                  <a:gd name="connsiteY12" fmla="*/ 75794 h 140123"/>
                  <a:gd name="connsiteX13" fmla="*/ 24840 w 101908"/>
                  <a:gd name="connsiteY13" fmla="*/ 75794 h 140123"/>
                  <a:gd name="connsiteX14" fmla="*/ 32483 w 101908"/>
                  <a:gd name="connsiteY14" fmla="*/ 117831 h 140123"/>
                  <a:gd name="connsiteX15" fmla="*/ 50317 w 101908"/>
                  <a:gd name="connsiteY15" fmla="*/ 128022 h 140123"/>
                  <a:gd name="connsiteX16" fmla="*/ 68151 w 101908"/>
                  <a:gd name="connsiteY16" fmla="*/ 117831 h 140123"/>
                  <a:gd name="connsiteX17" fmla="*/ 75794 w 101908"/>
                  <a:gd name="connsiteY17" fmla="*/ 75794 h 140123"/>
                  <a:gd name="connsiteX18" fmla="*/ 68151 w 101908"/>
                  <a:gd name="connsiteY18" fmla="*/ 33757 h 140123"/>
                  <a:gd name="connsiteX19" fmla="*/ 50317 w 101908"/>
                  <a:gd name="connsiteY19" fmla="*/ 23566 h 140123"/>
                  <a:gd name="connsiteX20" fmla="*/ 32483 w 101908"/>
                  <a:gd name="connsiteY20" fmla="*/ 32483 h 140123"/>
                  <a:gd name="connsiteX21" fmla="*/ 24840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2"/>
                    </a:cubicBezTo>
                    <a:cubicBezTo>
                      <a:pt x="17197" y="29935"/>
                      <a:pt x="22292" y="22292"/>
                      <a:pt x="28662" y="17197"/>
                    </a:cubicBezTo>
                    <a:cubicBezTo>
                      <a:pt x="35031" y="12101"/>
                      <a:pt x="42674" y="9554"/>
                      <a:pt x="51591" y="9554"/>
                    </a:cubicBezTo>
                    <a:cubicBezTo>
                      <a:pt x="57960" y="9554"/>
                      <a:pt x="64330" y="10827"/>
                      <a:pt x="69425" y="13375"/>
                    </a:cubicBezTo>
                    <a:cubicBezTo>
                      <a:pt x="74520" y="15923"/>
                      <a:pt x="78342" y="19745"/>
                      <a:pt x="82164" y="24840"/>
                    </a:cubicBezTo>
                    <a:cubicBezTo>
                      <a:pt x="85985" y="29935"/>
                      <a:pt x="88533" y="36305"/>
                      <a:pt x="89807" y="43948"/>
                    </a:cubicBezTo>
                    <a:cubicBezTo>
                      <a:pt x="92354" y="51591"/>
                      <a:pt x="92354" y="61782"/>
                      <a:pt x="92354" y="74520"/>
                    </a:cubicBezTo>
                    <a:cubicBezTo>
                      <a:pt x="92354" y="89807"/>
                      <a:pt x="91081" y="101271"/>
                      <a:pt x="87259" y="110188"/>
                    </a:cubicBezTo>
                    <a:cubicBezTo>
                      <a:pt x="84711" y="119105"/>
                      <a:pt x="79616" y="126748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9" y="139487"/>
                      <a:pt x="28662" y="135665"/>
                      <a:pt x="21019" y="126748"/>
                    </a:cubicBezTo>
                    <a:cubicBezTo>
                      <a:pt x="13376" y="116558"/>
                      <a:pt x="9554" y="99997"/>
                      <a:pt x="9554" y="75794"/>
                    </a:cubicBezTo>
                    <a:close/>
                    <a:moveTo>
                      <a:pt x="24840" y="75794"/>
                    </a:moveTo>
                    <a:cubicBezTo>
                      <a:pt x="24840" y="96176"/>
                      <a:pt x="27388" y="110188"/>
                      <a:pt x="32483" y="117831"/>
                    </a:cubicBezTo>
                    <a:cubicBezTo>
                      <a:pt x="37579" y="124201"/>
                      <a:pt x="43948" y="128022"/>
                      <a:pt x="50317" y="128022"/>
                    </a:cubicBezTo>
                    <a:cubicBezTo>
                      <a:pt x="56686" y="128022"/>
                      <a:pt x="63056" y="124201"/>
                      <a:pt x="68151" y="117831"/>
                    </a:cubicBezTo>
                    <a:cubicBezTo>
                      <a:pt x="73247" y="111462"/>
                      <a:pt x="75794" y="97450"/>
                      <a:pt x="75794" y="75794"/>
                    </a:cubicBezTo>
                    <a:cubicBezTo>
                      <a:pt x="75794" y="55412"/>
                      <a:pt x="73247" y="41400"/>
                      <a:pt x="68151" y="33757"/>
                    </a:cubicBezTo>
                    <a:cubicBezTo>
                      <a:pt x="63056" y="26114"/>
                      <a:pt x="56686" y="23566"/>
                      <a:pt x="50317" y="23566"/>
                    </a:cubicBezTo>
                    <a:cubicBezTo>
                      <a:pt x="42674" y="23566"/>
                      <a:pt x="37579" y="26114"/>
                      <a:pt x="32483" y="32483"/>
                    </a:cubicBezTo>
                    <a:cubicBezTo>
                      <a:pt x="27388" y="40126"/>
                      <a:pt x="24840" y="54139"/>
                      <a:pt x="24840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24A0F6-9532-4CFE-A21C-A1492DDF1E70}"/>
                  </a:ext>
                </a:extLst>
              </p:cNvPr>
              <p:cNvSpPr/>
              <p:nvPr/>
            </p:nvSpPr>
            <p:spPr>
              <a:xfrm>
                <a:off x="1806460" y="6013584"/>
                <a:ext cx="25477" cy="25477"/>
              </a:xfrm>
              <a:custGeom>
                <a:avLst/>
                <a:gdLst>
                  <a:gd name="connsiteX0" fmla="*/ 9554 w 25477"/>
                  <a:gd name="connsiteY0" fmla="*/ 27388 h 25477"/>
                  <a:gd name="connsiteX1" fmla="*/ 9554 w 25477"/>
                  <a:gd name="connsiteY1" fmla="*/ 9554 h 25477"/>
                  <a:gd name="connsiteX2" fmla="*/ 27388 w 25477"/>
                  <a:gd name="connsiteY2" fmla="*/ 9554 h 25477"/>
                  <a:gd name="connsiteX3" fmla="*/ 27388 w 25477"/>
                  <a:gd name="connsiteY3" fmla="*/ 27388 h 25477"/>
                  <a:gd name="connsiteX4" fmla="*/ 9554 w 25477"/>
                  <a:gd name="connsiteY4" fmla="*/ 27388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77" h="25477">
                    <a:moveTo>
                      <a:pt x="9554" y="27388"/>
                    </a:moveTo>
                    <a:lnTo>
                      <a:pt x="9554" y="9554"/>
                    </a:lnTo>
                    <a:lnTo>
                      <a:pt x="27388" y="9554"/>
                    </a:lnTo>
                    <a:lnTo>
                      <a:pt x="27388" y="27388"/>
                    </a:lnTo>
                    <a:lnTo>
                      <a:pt x="9554" y="2738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5BDBC1C-CED6-43C4-B29B-2CAE6BE8C7F7}"/>
                  </a:ext>
                </a:extLst>
              </p:cNvPr>
              <p:cNvSpPr/>
              <p:nvPr/>
            </p:nvSpPr>
            <p:spPr>
              <a:xfrm>
                <a:off x="1859962" y="5902759"/>
                <a:ext cx="63693" cy="140124"/>
              </a:xfrm>
              <a:custGeom>
                <a:avLst/>
                <a:gdLst>
                  <a:gd name="connsiteX0" fmla="*/ 56687 w 63692"/>
                  <a:gd name="connsiteY0" fmla="*/ 138213 h 140123"/>
                  <a:gd name="connsiteX1" fmla="*/ 41400 w 63692"/>
                  <a:gd name="connsiteY1" fmla="*/ 138213 h 140123"/>
                  <a:gd name="connsiteX2" fmla="*/ 41400 w 63692"/>
                  <a:gd name="connsiteY2" fmla="*/ 38852 h 140123"/>
                  <a:gd name="connsiteX3" fmla="*/ 26114 w 63692"/>
                  <a:gd name="connsiteY3" fmla="*/ 49043 h 140123"/>
                  <a:gd name="connsiteX4" fmla="*/ 9554 w 63692"/>
                  <a:gd name="connsiteY4" fmla="*/ 56686 h 140123"/>
                  <a:gd name="connsiteX5" fmla="*/ 9554 w 63692"/>
                  <a:gd name="connsiteY5" fmla="*/ 41400 h 140123"/>
                  <a:gd name="connsiteX6" fmla="*/ 32483 w 63692"/>
                  <a:gd name="connsiteY6" fmla="*/ 26114 h 140123"/>
                  <a:gd name="connsiteX7" fmla="*/ 46496 w 63692"/>
                  <a:gd name="connsiteY7" fmla="*/ 9554 h 140123"/>
                  <a:gd name="connsiteX8" fmla="*/ 56687 w 63692"/>
                  <a:gd name="connsiteY8" fmla="*/ 9554 h 140123"/>
                  <a:gd name="connsiteX9" fmla="*/ 56687 w 63692"/>
                  <a:gd name="connsiteY9" fmla="*/ 138213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692" h="140123">
                    <a:moveTo>
                      <a:pt x="56687" y="138213"/>
                    </a:moveTo>
                    <a:lnTo>
                      <a:pt x="41400" y="138213"/>
                    </a:lnTo>
                    <a:lnTo>
                      <a:pt x="41400" y="38852"/>
                    </a:lnTo>
                    <a:cubicBezTo>
                      <a:pt x="37579" y="42674"/>
                      <a:pt x="32483" y="46496"/>
                      <a:pt x="26114" y="49043"/>
                    </a:cubicBezTo>
                    <a:cubicBezTo>
                      <a:pt x="19745" y="51591"/>
                      <a:pt x="14649" y="55412"/>
                      <a:pt x="9554" y="56686"/>
                    </a:cubicBezTo>
                    <a:lnTo>
                      <a:pt x="9554" y="41400"/>
                    </a:lnTo>
                    <a:cubicBezTo>
                      <a:pt x="18471" y="37578"/>
                      <a:pt x="26114" y="32483"/>
                      <a:pt x="32483" y="26114"/>
                    </a:cubicBezTo>
                    <a:cubicBezTo>
                      <a:pt x="38853" y="19745"/>
                      <a:pt x="43948" y="14649"/>
                      <a:pt x="46496" y="9554"/>
                    </a:cubicBezTo>
                    <a:lnTo>
                      <a:pt x="56687" y="9554"/>
                    </a:lnTo>
                    <a:lnTo>
                      <a:pt x="56687" y="13821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9F593D1E-F1B3-4F2F-AFD2-574EC46E5444}"/>
                  </a:ext>
                </a:extLst>
              </p:cNvPr>
              <p:cNvSpPr/>
              <p:nvPr/>
            </p:nvSpPr>
            <p:spPr>
              <a:xfrm>
                <a:off x="5387263" y="5902759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2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5 h 140123"/>
                  <a:gd name="connsiteX5" fmla="*/ 82164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0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8 h 140123"/>
                  <a:gd name="connsiteX12" fmla="*/ 9554 w 101908"/>
                  <a:gd name="connsiteY12" fmla="*/ 75794 h 140123"/>
                  <a:gd name="connsiteX13" fmla="*/ 26114 w 101908"/>
                  <a:gd name="connsiteY13" fmla="*/ 75794 h 140123"/>
                  <a:gd name="connsiteX14" fmla="*/ 33757 w 101908"/>
                  <a:gd name="connsiteY14" fmla="*/ 117831 h 140123"/>
                  <a:gd name="connsiteX15" fmla="*/ 51591 w 101908"/>
                  <a:gd name="connsiteY15" fmla="*/ 128022 h 140123"/>
                  <a:gd name="connsiteX16" fmla="*/ 69425 w 101908"/>
                  <a:gd name="connsiteY16" fmla="*/ 117831 h 140123"/>
                  <a:gd name="connsiteX17" fmla="*/ 77068 w 101908"/>
                  <a:gd name="connsiteY17" fmla="*/ 75794 h 140123"/>
                  <a:gd name="connsiteX18" fmla="*/ 69425 w 101908"/>
                  <a:gd name="connsiteY18" fmla="*/ 33757 h 140123"/>
                  <a:gd name="connsiteX19" fmla="*/ 51591 w 101908"/>
                  <a:gd name="connsiteY19" fmla="*/ 23566 h 140123"/>
                  <a:gd name="connsiteX20" fmla="*/ 33757 w 101908"/>
                  <a:gd name="connsiteY20" fmla="*/ 32483 h 140123"/>
                  <a:gd name="connsiteX21" fmla="*/ 26114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2"/>
                    </a:cubicBezTo>
                    <a:cubicBezTo>
                      <a:pt x="17197" y="29935"/>
                      <a:pt x="22292" y="22292"/>
                      <a:pt x="28662" y="17197"/>
                    </a:cubicBezTo>
                    <a:cubicBezTo>
                      <a:pt x="35031" y="12101"/>
                      <a:pt x="42674" y="9554"/>
                      <a:pt x="51591" y="9554"/>
                    </a:cubicBezTo>
                    <a:cubicBezTo>
                      <a:pt x="57960" y="9554"/>
                      <a:pt x="64329" y="10827"/>
                      <a:pt x="69425" y="13375"/>
                    </a:cubicBezTo>
                    <a:cubicBezTo>
                      <a:pt x="74521" y="15923"/>
                      <a:pt x="78342" y="19745"/>
                      <a:pt x="82164" y="24840"/>
                    </a:cubicBezTo>
                    <a:cubicBezTo>
                      <a:pt x="85985" y="29935"/>
                      <a:pt x="88533" y="36305"/>
                      <a:pt x="89807" y="43948"/>
                    </a:cubicBezTo>
                    <a:cubicBezTo>
                      <a:pt x="92354" y="51591"/>
                      <a:pt x="92354" y="61782"/>
                      <a:pt x="92354" y="74520"/>
                    </a:cubicBezTo>
                    <a:cubicBezTo>
                      <a:pt x="92354" y="89807"/>
                      <a:pt x="91080" y="101271"/>
                      <a:pt x="87259" y="110188"/>
                    </a:cubicBezTo>
                    <a:cubicBezTo>
                      <a:pt x="84711" y="119105"/>
                      <a:pt x="79616" y="126748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9" y="139487"/>
                      <a:pt x="28662" y="135665"/>
                      <a:pt x="21019" y="126748"/>
                    </a:cubicBezTo>
                    <a:cubicBezTo>
                      <a:pt x="14649" y="116558"/>
                      <a:pt x="9554" y="99997"/>
                      <a:pt x="9554" y="75794"/>
                    </a:cubicBezTo>
                    <a:close/>
                    <a:moveTo>
                      <a:pt x="26114" y="75794"/>
                    </a:moveTo>
                    <a:cubicBezTo>
                      <a:pt x="26114" y="96176"/>
                      <a:pt x="28662" y="110188"/>
                      <a:pt x="33757" y="117831"/>
                    </a:cubicBezTo>
                    <a:cubicBezTo>
                      <a:pt x="38852" y="124201"/>
                      <a:pt x="45222" y="128022"/>
                      <a:pt x="51591" y="128022"/>
                    </a:cubicBezTo>
                    <a:cubicBezTo>
                      <a:pt x="57960" y="128022"/>
                      <a:pt x="64329" y="124201"/>
                      <a:pt x="69425" y="117831"/>
                    </a:cubicBezTo>
                    <a:cubicBezTo>
                      <a:pt x="74521" y="111462"/>
                      <a:pt x="77068" y="97450"/>
                      <a:pt x="77068" y="75794"/>
                    </a:cubicBezTo>
                    <a:cubicBezTo>
                      <a:pt x="77068" y="55412"/>
                      <a:pt x="74521" y="41400"/>
                      <a:pt x="69425" y="33757"/>
                    </a:cubicBezTo>
                    <a:cubicBezTo>
                      <a:pt x="64329" y="27388"/>
                      <a:pt x="57960" y="23566"/>
                      <a:pt x="51591" y="23566"/>
                    </a:cubicBezTo>
                    <a:cubicBezTo>
                      <a:pt x="43948" y="23566"/>
                      <a:pt x="38852" y="26114"/>
                      <a:pt x="33757" y="32483"/>
                    </a:cubicBezTo>
                    <a:cubicBezTo>
                      <a:pt x="28662" y="40126"/>
                      <a:pt x="26114" y="54139"/>
                      <a:pt x="26114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6734FCA-68C9-480A-93D1-DF4C26B306AB}"/>
                  </a:ext>
                </a:extLst>
              </p:cNvPr>
              <p:cNvSpPr/>
              <p:nvPr/>
            </p:nvSpPr>
            <p:spPr>
              <a:xfrm>
                <a:off x="5495540" y="6013584"/>
                <a:ext cx="25477" cy="25477"/>
              </a:xfrm>
              <a:custGeom>
                <a:avLst/>
                <a:gdLst>
                  <a:gd name="connsiteX0" fmla="*/ 9554 w 25477"/>
                  <a:gd name="connsiteY0" fmla="*/ 27388 h 25477"/>
                  <a:gd name="connsiteX1" fmla="*/ 9554 w 25477"/>
                  <a:gd name="connsiteY1" fmla="*/ 9554 h 25477"/>
                  <a:gd name="connsiteX2" fmla="*/ 27388 w 25477"/>
                  <a:gd name="connsiteY2" fmla="*/ 9554 h 25477"/>
                  <a:gd name="connsiteX3" fmla="*/ 27388 w 25477"/>
                  <a:gd name="connsiteY3" fmla="*/ 27388 h 25477"/>
                  <a:gd name="connsiteX4" fmla="*/ 9554 w 25477"/>
                  <a:gd name="connsiteY4" fmla="*/ 27388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77" h="25477">
                    <a:moveTo>
                      <a:pt x="9554" y="27388"/>
                    </a:moveTo>
                    <a:lnTo>
                      <a:pt x="9554" y="9554"/>
                    </a:lnTo>
                    <a:lnTo>
                      <a:pt x="27388" y="9554"/>
                    </a:lnTo>
                    <a:lnTo>
                      <a:pt x="27388" y="27388"/>
                    </a:lnTo>
                    <a:lnTo>
                      <a:pt x="9554" y="2738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7454867F-8875-4376-9DE3-B4009A329CCE}"/>
                  </a:ext>
                </a:extLst>
              </p:cNvPr>
              <p:cNvSpPr/>
              <p:nvPr/>
            </p:nvSpPr>
            <p:spPr>
              <a:xfrm>
                <a:off x="5536304" y="5905306"/>
                <a:ext cx="101908" cy="140124"/>
              </a:xfrm>
              <a:custGeom>
                <a:avLst/>
                <a:gdLst>
                  <a:gd name="connsiteX0" fmla="*/ 9554 w 101908"/>
                  <a:gd name="connsiteY0" fmla="*/ 102545 h 140123"/>
                  <a:gd name="connsiteX1" fmla="*/ 26114 w 101908"/>
                  <a:gd name="connsiteY1" fmla="*/ 101272 h 140123"/>
                  <a:gd name="connsiteX2" fmla="*/ 35031 w 101908"/>
                  <a:gd name="connsiteY2" fmla="*/ 119105 h 140123"/>
                  <a:gd name="connsiteX3" fmla="*/ 51591 w 101908"/>
                  <a:gd name="connsiteY3" fmla="*/ 125475 h 140123"/>
                  <a:gd name="connsiteX4" fmla="*/ 70699 w 101908"/>
                  <a:gd name="connsiteY4" fmla="*/ 116558 h 140123"/>
                  <a:gd name="connsiteX5" fmla="*/ 78342 w 101908"/>
                  <a:gd name="connsiteY5" fmla="*/ 93628 h 140123"/>
                  <a:gd name="connsiteX6" fmla="*/ 70699 w 101908"/>
                  <a:gd name="connsiteY6" fmla="*/ 71973 h 140123"/>
                  <a:gd name="connsiteX7" fmla="*/ 51591 w 101908"/>
                  <a:gd name="connsiteY7" fmla="*/ 64330 h 140123"/>
                  <a:gd name="connsiteX8" fmla="*/ 37578 w 101908"/>
                  <a:gd name="connsiteY8" fmla="*/ 68151 h 140123"/>
                  <a:gd name="connsiteX9" fmla="*/ 27388 w 101908"/>
                  <a:gd name="connsiteY9" fmla="*/ 77068 h 140123"/>
                  <a:gd name="connsiteX10" fmla="*/ 12101 w 101908"/>
                  <a:gd name="connsiteY10" fmla="*/ 74521 h 140123"/>
                  <a:gd name="connsiteX11" fmla="*/ 24840 w 101908"/>
                  <a:gd name="connsiteY11" fmla="*/ 9554 h 140123"/>
                  <a:gd name="connsiteX12" fmla="*/ 88533 w 101908"/>
                  <a:gd name="connsiteY12" fmla="*/ 9554 h 140123"/>
                  <a:gd name="connsiteX13" fmla="*/ 88533 w 101908"/>
                  <a:gd name="connsiteY13" fmla="*/ 24840 h 140123"/>
                  <a:gd name="connsiteX14" fmla="*/ 37578 w 101908"/>
                  <a:gd name="connsiteY14" fmla="*/ 24840 h 140123"/>
                  <a:gd name="connsiteX15" fmla="*/ 31209 w 101908"/>
                  <a:gd name="connsiteY15" fmla="*/ 59234 h 140123"/>
                  <a:gd name="connsiteX16" fmla="*/ 55412 w 101908"/>
                  <a:gd name="connsiteY16" fmla="*/ 51591 h 140123"/>
                  <a:gd name="connsiteX17" fmla="*/ 83437 w 101908"/>
                  <a:gd name="connsiteY17" fmla="*/ 63056 h 140123"/>
                  <a:gd name="connsiteX18" fmla="*/ 94902 w 101908"/>
                  <a:gd name="connsiteY18" fmla="*/ 92354 h 140123"/>
                  <a:gd name="connsiteX19" fmla="*/ 84711 w 101908"/>
                  <a:gd name="connsiteY19" fmla="*/ 122927 h 140123"/>
                  <a:gd name="connsiteX20" fmla="*/ 51591 w 101908"/>
                  <a:gd name="connsiteY20" fmla="*/ 138213 h 140123"/>
                  <a:gd name="connsiteX21" fmla="*/ 23566 w 101908"/>
                  <a:gd name="connsiteY21" fmla="*/ 128023 h 140123"/>
                  <a:gd name="connsiteX22" fmla="*/ 9554 w 101908"/>
                  <a:gd name="connsiteY22" fmla="*/ 102545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908" h="140123">
                    <a:moveTo>
                      <a:pt x="9554" y="102545"/>
                    </a:moveTo>
                    <a:lnTo>
                      <a:pt x="26114" y="101272"/>
                    </a:lnTo>
                    <a:cubicBezTo>
                      <a:pt x="27388" y="108915"/>
                      <a:pt x="29935" y="115284"/>
                      <a:pt x="35031" y="119105"/>
                    </a:cubicBezTo>
                    <a:cubicBezTo>
                      <a:pt x="38852" y="122927"/>
                      <a:pt x="45222" y="125475"/>
                      <a:pt x="51591" y="125475"/>
                    </a:cubicBezTo>
                    <a:cubicBezTo>
                      <a:pt x="59234" y="125475"/>
                      <a:pt x="65603" y="122927"/>
                      <a:pt x="70699" y="116558"/>
                    </a:cubicBezTo>
                    <a:cubicBezTo>
                      <a:pt x="75794" y="110188"/>
                      <a:pt x="78342" y="103819"/>
                      <a:pt x="78342" y="93628"/>
                    </a:cubicBezTo>
                    <a:cubicBezTo>
                      <a:pt x="78342" y="84711"/>
                      <a:pt x="75794" y="77068"/>
                      <a:pt x="70699" y="71973"/>
                    </a:cubicBezTo>
                    <a:cubicBezTo>
                      <a:pt x="65603" y="66877"/>
                      <a:pt x="59234" y="64330"/>
                      <a:pt x="51591" y="64330"/>
                    </a:cubicBezTo>
                    <a:cubicBezTo>
                      <a:pt x="46496" y="64330"/>
                      <a:pt x="41400" y="65603"/>
                      <a:pt x="37578" y="68151"/>
                    </a:cubicBezTo>
                    <a:cubicBezTo>
                      <a:pt x="33757" y="70699"/>
                      <a:pt x="29935" y="73247"/>
                      <a:pt x="27388" y="77068"/>
                    </a:cubicBezTo>
                    <a:lnTo>
                      <a:pt x="12101" y="74521"/>
                    </a:lnTo>
                    <a:lnTo>
                      <a:pt x="24840" y="9554"/>
                    </a:lnTo>
                    <a:lnTo>
                      <a:pt x="88533" y="9554"/>
                    </a:lnTo>
                    <a:lnTo>
                      <a:pt x="88533" y="24840"/>
                    </a:lnTo>
                    <a:lnTo>
                      <a:pt x="37578" y="24840"/>
                    </a:lnTo>
                    <a:lnTo>
                      <a:pt x="31209" y="59234"/>
                    </a:lnTo>
                    <a:cubicBezTo>
                      <a:pt x="38852" y="54139"/>
                      <a:pt x="46496" y="51591"/>
                      <a:pt x="55412" y="51591"/>
                    </a:cubicBezTo>
                    <a:cubicBezTo>
                      <a:pt x="66877" y="51591"/>
                      <a:pt x="75794" y="55413"/>
                      <a:pt x="83437" y="63056"/>
                    </a:cubicBezTo>
                    <a:cubicBezTo>
                      <a:pt x="91080" y="70699"/>
                      <a:pt x="94902" y="80890"/>
                      <a:pt x="94902" y="92354"/>
                    </a:cubicBezTo>
                    <a:cubicBezTo>
                      <a:pt x="94902" y="103819"/>
                      <a:pt x="91080" y="114010"/>
                      <a:pt x="84711" y="122927"/>
                    </a:cubicBezTo>
                    <a:cubicBezTo>
                      <a:pt x="77068" y="133118"/>
                      <a:pt x="65603" y="138213"/>
                      <a:pt x="51591" y="138213"/>
                    </a:cubicBezTo>
                    <a:cubicBezTo>
                      <a:pt x="40126" y="138213"/>
                      <a:pt x="29935" y="134392"/>
                      <a:pt x="23566" y="128023"/>
                    </a:cubicBezTo>
                    <a:cubicBezTo>
                      <a:pt x="14649" y="121653"/>
                      <a:pt x="10827" y="112736"/>
                      <a:pt x="9554" y="1025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2874A34-66B1-4E1F-9FA5-E0A2DC00544C}"/>
                  </a:ext>
                </a:extLst>
              </p:cNvPr>
              <p:cNvSpPr/>
              <p:nvPr/>
            </p:nvSpPr>
            <p:spPr>
              <a:xfrm>
                <a:off x="4770718" y="5902759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2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5 h 140123"/>
                  <a:gd name="connsiteX5" fmla="*/ 82163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0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8 h 140123"/>
                  <a:gd name="connsiteX12" fmla="*/ 9554 w 101908"/>
                  <a:gd name="connsiteY12" fmla="*/ 75794 h 140123"/>
                  <a:gd name="connsiteX13" fmla="*/ 26114 w 101908"/>
                  <a:gd name="connsiteY13" fmla="*/ 75794 h 140123"/>
                  <a:gd name="connsiteX14" fmla="*/ 33757 w 101908"/>
                  <a:gd name="connsiteY14" fmla="*/ 117831 h 140123"/>
                  <a:gd name="connsiteX15" fmla="*/ 51591 w 101908"/>
                  <a:gd name="connsiteY15" fmla="*/ 128022 h 140123"/>
                  <a:gd name="connsiteX16" fmla="*/ 69425 w 101908"/>
                  <a:gd name="connsiteY16" fmla="*/ 117831 h 140123"/>
                  <a:gd name="connsiteX17" fmla="*/ 77068 w 101908"/>
                  <a:gd name="connsiteY17" fmla="*/ 75794 h 140123"/>
                  <a:gd name="connsiteX18" fmla="*/ 69425 w 101908"/>
                  <a:gd name="connsiteY18" fmla="*/ 33757 h 140123"/>
                  <a:gd name="connsiteX19" fmla="*/ 51591 w 101908"/>
                  <a:gd name="connsiteY19" fmla="*/ 23566 h 140123"/>
                  <a:gd name="connsiteX20" fmla="*/ 33757 w 101908"/>
                  <a:gd name="connsiteY20" fmla="*/ 32483 h 140123"/>
                  <a:gd name="connsiteX21" fmla="*/ 26114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2"/>
                    </a:cubicBezTo>
                    <a:cubicBezTo>
                      <a:pt x="17197" y="29935"/>
                      <a:pt x="22292" y="22292"/>
                      <a:pt x="28662" y="17197"/>
                    </a:cubicBezTo>
                    <a:cubicBezTo>
                      <a:pt x="35031" y="12101"/>
                      <a:pt x="42674" y="9554"/>
                      <a:pt x="51591" y="9554"/>
                    </a:cubicBezTo>
                    <a:cubicBezTo>
                      <a:pt x="57960" y="9554"/>
                      <a:pt x="64329" y="10827"/>
                      <a:pt x="69425" y="13375"/>
                    </a:cubicBezTo>
                    <a:cubicBezTo>
                      <a:pt x="74521" y="15923"/>
                      <a:pt x="78342" y="19745"/>
                      <a:pt x="82163" y="24840"/>
                    </a:cubicBezTo>
                    <a:cubicBezTo>
                      <a:pt x="85985" y="29935"/>
                      <a:pt x="88533" y="36305"/>
                      <a:pt x="89807" y="43948"/>
                    </a:cubicBezTo>
                    <a:cubicBezTo>
                      <a:pt x="92354" y="51591"/>
                      <a:pt x="92354" y="61782"/>
                      <a:pt x="92354" y="74520"/>
                    </a:cubicBezTo>
                    <a:cubicBezTo>
                      <a:pt x="92354" y="89807"/>
                      <a:pt x="91080" y="101271"/>
                      <a:pt x="87259" y="110188"/>
                    </a:cubicBezTo>
                    <a:cubicBezTo>
                      <a:pt x="84711" y="119105"/>
                      <a:pt x="79616" y="126748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8" y="139487"/>
                      <a:pt x="28662" y="135665"/>
                      <a:pt x="21019" y="126748"/>
                    </a:cubicBezTo>
                    <a:cubicBezTo>
                      <a:pt x="13375" y="116558"/>
                      <a:pt x="9554" y="99997"/>
                      <a:pt x="9554" y="75794"/>
                    </a:cubicBezTo>
                    <a:close/>
                    <a:moveTo>
                      <a:pt x="26114" y="75794"/>
                    </a:moveTo>
                    <a:cubicBezTo>
                      <a:pt x="26114" y="96176"/>
                      <a:pt x="28662" y="110188"/>
                      <a:pt x="33757" y="117831"/>
                    </a:cubicBezTo>
                    <a:cubicBezTo>
                      <a:pt x="38852" y="124201"/>
                      <a:pt x="45222" y="128022"/>
                      <a:pt x="51591" y="128022"/>
                    </a:cubicBezTo>
                    <a:cubicBezTo>
                      <a:pt x="57960" y="128022"/>
                      <a:pt x="64329" y="124201"/>
                      <a:pt x="69425" y="117831"/>
                    </a:cubicBezTo>
                    <a:cubicBezTo>
                      <a:pt x="74521" y="111462"/>
                      <a:pt x="77068" y="97450"/>
                      <a:pt x="77068" y="75794"/>
                    </a:cubicBezTo>
                    <a:cubicBezTo>
                      <a:pt x="77068" y="55412"/>
                      <a:pt x="74521" y="41400"/>
                      <a:pt x="69425" y="33757"/>
                    </a:cubicBezTo>
                    <a:cubicBezTo>
                      <a:pt x="64329" y="27388"/>
                      <a:pt x="57960" y="23566"/>
                      <a:pt x="51591" y="23566"/>
                    </a:cubicBezTo>
                    <a:cubicBezTo>
                      <a:pt x="43948" y="23566"/>
                      <a:pt x="38852" y="26114"/>
                      <a:pt x="33757" y="32483"/>
                    </a:cubicBezTo>
                    <a:cubicBezTo>
                      <a:pt x="28662" y="40126"/>
                      <a:pt x="26114" y="54139"/>
                      <a:pt x="26114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E0675C4-1CCA-4598-A8A4-2C9EFD27342B}"/>
                  </a:ext>
                </a:extLst>
              </p:cNvPr>
              <p:cNvSpPr/>
              <p:nvPr/>
            </p:nvSpPr>
            <p:spPr>
              <a:xfrm>
                <a:off x="4878995" y="6013584"/>
                <a:ext cx="25477" cy="25477"/>
              </a:xfrm>
              <a:custGeom>
                <a:avLst/>
                <a:gdLst>
                  <a:gd name="connsiteX0" fmla="*/ 9554 w 25477"/>
                  <a:gd name="connsiteY0" fmla="*/ 27388 h 25477"/>
                  <a:gd name="connsiteX1" fmla="*/ 9554 w 25477"/>
                  <a:gd name="connsiteY1" fmla="*/ 9554 h 25477"/>
                  <a:gd name="connsiteX2" fmla="*/ 27388 w 25477"/>
                  <a:gd name="connsiteY2" fmla="*/ 9554 h 25477"/>
                  <a:gd name="connsiteX3" fmla="*/ 27388 w 25477"/>
                  <a:gd name="connsiteY3" fmla="*/ 27388 h 25477"/>
                  <a:gd name="connsiteX4" fmla="*/ 9554 w 25477"/>
                  <a:gd name="connsiteY4" fmla="*/ 27388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77" h="25477">
                    <a:moveTo>
                      <a:pt x="9554" y="27388"/>
                    </a:moveTo>
                    <a:lnTo>
                      <a:pt x="9554" y="9554"/>
                    </a:lnTo>
                    <a:lnTo>
                      <a:pt x="27388" y="9554"/>
                    </a:lnTo>
                    <a:lnTo>
                      <a:pt x="27388" y="27388"/>
                    </a:lnTo>
                    <a:lnTo>
                      <a:pt x="9554" y="2738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C099A37-7186-4E95-967D-0EA66434D333}"/>
                  </a:ext>
                </a:extLst>
              </p:cNvPr>
              <p:cNvSpPr/>
              <p:nvPr/>
            </p:nvSpPr>
            <p:spPr>
              <a:xfrm>
                <a:off x="4914663" y="5904032"/>
                <a:ext cx="101908" cy="140124"/>
              </a:xfrm>
              <a:custGeom>
                <a:avLst/>
                <a:gdLst>
                  <a:gd name="connsiteX0" fmla="*/ 64330 w 101908"/>
                  <a:gd name="connsiteY0" fmla="*/ 136939 h 140123"/>
                  <a:gd name="connsiteX1" fmla="*/ 64330 w 101908"/>
                  <a:gd name="connsiteY1" fmla="*/ 106367 h 140123"/>
                  <a:gd name="connsiteX2" fmla="*/ 9554 w 101908"/>
                  <a:gd name="connsiteY2" fmla="*/ 106367 h 140123"/>
                  <a:gd name="connsiteX3" fmla="*/ 9554 w 101908"/>
                  <a:gd name="connsiteY3" fmla="*/ 92354 h 140123"/>
                  <a:gd name="connsiteX4" fmla="*/ 68151 w 101908"/>
                  <a:gd name="connsiteY4" fmla="*/ 9554 h 140123"/>
                  <a:gd name="connsiteX5" fmla="*/ 80890 w 101908"/>
                  <a:gd name="connsiteY5" fmla="*/ 9554 h 140123"/>
                  <a:gd name="connsiteX6" fmla="*/ 80890 w 101908"/>
                  <a:gd name="connsiteY6" fmla="*/ 92354 h 140123"/>
                  <a:gd name="connsiteX7" fmla="*/ 98724 w 101908"/>
                  <a:gd name="connsiteY7" fmla="*/ 92354 h 140123"/>
                  <a:gd name="connsiteX8" fmla="*/ 98724 w 101908"/>
                  <a:gd name="connsiteY8" fmla="*/ 106367 h 140123"/>
                  <a:gd name="connsiteX9" fmla="*/ 80890 w 101908"/>
                  <a:gd name="connsiteY9" fmla="*/ 106367 h 140123"/>
                  <a:gd name="connsiteX10" fmla="*/ 80890 w 101908"/>
                  <a:gd name="connsiteY10" fmla="*/ 136939 h 140123"/>
                  <a:gd name="connsiteX11" fmla="*/ 64330 w 101908"/>
                  <a:gd name="connsiteY11" fmla="*/ 136939 h 140123"/>
                  <a:gd name="connsiteX12" fmla="*/ 64330 w 101908"/>
                  <a:gd name="connsiteY12" fmla="*/ 92354 h 140123"/>
                  <a:gd name="connsiteX13" fmla="*/ 64330 w 101908"/>
                  <a:gd name="connsiteY13" fmla="*/ 35031 h 140123"/>
                  <a:gd name="connsiteX14" fmla="*/ 24840 w 101908"/>
                  <a:gd name="connsiteY14" fmla="*/ 92354 h 140123"/>
                  <a:gd name="connsiteX15" fmla="*/ 64330 w 101908"/>
                  <a:gd name="connsiteY15" fmla="*/ 9235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1908" h="140123">
                    <a:moveTo>
                      <a:pt x="64330" y="136939"/>
                    </a:moveTo>
                    <a:lnTo>
                      <a:pt x="64330" y="106367"/>
                    </a:lnTo>
                    <a:lnTo>
                      <a:pt x="9554" y="106367"/>
                    </a:lnTo>
                    <a:lnTo>
                      <a:pt x="9554" y="92354"/>
                    </a:lnTo>
                    <a:lnTo>
                      <a:pt x="68151" y="9554"/>
                    </a:lnTo>
                    <a:lnTo>
                      <a:pt x="80890" y="9554"/>
                    </a:lnTo>
                    <a:lnTo>
                      <a:pt x="80890" y="92354"/>
                    </a:lnTo>
                    <a:lnTo>
                      <a:pt x="98724" y="92354"/>
                    </a:lnTo>
                    <a:lnTo>
                      <a:pt x="98724" y="106367"/>
                    </a:lnTo>
                    <a:lnTo>
                      <a:pt x="80890" y="106367"/>
                    </a:lnTo>
                    <a:lnTo>
                      <a:pt x="80890" y="136939"/>
                    </a:lnTo>
                    <a:lnTo>
                      <a:pt x="64330" y="136939"/>
                    </a:lnTo>
                    <a:close/>
                    <a:moveTo>
                      <a:pt x="64330" y="92354"/>
                    </a:moveTo>
                    <a:lnTo>
                      <a:pt x="64330" y="35031"/>
                    </a:lnTo>
                    <a:lnTo>
                      <a:pt x="24840" y="92354"/>
                    </a:lnTo>
                    <a:lnTo>
                      <a:pt x="64330" y="923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FDFD2D8F-8FB9-4854-93D8-EAC7ABD520EF}"/>
                  </a:ext>
                </a:extLst>
              </p:cNvPr>
              <p:cNvSpPr/>
              <p:nvPr/>
            </p:nvSpPr>
            <p:spPr>
              <a:xfrm>
                <a:off x="4163089" y="5902759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2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5 h 140123"/>
                  <a:gd name="connsiteX5" fmla="*/ 82164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0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8 h 140123"/>
                  <a:gd name="connsiteX12" fmla="*/ 9554 w 101908"/>
                  <a:gd name="connsiteY12" fmla="*/ 75794 h 140123"/>
                  <a:gd name="connsiteX13" fmla="*/ 24840 w 101908"/>
                  <a:gd name="connsiteY13" fmla="*/ 75794 h 140123"/>
                  <a:gd name="connsiteX14" fmla="*/ 32484 w 101908"/>
                  <a:gd name="connsiteY14" fmla="*/ 117831 h 140123"/>
                  <a:gd name="connsiteX15" fmla="*/ 50317 w 101908"/>
                  <a:gd name="connsiteY15" fmla="*/ 128022 h 140123"/>
                  <a:gd name="connsiteX16" fmla="*/ 68151 w 101908"/>
                  <a:gd name="connsiteY16" fmla="*/ 117831 h 140123"/>
                  <a:gd name="connsiteX17" fmla="*/ 75794 w 101908"/>
                  <a:gd name="connsiteY17" fmla="*/ 75794 h 140123"/>
                  <a:gd name="connsiteX18" fmla="*/ 68151 w 101908"/>
                  <a:gd name="connsiteY18" fmla="*/ 33757 h 140123"/>
                  <a:gd name="connsiteX19" fmla="*/ 50317 w 101908"/>
                  <a:gd name="connsiteY19" fmla="*/ 23566 h 140123"/>
                  <a:gd name="connsiteX20" fmla="*/ 32484 w 101908"/>
                  <a:gd name="connsiteY20" fmla="*/ 32483 h 140123"/>
                  <a:gd name="connsiteX21" fmla="*/ 24840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2"/>
                    </a:cubicBezTo>
                    <a:cubicBezTo>
                      <a:pt x="17197" y="29935"/>
                      <a:pt x="22292" y="22292"/>
                      <a:pt x="28662" y="17197"/>
                    </a:cubicBezTo>
                    <a:cubicBezTo>
                      <a:pt x="35031" y="12101"/>
                      <a:pt x="42674" y="9554"/>
                      <a:pt x="51591" y="9554"/>
                    </a:cubicBezTo>
                    <a:cubicBezTo>
                      <a:pt x="57961" y="9554"/>
                      <a:pt x="64330" y="10827"/>
                      <a:pt x="69425" y="13375"/>
                    </a:cubicBezTo>
                    <a:cubicBezTo>
                      <a:pt x="74521" y="15923"/>
                      <a:pt x="78342" y="19745"/>
                      <a:pt x="82164" y="24840"/>
                    </a:cubicBezTo>
                    <a:cubicBezTo>
                      <a:pt x="85985" y="29935"/>
                      <a:pt x="88533" y="36305"/>
                      <a:pt x="89807" y="43948"/>
                    </a:cubicBezTo>
                    <a:cubicBezTo>
                      <a:pt x="92354" y="51591"/>
                      <a:pt x="92354" y="61782"/>
                      <a:pt x="92354" y="74520"/>
                    </a:cubicBezTo>
                    <a:cubicBezTo>
                      <a:pt x="92354" y="89807"/>
                      <a:pt x="91080" y="101271"/>
                      <a:pt x="87259" y="110188"/>
                    </a:cubicBezTo>
                    <a:cubicBezTo>
                      <a:pt x="84711" y="119105"/>
                      <a:pt x="79616" y="126748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9" y="139487"/>
                      <a:pt x="28662" y="135665"/>
                      <a:pt x="21019" y="126748"/>
                    </a:cubicBezTo>
                    <a:cubicBezTo>
                      <a:pt x="13376" y="116558"/>
                      <a:pt x="9554" y="99997"/>
                      <a:pt x="9554" y="75794"/>
                    </a:cubicBezTo>
                    <a:close/>
                    <a:moveTo>
                      <a:pt x="24840" y="75794"/>
                    </a:moveTo>
                    <a:cubicBezTo>
                      <a:pt x="24840" y="96176"/>
                      <a:pt x="27388" y="110188"/>
                      <a:pt x="32484" y="117831"/>
                    </a:cubicBezTo>
                    <a:cubicBezTo>
                      <a:pt x="37579" y="124201"/>
                      <a:pt x="43948" y="128022"/>
                      <a:pt x="50317" y="128022"/>
                    </a:cubicBezTo>
                    <a:cubicBezTo>
                      <a:pt x="56687" y="128022"/>
                      <a:pt x="63056" y="124201"/>
                      <a:pt x="68151" y="117831"/>
                    </a:cubicBezTo>
                    <a:cubicBezTo>
                      <a:pt x="73247" y="111462"/>
                      <a:pt x="75794" y="97450"/>
                      <a:pt x="75794" y="75794"/>
                    </a:cubicBezTo>
                    <a:cubicBezTo>
                      <a:pt x="75794" y="55412"/>
                      <a:pt x="73247" y="41400"/>
                      <a:pt x="68151" y="33757"/>
                    </a:cubicBezTo>
                    <a:cubicBezTo>
                      <a:pt x="63056" y="27388"/>
                      <a:pt x="56687" y="23566"/>
                      <a:pt x="50317" y="23566"/>
                    </a:cubicBezTo>
                    <a:cubicBezTo>
                      <a:pt x="42674" y="23566"/>
                      <a:pt x="37579" y="26114"/>
                      <a:pt x="32484" y="32483"/>
                    </a:cubicBezTo>
                    <a:cubicBezTo>
                      <a:pt x="27388" y="40126"/>
                      <a:pt x="24840" y="54139"/>
                      <a:pt x="24840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E14CF7C-DB51-4953-87D7-4F146DCB2A1E}"/>
                  </a:ext>
                </a:extLst>
              </p:cNvPr>
              <p:cNvSpPr/>
              <p:nvPr/>
            </p:nvSpPr>
            <p:spPr>
              <a:xfrm>
                <a:off x="4270093" y="6013584"/>
                <a:ext cx="25477" cy="25477"/>
              </a:xfrm>
              <a:custGeom>
                <a:avLst/>
                <a:gdLst>
                  <a:gd name="connsiteX0" fmla="*/ 9554 w 25477"/>
                  <a:gd name="connsiteY0" fmla="*/ 27388 h 25477"/>
                  <a:gd name="connsiteX1" fmla="*/ 9554 w 25477"/>
                  <a:gd name="connsiteY1" fmla="*/ 9554 h 25477"/>
                  <a:gd name="connsiteX2" fmla="*/ 27388 w 25477"/>
                  <a:gd name="connsiteY2" fmla="*/ 9554 h 25477"/>
                  <a:gd name="connsiteX3" fmla="*/ 27388 w 25477"/>
                  <a:gd name="connsiteY3" fmla="*/ 27388 h 25477"/>
                  <a:gd name="connsiteX4" fmla="*/ 9554 w 25477"/>
                  <a:gd name="connsiteY4" fmla="*/ 27388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77" h="25477">
                    <a:moveTo>
                      <a:pt x="9554" y="27388"/>
                    </a:moveTo>
                    <a:lnTo>
                      <a:pt x="9554" y="9554"/>
                    </a:lnTo>
                    <a:lnTo>
                      <a:pt x="27388" y="9554"/>
                    </a:lnTo>
                    <a:lnTo>
                      <a:pt x="27388" y="27388"/>
                    </a:lnTo>
                    <a:lnTo>
                      <a:pt x="9554" y="2738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FA5CF7A-F7E6-4444-A783-F0494B0B53EE}"/>
                  </a:ext>
                </a:extLst>
              </p:cNvPr>
              <p:cNvSpPr/>
              <p:nvPr/>
            </p:nvSpPr>
            <p:spPr>
              <a:xfrm>
                <a:off x="4310856" y="5904032"/>
                <a:ext cx="101908" cy="140124"/>
              </a:xfrm>
              <a:custGeom>
                <a:avLst/>
                <a:gdLst>
                  <a:gd name="connsiteX0" fmla="*/ 10828 w 101908"/>
                  <a:gd name="connsiteY0" fmla="*/ 103819 h 140123"/>
                  <a:gd name="connsiteX1" fmla="*/ 26114 w 101908"/>
                  <a:gd name="connsiteY1" fmla="*/ 101272 h 140123"/>
                  <a:gd name="connsiteX2" fmla="*/ 35031 w 101908"/>
                  <a:gd name="connsiteY2" fmla="*/ 120379 h 140123"/>
                  <a:gd name="connsiteX3" fmla="*/ 50317 w 101908"/>
                  <a:gd name="connsiteY3" fmla="*/ 126749 h 140123"/>
                  <a:gd name="connsiteX4" fmla="*/ 69425 w 101908"/>
                  <a:gd name="connsiteY4" fmla="*/ 119105 h 140123"/>
                  <a:gd name="connsiteX5" fmla="*/ 77068 w 101908"/>
                  <a:gd name="connsiteY5" fmla="*/ 99998 h 140123"/>
                  <a:gd name="connsiteX6" fmla="*/ 69425 w 101908"/>
                  <a:gd name="connsiteY6" fmla="*/ 82164 h 140123"/>
                  <a:gd name="connsiteX7" fmla="*/ 51591 w 101908"/>
                  <a:gd name="connsiteY7" fmla="*/ 74521 h 140123"/>
                  <a:gd name="connsiteX8" fmla="*/ 40126 w 101908"/>
                  <a:gd name="connsiteY8" fmla="*/ 75794 h 140123"/>
                  <a:gd name="connsiteX9" fmla="*/ 41400 w 101908"/>
                  <a:gd name="connsiteY9" fmla="*/ 61782 h 140123"/>
                  <a:gd name="connsiteX10" fmla="*/ 43948 w 101908"/>
                  <a:gd name="connsiteY10" fmla="*/ 61782 h 140123"/>
                  <a:gd name="connsiteX11" fmla="*/ 61782 w 101908"/>
                  <a:gd name="connsiteY11" fmla="*/ 56687 h 140123"/>
                  <a:gd name="connsiteX12" fmla="*/ 69425 w 101908"/>
                  <a:gd name="connsiteY12" fmla="*/ 40127 h 140123"/>
                  <a:gd name="connsiteX13" fmla="*/ 63056 w 101908"/>
                  <a:gd name="connsiteY13" fmla="*/ 26114 h 140123"/>
                  <a:gd name="connsiteX14" fmla="*/ 47770 w 101908"/>
                  <a:gd name="connsiteY14" fmla="*/ 21019 h 140123"/>
                  <a:gd name="connsiteX15" fmla="*/ 32483 w 101908"/>
                  <a:gd name="connsiteY15" fmla="*/ 27388 h 140123"/>
                  <a:gd name="connsiteX16" fmla="*/ 24840 w 101908"/>
                  <a:gd name="connsiteY16" fmla="*/ 45222 h 140123"/>
                  <a:gd name="connsiteX17" fmla="*/ 9554 w 101908"/>
                  <a:gd name="connsiteY17" fmla="*/ 42674 h 140123"/>
                  <a:gd name="connsiteX18" fmla="*/ 22292 w 101908"/>
                  <a:gd name="connsiteY18" fmla="*/ 18471 h 140123"/>
                  <a:gd name="connsiteX19" fmla="*/ 47770 w 101908"/>
                  <a:gd name="connsiteY19" fmla="*/ 9554 h 140123"/>
                  <a:gd name="connsiteX20" fmla="*/ 66877 w 101908"/>
                  <a:gd name="connsiteY20" fmla="*/ 14650 h 140123"/>
                  <a:gd name="connsiteX21" fmla="*/ 80890 w 101908"/>
                  <a:gd name="connsiteY21" fmla="*/ 27388 h 140123"/>
                  <a:gd name="connsiteX22" fmla="*/ 85985 w 101908"/>
                  <a:gd name="connsiteY22" fmla="*/ 43948 h 140123"/>
                  <a:gd name="connsiteX23" fmla="*/ 82164 w 101908"/>
                  <a:gd name="connsiteY23" fmla="*/ 59235 h 140123"/>
                  <a:gd name="connsiteX24" fmla="*/ 69425 w 101908"/>
                  <a:gd name="connsiteY24" fmla="*/ 69425 h 140123"/>
                  <a:gd name="connsiteX25" fmla="*/ 87259 w 101908"/>
                  <a:gd name="connsiteY25" fmla="*/ 80890 h 140123"/>
                  <a:gd name="connsiteX26" fmla="*/ 93628 w 101908"/>
                  <a:gd name="connsiteY26" fmla="*/ 101272 h 140123"/>
                  <a:gd name="connsiteX27" fmla="*/ 80890 w 101908"/>
                  <a:gd name="connsiteY27" fmla="*/ 129296 h 140123"/>
                  <a:gd name="connsiteX28" fmla="*/ 50317 w 101908"/>
                  <a:gd name="connsiteY28" fmla="*/ 140761 h 140123"/>
                  <a:gd name="connsiteX29" fmla="*/ 22292 w 101908"/>
                  <a:gd name="connsiteY29" fmla="*/ 130570 h 140123"/>
                  <a:gd name="connsiteX30" fmla="*/ 10828 w 101908"/>
                  <a:gd name="connsiteY30" fmla="*/ 103819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1908" h="140123">
                    <a:moveTo>
                      <a:pt x="10828" y="103819"/>
                    </a:moveTo>
                    <a:lnTo>
                      <a:pt x="26114" y="101272"/>
                    </a:lnTo>
                    <a:cubicBezTo>
                      <a:pt x="27388" y="110189"/>
                      <a:pt x="31210" y="116558"/>
                      <a:pt x="35031" y="120379"/>
                    </a:cubicBezTo>
                    <a:cubicBezTo>
                      <a:pt x="38852" y="124201"/>
                      <a:pt x="45222" y="126749"/>
                      <a:pt x="50317" y="126749"/>
                    </a:cubicBezTo>
                    <a:cubicBezTo>
                      <a:pt x="57960" y="126749"/>
                      <a:pt x="64329" y="124201"/>
                      <a:pt x="69425" y="119105"/>
                    </a:cubicBezTo>
                    <a:cubicBezTo>
                      <a:pt x="74521" y="114010"/>
                      <a:pt x="77068" y="107641"/>
                      <a:pt x="77068" y="99998"/>
                    </a:cubicBezTo>
                    <a:cubicBezTo>
                      <a:pt x="77068" y="92354"/>
                      <a:pt x="74521" y="87259"/>
                      <a:pt x="69425" y="82164"/>
                    </a:cubicBezTo>
                    <a:cubicBezTo>
                      <a:pt x="64329" y="77068"/>
                      <a:pt x="59234" y="74521"/>
                      <a:pt x="51591" y="74521"/>
                    </a:cubicBezTo>
                    <a:cubicBezTo>
                      <a:pt x="49043" y="74521"/>
                      <a:pt x="45222" y="74521"/>
                      <a:pt x="40126" y="75794"/>
                    </a:cubicBezTo>
                    <a:lnTo>
                      <a:pt x="41400" y="61782"/>
                    </a:lnTo>
                    <a:cubicBezTo>
                      <a:pt x="42674" y="61782"/>
                      <a:pt x="42674" y="61782"/>
                      <a:pt x="43948" y="61782"/>
                    </a:cubicBezTo>
                    <a:cubicBezTo>
                      <a:pt x="50317" y="61782"/>
                      <a:pt x="56687" y="60508"/>
                      <a:pt x="61782" y="56687"/>
                    </a:cubicBezTo>
                    <a:cubicBezTo>
                      <a:pt x="66877" y="52865"/>
                      <a:pt x="69425" y="47770"/>
                      <a:pt x="69425" y="40127"/>
                    </a:cubicBezTo>
                    <a:cubicBezTo>
                      <a:pt x="69425" y="33757"/>
                      <a:pt x="66877" y="29936"/>
                      <a:pt x="63056" y="26114"/>
                    </a:cubicBezTo>
                    <a:cubicBezTo>
                      <a:pt x="59234" y="22292"/>
                      <a:pt x="54139" y="21019"/>
                      <a:pt x="47770" y="21019"/>
                    </a:cubicBezTo>
                    <a:cubicBezTo>
                      <a:pt x="41400" y="21019"/>
                      <a:pt x="36305" y="23566"/>
                      <a:pt x="32483" y="27388"/>
                    </a:cubicBezTo>
                    <a:cubicBezTo>
                      <a:pt x="28662" y="31210"/>
                      <a:pt x="26114" y="37579"/>
                      <a:pt x="24840" y="45222"/>
                    </a:cubicBezTo>
                    <a:lnTo>
                      <a:pt x="9554" y="42674"/>
                    </a:lnTo>
                    <a:cubicBezTo>
                      <a:pt x="12102" y="32484"/>
                      <a:pt x="15923" y="23566"/>
                      <a:pt x="22292" y="18471"/>
                    </a:cubicBezTo>
                    <a:cubicBezTo>
                      <a:pt x="28662" y="12102"/>
                      <a:pt x="37579" y="9554"/>
                      <a:pt x="47770" y="9554"/>
                    </a:cubicBezTo>
                    <a:cubicBezTo>
                      <a:pt x="54139" y="9554"/>
                      <a:pt x="61782" y="10828"/>
                      <a:pt x="66877" y="14650"/>
                    </a:cubicBezTo>
                    <a:cubicBezTo>
                      <a:pt x="73247" y="17197"/>
                      <a:pt x="77068" y="22292"/>
                      <a:pt x="80890" y="27388"/>
                    </a:cubicBezTo>
                    <a:cubicBezTo>
                      <a:pt x="83437" y="32484"/>
                      <a:pt x="85985" y="37579"/>
                      <a:pt x="85985" y="43948"/>
                    </a:cubicBezTo>
                    <a:cubicBezTo>
                      <a:pt x="85985" y="49043"/>
                      <a:pt x="84711" y="54139"/>
                      <a:pt x="82164" y="59235"/>
                    </a:cubicBezTo>
                    <a:cubicBezTo>
                      <a:pt x="79616" y="64330"/>
                      <a:pt x="74521" y="66877"/>
                      <a:pt x="69425" y="69425"/>
                    </a:cubicBezTo>
                    <a:cubicBezTo>
                      <a:pt x="77068" y="70699"/>
                      <a:pt x="83437" y="74521"/>
                      <a:pt x="87259" y="80890"/>
                    </a:cubicBezTo>
                    <a:cubicBezTo>
                      <a:pt x="91080" y="85985"/>
                      <a:pt x="93628" y="93628"/>
                      <a:pt x="93628" y="101272"/>
                    </a:cubicBezTo>
                    <a:cubicBezTo>
                      <a:pt x="93628" y="112736"/>
                      <a:pt x="89807" y="121653"/>
                      <a:pt x="80890" y="129296"/>
                    </a:cubicBezTo>
                    <a:cubicBezTo>
                      <a:pt x="73247" y="136939"/>
                      <a:pt x="63056" y="140761"/>
                      <a:pt x="50317" y="140761"/>
                    </a:cubicBezTo>
                    <a:cubicBezTo>
                      <a:pt x="38852" y="140761"/>
                      <a:pt x="29936" y="136939"/>
                      <a:pt x="22292" y="130570"/>
                    </a:cubicBezTo>
                    <a:cubicBezTo>
                      <a:pt x="15923" y="122927"/>
                      <a:pt x="10828" y="114010"/>
                      <a:pt x="10828" y="1038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30A9811-15F1-484D-8A88-2594F6D6231A}"/>
                  </a:ext>
                </a:extLst>
              </p:cNvPr>
              <p:cNvSpPr/>
              <p:nvPr/>
            </p:nvSpPr>
            <p:spPr>
              <a:xfrm>
                <a:off x="3563104" y="5902759"/>
                <a:ext cx="101908" cy="140124"/>
              </a:xfrm>
              <a:custGeom>
                <a:avLst/>
                <a:gdLst>
                  <a:gd name="connsiteX0" fmla="*/ 9554 w 101908"/>
                  <a:gd name="connsiteY0" fmla="*/ 75794 h 140123"/>
                  <a:gd name="connsiteX1" fmla="*/ 14649 w 101908"/>
                  <a:gd name="connsiteY1" fmla="*/ 38852 h 140123"/>
                  <a:gd name="connsiteX2" fmla="*/ 28662 w 101908"/>
                  <a:gd name="connsiteY2" fmla="*/ 17197 h 140123"/>
                  <a:gd name="connsiteX3" fmla="*/ 51591 w 101908"/>
                  <a:gd name="connsiteY3" fmla="*/ 9554 h 140123"/>
                  <a:gd name="connsiteX4" fmla="*/ 69425 w 101908"/>
                  <a:gd name="connsiteY4" fmla="*/ 13375 h 140123"/>
                  <a:gd name="connsiteX5" fmla="*/ 82164 w 101908"/>
                  <a:gd name="connsiteY5" fmla="*/ 24840 h 140123"/>
                  <a:gd name="connsiteX6" fmla="*/ 89807 w 101908"/>
                  <a:gd name="connsiteY6" fmla="*/ 43948 h 140123"/>
                  <a:gd name="connsiteX7" fmla="*/ 92354 w 101908"/>
                  <a:gd name="connsiteY7" fmla="*/ 74520 h 140123"/>
                  <a:gd name="connsiteX8" fmla="*/ 87259 w 101908"/>
                  <a:gd name="connsiteY8" fmla="*/ 110188 h 140123"/>
                  <a:gd name="connsiteX9" fmla="*/ 73247 w 101908"/>
                  <a:gd name="connsiteY9" fmla="*/ 131844 h 140123"/>
                  <a:gd name="connsiteX10" fmla="*/ 50317 w 101908"/>
                  <a:gd name="connsiteY10" fmla="*/ 139487 h 140123"/>
                  <a:gd name="connsiteX11" fmla="*/ 21019 w 101908"/>
                  <a:gd name="connsiteY11" fmla="*/ 126748 h 140123"/>
                  <a:gd name="connsiteX12" fmla="*/ 9554 w 101908"/>
                  <a:gd name="connsiteY12" fmla="*/ 75794 h 140123"/>
                  <a:gd name="connsiteX13" fmla="*/ 26114 w 101908"/>
                  <a:gd name="connsiteY13" fmla="*/ 75794 h 140123"/>
                  <a:gd name="connsiteX14" fmla="*/ 33757 w 101908"/>
                  <a:gd name="connsiteY14" fmla="*/ 117831 h 140123"/>
                  <a:gd name="connsiteX15" fmla="*/ 51591 w 101908"/>
                  <a:gd name="connsiteY15" fmla="*/ 128022 h 140123"/>
                  <a:gd name="connsiteX16" fmla="*/ 69425 w 101908"/>
                  <a:gd name="connsiteY16" fmla="*/ 117831 h 140123"/>
                  <a:gd name="connsiteX17" fmla="*/ 77068 w 101908"/>
                  <a:gd name="connsiteY17" fmla="*/ 75794 h 140123"/>
                  <a:gd name="connsiteX18" fmla="*/ 69425 w 101908"/>
                  <a:gd name="connsiteY18" fmla="*/ 33757 h 140123"/>
                  <a:gd name="connsiteX19" fmla="*/ 51591 w 101908"/>
                  <a:gd name="connsiteY19" fmla="*/ 23566 h 140123"/>
                  <a:gd name="connsiteX20" fmla="*/ 33757 w 101908"/>
                  <a:gd name="connsiteY20" fmla="*/ 32483 h 140123"/>
                  <a:gd name="connsiteX21" fmla="*/ 26114 w 101908"/>
                  <a:gd name="connsiteY21" fmla="*/ 75794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908" h="140123">
                    <a:moveTo>
                      <a:pt x="9554" y="75794"/>
                    </a:moveTo>
                    <a:cubicBezTo>
                      <a:pt x="9554" y="60508"/>
                      <a:pt x="10828" y="49043"/>
                      <a:pt x="14649" y="38852"/>
                    </a:cubicBezTo>
                    <a:cubicBezTo>
                      <a:pt x="17197" y="29935"/>
                      <a:pt x="22292" y="22292"/>
                      <a:pt x="28662" y="17197"/>
                    </a:cubicBezTo>
                    <a:cubicBezTo>
                      <a:pt x="35031" y="12101"/>
                      <a:pt x="42674" y="9554"/>
                      <a:pt x="51591" y="9554"/>
                    </a:cubicBezTo>
                    <a:cubicBezTo>
                      <a:pt x="57960" y="9554"/>
                      <a:pt x="64330" y="10827"/>
                      <a:pt x="69425" y="13375"/>
                    </a:cubicBezTo>
                    <a:cubicBezTo>
                      <a:pt x="74520" y="15923"/>
                      <a:pt x="78342" y="19745"/>
                      <a:pt x="82164" y="24840"/>
                    </a:cubicBezTo>
                    <a:cubicBezTo>
                      <a:pt x="85985" y="29935"/>
                      <a:pt x="88533" y="36305"/>
                      <a:pt x="89807" y="43948"/>
                    </a:cubicBezTo>
                    <a:cubicBezTo>
                      <a:pt x="92354" y="51591"/>
                      <a:pt x="92354" y="61782"/>
                      <a:pt x="92354" y="74520"/>
                    </a:cubicBezTo>
                    <a:cubicBezTo>
                      <a:pt x="92354" y="89807"/>
                      <a:pt x="91080" y="101271"/>
                      <a:pt x="87259" y="110188"/>
                    </a:cubicBezTo>
                    <a:cubicBezTo>
                      <a:pt x="84711" y="119105"/>
                      <a:pt x="79616" y="126748"/>
                      <a:pt x="73247" y="131844"/>
                    </a:cubicBezTo>
                    <a:cubicBezTo>
                      <a:pt x="66877" y="136939"/>
                      <a:pt x="59234" y="139487"/>
                      <a:pt x="50317" y="139487"/>
                    </a:cubicBezTo>
                    <a:cubicBezTo>
                      <a:pt x="37579" y="139487"/>
                      <a:pt x="28662" y="135665"/>
                      <a:pt x="21019" y="126748"/>
                    </a:cubicBezTo>
                    <a:cubicBezTo>
                      <a:pt x="13376" y="116558"/>
                      <a:pt x="9554" y="99997"/>
                      <a:pt x="9554" y="75794"/>
                    </a:cubicBezTo>
                    <a:close/>
                    <a:moveTo>
                      <a:pt x="26114" y="75794"/>
                    </a:moveTo>
                    <a:cubicBezTo>
                      <a:pt x="26114" y="96176"/>
                      <a:pt x="28662" y="110188"/>
                      <a:pt x="33757" y="117831"/>
                    </a:cubicBezTo>
                    <a:cubicBezTo>
                      <a:pt x="38853" y="124201"/>
                      <a:pt x="45222" y="128022"/>
                      <a:pt x="51591" y="128022"/>
                    </a:cubicBezTo>
                    <a:cubicBezTo>
                      <a:pt x="57960" y="128022"/>
                      <a:pt x="64330" y="124201"/>
                      <a:pt x="69425" y="117831"/>
                    </a:cubicBezTo>
                    <a:cubicBezTo>
                      <a:pt x="74520" y="111462"/>
                      <a:pt x="77068" y="97450"/>
                      <a:pt x="77068" y="75794"/>
                    </a:cubicBezTo>
                    <a:cubicBezTo>
                      <a:pt x="77068" y="55412"/>
                      <a:pt x="74520" y="41400"/>
                      <a:pt x="69425" y="33757"/>
                    </a:cubicBezTo>
                    <a:cubicBezTo>
                      <a:pt x="64330" y="27388"/>
                      <a:pt x="57960" y="23566"/>
                      <a:pt x="51591" y="23566"/>
                    </a:cubicBezTo>
                    <a:cubicBezTo>
                      <a:pt x="43948" y="23566"/>
                      <a:pt x="38853" y="26114"/>
                      <a:pt x="33757" y="32483"/>
                    </a:cubicBezTo>
                    <a:cubicBezTo>
                      <a:pt x="28662" y="40126"/>
                      <a:pt x="26114" y="54139"/>
                      <a:pt x="26114" y="7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45D2CD5-46B1-43EA-96A4-9EA4A06ABAF3}"/>
                  </a:ext>
                </a:extLst>
              </p:cNvPr>
              <p:cNvSpPr/>
              <p:nvPr/>
            </p:nvSpPr>
            <p:spPr>
              <a:xfrm>
                <a:off x="3671382" y="6013584"/>
                <a:ext cx="25477" cy="25477"/>
              </a:xfrm>
              <a:custGeom>
                <a:avLst/>
                <a:gdLst>
                  <a:gd name="connsiteX0" fmla="*/ 9554 w 25477"/>
                  <a:gd name="connsiteY0" fmla="*/ 27388 h 25477"/>
                  <a:gd name="connsiteX1" fmla="*/ 9554 w 25477"/>
                  <a:gd name="connsiteY1" fmla="*/ 9554 h 25477"/>
                  <a:gd name="connsiteX2" fmla="*/ 27388 w 25477"/>
                  <a:gd name="connsiteY2" fmla="*/ 9554 h 25477"/>
                  <a:gd name="connsiteX3" fmla="*/ 27388 w 25477"/>
                  <a:gd name="connsiteY3" fmla="*/ 27388 h 25477"/>
                  <a:gd name="connsiteX4" fmla="*/ 9554 w 25477"/>
                  <a:gd name="connsiteY4" fmla="*/ 27388 h 2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77" h="25477">
                    <a:moveTo>
                      <a:pt x="9554" y="27388"/>
                    </a:moveTo>
                    <a:lnTo>
                      <a:pt x="9554" y="9554"/>
                    </a:lnTo>
                    <a:lnTo>
                      <a:pt x="27388" y="9554"/>
                    </a:lnTo>
                    <a:lnTo>
                      <a:pt x="27388" y="27388"/>
                    </a:lnTo>
                    <a:lnTo>
                      <a:pt x="9554" y="2738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F0BB0E5C-BCCB-4156-BD4B-3AA381D68476}"/>
                  </a:ext>
                </a:extLst>
              </p:cNvPr>
              <p:cNvSpPr/>
              <p:nvPr/>
            </p:nvSpPr>
            <p:spPr>
              <a:xfrm>
                <a:off x="3710871" y="5904032"/>
                <a:ext cx="101908" cy="140124"/>
              </a:xfrm>
              <a:custGeom>
                <a:avLst/>
                <a:gdLst>
                  <a:gd name="connsiteX0" fmla="*/ 93628 w 101908"/>
                  <a:gd name="connsiteY0" fmla="*/ 121653 h 140123"/>
                  <a:gd name="connsiteX1" fmla="*/ 93628 w 101908"/>
                  <a:gd name="connsiteY1" fmla="*/ 136939 h 140123"/>
                  <a:gd name="connsiteX2" fmla="*/ 9554 w 101908"/>
                  <a:gd name="connsiteY2" fmla="*/ 136939 h 140123"/>
                  <a:gd name="connsiteX3" fmla="*/ 10828 w 101908"/>
                  <a:gd name="connsiteY3" fmla="*/ 125475 h 140123"/>
                  <a:gd name="connsiteX4" fmla="*/ 21019 w 101908"/>
                  <a:gd name="connsiteY4" fmla="*/ 108915 h 140123"/>
                  <a:gd name="connsiteX5" fmla="*/ 41400 w 101908"/>
                  <a:gd name="connsiteY5" fmla="*/ 89807 h 140123"/>
                  <a:gd name="connsiteX6" fmla="*/ 69425 w 101908"/>
                  <a:gd name="connsiteY6" fmla="*/ 63056 h 140123"/>
                  <a:gd name="connsiteX7" fmla="*/ 77068 w 101908"/>
                  <a:gd name="connsiteY7" fmla="*/ 43948 h 140123"/>
                  <a:gd name="connsiteX8" fmla="*/ 70699 w 101908"/>
                  <a:gd name="connsiteY8" fmla="*/ 28662 h 140123"/>
                  <a:gd name="connsiteX9" fmla="*/ 52865 w 101908"/>
                  <a:gd name="connsiteY9" fmla="*/ 22292 h 140123"/>
                  <a:gd name="connsiteX10" fmla="*/ 35031 w 101908"/>
                  <a:gd name="connsiteY10" fmla="*/ 28662 h 140123"/>
                  <a:gd name="connsiteX11" fmla="*/ 28662 w 101908"/>
                  <a:gd name="connsiteY11" fmla="*/ 47770 h 140123"/>
                  <a:gd name="connsiteX12" fmla="*/ 12102 w 101908"/>
                  <a:gd name="connsiteY12" fmla="*/ 46496 h 140123"/>
                  <a:gd name="connsiteX13" fmla="*/ 24840 w 101908"/>
                  <a:gd name="connsiteY13" fmla="*/ 18471 h 140123"/>
                  <a:gd name="connsiteX14" fmla="*/ 54139 w 101908"/>
                  <a:gd name="connsiteY14" fmla="*/ 9554 h 140123"/>
                  <a:gd name="connsiteX15" fmla="*/ 83437 w 101908"/>
                  <a:gd name="connsiteY15" fmla="*/ 19745 h 140123"/>
                  <a:gd name="connsiteX16" fmla="*/ 93628 w 101908"/>
                  <a:gd name="connsiteY16" fmla="*/ 45222 h 140123"/>
                  <a:gd name="connsiteX17" fmla="*/ 91081 w 101908"/>
                  <a:gd name="connsiteY17" fmla="*/ 60508 h 140123"/>
                  <a:gd name="connsiteX18" fmla="*/ 80890 w 101908"/>
                  <a:gd name="connsiteY18" fmla="*/ 75794 h 140123"/>
                  <a:gd name="connsiteX19" fmla="*/ 56687 w 101908"/>
                  <a:gd name="connsiteY19" fmla="*/ 98724 h 140123"/>
                  <a:gd name="connsiteX20" fmla="*/ 38853 w 101908"/>
                  <a:gd name="connsiteY20" fmla="*/ 115284 h 140123"/>
                  <a:gd name="connsiteX21" fmla="*/ 32483 w 101908"/>
                  <a:gd name="connsiteY21" fmla="*/ 124201 h 140123"/>
                  <a:gd name="connsiteX22" fmla="*/ 93628 w 101908"/>
                  <a:gd name="connsiteY22" fmla="*/ 124201 h 140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1908" h="140123">
                    <a:moveTo>
                      <a:pt x="93628" y="121653"/>
                    </a:moveTo>
                    <a:lnTo>
                      <a:pt x="93628" y="136939"/>
                    </a:lnTo>
                    <a:lnTo>
                      <a:pt x="9554" y="136939"/>
                    </a:lnTo>
                    <a:cubicBezTo>
                      <a:pt x="9554" y="133118"/>
                      <a:pt x="9554" y="129296"/>
                      <a:pt x="10828" y="125475"/>
                    </a:cubicBezTo>
                    <a:cubicBezTo>
                      <a:pt x="13376" y="119105"/>
                      <a:pt x="15923" y="114010"/>
                      <a:pt x="21019" y="108915"/>
                    </a:cubicBezTo>
                    <a:cubicBezTo>
                      <a:pt x="26114" y="103819"/>
                      <a:pt x="32483" y="97450"/>
                      <a:pt x="41400" y="89807"/>
                    </a:cubicBezTo>
                    <a:cubicBezTo>
                      <a:pt x="55413" y="78342"/>
                      <a:pt x="64330" y="69425"/>
                      <a:pt x="69425" y="63056"/>
                    </a:cubicBezTo>
                    <a:cubicBezTo>
                      <a:pt x="74521" y="56687"/>
                      <a:pt x="77068" y="50317"/>
                      <a:pt x="77068" y="43948"/>
                    </a:cubicBezTo>
                    <a:cubicBezTo>
                      <a:pt x="77068" y="37579"/>
                      <a:pt x="74521" y="32484"/>
                      <a:pt x="70699" y="28662"/>
                    </a:cubicBezTo>
                    <a:cubicBezTo>
                      <a:pt x="66877" y="24840"/>
                      <a:pt x="60508" y="22292"/>
                      <a:pt x="52865" y="22292"/>
                    </a:cubicBezTo>
                    <a:cubicBezTo>
                      <a:pt x="45222" y="22292"/>
                      <a:pt x="38853" y="24840"/>
                      <a:pt x="35031" y="28662"/>
                    </a:cubicBezTo>
                    <a:cubicBezTo>
                      <a:pt x="31210" y="32484"/>
                      <a:pt x="28662" y="38853"/>
                      <a:pt x="28662" y="47770"/>
                    </a:cubicBezTo>
                    <a:lnTo>
                      <a:pt x="12102" y="46496"/>
                    </a:lnTo>
                    <a:cubicBezTo>
                      <a:pt x="13376" y="35031"/>
                      <a:pt x="17197" y="24840"/>
                      <a:pt x="24840" y="18471"/>
                    </a:cubicBezTo>
                    <a:cubicBezTo>
                      <a:pt x="32483" y="12102"/>
                      <a:pt x="41400" y="9554"/>
                      <a:pt x="54139" y="9554"/>
                    </a:cubicBezTo>
                    <a:cubicBezTo>
                      <a:pt x="66877" y="9554"/>
                      <a:pt x="75794" y="13376"/>
                      <a:pt x="83437" y="19745"/>
                    </a:cubicBezTo>
                    <a:cubicBezTo>
                      <a:pt x="91081" y="26114"/>
                      <a:pt x="93628" y="35031"/>
                      <a:pt x="93628" y="45222"/>
                    </a:cubicBezTo>
                    <a:cubicBezTo>
                      <a:pt x="93628" y="50317"/>
                      <a:pt x="92354" y="55413"/>
                      <a:pt x="91081" y="60508"/>
                    </a:cubicBezTo>
                    <a:cubicBezTo>
                      <a:pt x="89807" y="65604"/>
                      <a:pt x="85985" y="70699"/>
                      <a:pt x="80890" y="75794"/>
                    </a:cubicBezTo>
                    <a:cubicBezTo>
                      <a:pt x="75794" y="80890"/>
                      <a:pt x="68151" y="88533"/>
                      <a:pt x="56687" y="98724"/>
                    </a:cubicBezTo>
                    <a:cubicBezTo>
                      <a:pt x="47770" y="106367"/>
                      <a:pt x="41400" y="111462"/>
                      <a:pt x="38853" y="115284"/>
                    </a:cubicBezTo>
                    <a:cubicBezTo>
                      <a:pt x="36305" y="117831"/>
                      <a:pt x="33757" y="120379"/>
                      <a:pt x="32483" y="124201"/>
                    </a:cubicBezTo>
                    <a:lnTo>
                      <a:pt x="93628" y="12420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2B0CBF12-A010-4B5A-82CC-AAF580C06624}"/>
                  </a:ext>
                </a:extLst>
              </p:cNvPr>
              <p:cNvSpPr/>
              <p:nvPr/>
            </p:nvSpPr>
            <p:spPr>
              <a:xfrm>
                <a:off x="3216616" y="3339764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6 h 101908"/>
                  <a:gd name="connsiteX8" fmla="*/ 56686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4521"/>
                      <a:pt x="9554" y="56686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8533"/>
                      <a:pt x="79616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0699" y="31209"/>
                      <a:pt x="64329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4F0FA079-E7CF-4C8F-8E67-1B446D6672F5}"/>
                  </a:ext>
                </a:extLst>
              </p:cNvPr>
              <p:cNvSpPr/>
              <p:nvPr/>
            </p:nvSpPr>
            <p:spPr>
              <a:xfrm>
                <a:off x="3499411" y="3237856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7388 h 101908"/>
                  <a:gd name="connsiteX7" fmla="*/ 28662 w 101908"/>
                  <a:gd name="connsiteY7" fmla="*/ 55413 h 101908"/>
                  <a:gd name="connsiteX8" fmla="*/ 56686 w 101908"/>
                  <a:gd name="connsiteY8" fmla="*/ 83437 h 101908"/>
                  <a:gd name="connsiteX9" fmla="*/ 84711 w 101908"/>
                  <a:gd name="connsiteY9" fmla="*/ 55413 h 101908"/>
                  <a:gd name="connsiteX10" fmla="*/ 75794 w 101908"/>
                  <a:gd name="connsiteY10" fmla="*/ 35031 h 101908"/>
                  <a:gd name="connsiteX11" fmla="*/ 56686 w 101908"/>
                  <a:gd name="connsiteY11" fmla="*/ 27388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4521"/>
                      <a:pt x="9554" y="56686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80890" y="103819"/>
                      <a:pt x="56686" y="103819"/>
                    </a:cubicBezTo>
                    <a:close/>
                    <a:moveTo>
                      <a:pt x="56686" y="27388"/>
                    </a:moveTo>
                    <a:cubicBezTo>
                      <a:pt x="42674" y="27388"/>
                      <a:pt x="28662" y="36305"/>
                      <a:pt x="28662" y="55413"/>
                    </a:cubicBezTo>
                    <a:cubicBezTo>
                      <a:pt x="28662" y="74521"/>
                      <a:pt x="42674" y="83437"/>
                      <a:pt x="56686" y="83437"/>
                    </a:cubicBezTo>
                    <a:cubicBezTo>
                      <a:pt x="70699" y="83437"/>
                      <a:pt x="84711" y="74521"/>
                      <a:pt x="84711" y="55413"/>
                    </a:cubicBezTo>
                    <a:cubicBezTo>
                      <a:pt x="84711" y="46496"/>
                      <a:pt x="82164" y="38853"/>
                      <a:pt x="75794" y="35031"/>
                    </a:cubicBezTo>
                    <a:cubicBezTo>
                      <a:pt x="71973" y="29936"/>
                      <a:pt x="64330" y="27388"/>
                      <a:pt x="56686" y="27388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DB9750B-0CA6-4419-B90C-1786E7550E4D}"/>
                  </a:ext>
                </a:extLst>
              </p:cNvPr>
              <p:cNvSpPr/>
              <p:nvPr/>
            </p:nvSpPr>
            <p:spPr>
              <a:xfrm>
                <a:off x="3038276" y="3175437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7388 h 101908"/>
                  <a:gd name="connsiteX7" fmla="*/ 28662 w 101908"/>
                  <a:gd name="connsiteY7" fmla="*/ 55413 h 101908"/>
                  <a:gd name="connsiteX8" fmla="*/ 56686 w 101908"/>
                  <a:gd name="connsiteY8" fmla="*/ 83437 h 101908"/>
                  <a:gd name="connsiteX9" fmla="*/ 84711 w 101908"/>
                  <a:gd name="connsiteY9" fmla="*/ 55413 h 101908"/>
                  <a:gd name="connsiteX10" fmla="*/ 75794 w 101908"/>
                  <a:gd name="connsiteY10" fmla="*/ 33757 h 101908"/>
                  <a:gd name="connsiteX11" fmla="*/ 56686 w 101908"/>
                  <a:gd name="connsiteY11" fmla="*/ 27388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3757" y="99997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4840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80890" y="103819"/>
                      <a:pt x="56686" y="103819"/>
                    </a:cubicBezTo>
                    <a:close/>
                    <a:moveTo>
                      <a:pt x="56686" y="27388"/>
                    </a:moveTo>
                    <a:cubicBezTo>
                      <a:pt x="42674" y="27388"/>
                      <a:pt x="28662" y="36305"/>
                      <a:pt x="28662" y="55413"/>
                    </a:cubicBezTo>
                    <a:cubicBezTo>
                      <a:pt x="28662" y="74520"/>
                      <a:pt x="42674" y="83437"/>
                      <a:pt x="56686" y="83437"/>
                    </a:cubicBezTo>
                    <a:cubicBezTo>
                      <a:pt x="70699" y="83437"/>
                      <a:pt x="84711" y="74520"/>
                      <a:pt x="84711" y="55413"/>
                    </a:cubicBezTo>
                    <a:cubicBezTo>
                      <a:pt x="84711" y="46496"/>
                      <a:pt x="82164" y="38852"/>
                      <a:pt x="75794" y="33757"/>
                    </a:cubicBezTo>
                    <a:cubicBezTo>
                      <a:pt x="71973" y="29935"/>
                      <a:pt x="64329" y="27388"/>
                      <a:pt x="56686" y="27388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F99D12D-9CE9-4FD4-8F58-1B4940AF73FF}"/>
                  </a:ext>
                </a:extLst>
              </p:cNvPr>
              <p:cNvSpPr/>
              <p:nvPr/>
            </p:nvSpPr>
            <p:spPr>
              <a:xfrm>
                <a:off x="3079040" y="3063338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6 h 101908"/>
                  <a:gd name="connsiteX8" fmla="*/ 56686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7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80890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1973" y="31209"/>
                      <a:pt x="64330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19246E9-8E0F-419F-81ED-953411267A5D}"/>
                  </a:ext>
                </a:extLst>
              </p:cNvPr>
              <p:cNvSpPr/>
              <p:nvPr/>
            </p:nvSpPr>
            <p:spPr>
              <a:xfrm>
                <a:off x="3128720" y="2632776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6 h 101908"/>
                  <a:gd name="connsiteX8" fmla="*/ 56686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8533"/>
                      <a:pt x="80890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1973" y="31209"/>
                      <a:pt x="64330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16846DE-56C3-472B-BA31-4CC6DB130C65}"/>
                  </a:ext>
                </a:extLst>
              </p:cNvPr>
              <p:cNvSpPr/>
              <p:nvPr/>
            </p:nvSpPr>
            <p:spPr>
              <a:xfrm>
                <a:off x="3443362" y="3617465"/>
                <a:ext cx="101908" cy="101908"/>
              </a:xfrm>
              <a:custGeom>
                <a:avLst/>
                <a:gdLst>
                  <a:gd name="connsiteX0" fmla="*/ 56687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7 w 101908"/>
                  <a:gd name="connsiteY3" fmla="*/ 9554 h 101908"/>
                  <a:gd name="connsiteX4" fmla="*/ 103819 w 101908"/>
                  <a:gd name="connsiteY4" fmla="*/ 56686 h 101908"/>
                  <a:gd name="connsiteX5" fmla="*/ 56687 w 101908"/>
                  <a:gd name="connsiteY5" fmla="*/ 103819 h 101908"/>
                  <a:gd name="connsiteX6" fmla="*/ 56687 w 101908"/>
                  <a:gd name="connsiteY6" fmla="*/ 28662 h 101908"/>
                  <a:gd name="connsiteX7" fmla="*/ 28662 w 101908"/>
                  <a:gd name="connsiteY7" fmla="*/ 56686 h 101908"/>
                  <a:gd name="connsiteX8" fmla="*/ 56687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7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7" y="103819"/>
                    </a:moveTo>
                    <a:cubicBezTo>
                      <a:pt x="43948" y="103819"/>
                      <a:pt x="32483" y="99997"/>
                      <a:pt x="24840" y="92354"/>
                    </a:cubicBezTo>
                    <a:cubicBezTo>
                      <a:pt x="18471" y="85985"/>
                      <a:pt x="9554" y="74520"/>
                      <a:pt x="9554" y="56686"/>
                    </a:cubicBezTo>
                    <a:cubicBezTo>
                      <a:pt x="9554" y="26114"/>
                      <a:pt x="33757" y="9554"/>
                      <a:pt x="56687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8533"/>
                      <a:pt x="79616" y="103819"/>
                      <a:pt x="56687" y="103819"/>
                    </a:cubicBezTo>
                    <a:close/>
                    <a:moveTo>
                      <a:pt x="56687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7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0699" y="31209"/>
                      <a:pt x="63056" y="28662"/>
                      <a:pt x="56687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3C81C02-A3B6-4637-9FCC-0D19B45BBAB8}"/>
                  </a:ext>
                </a:extLst>
              </p:cNvPr>
              <p:cNvSpPr/>
              <p:nvPr/>
            </p:nvSpPr>
            <p:spPr>
              <a:xfrm>
                <a:off x="3910866" y="3076077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6 h 101908"/>
                  <a:gd name="connsiteX8" fmla="*/ 56686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3757" y="99997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79616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0699" y="31209"/>
                      <a:pt x="63056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6471C0B5-A1B1-458A-B387-11C88C403C90}"/>
                  </a:ext>
                </a:extLst>
              </p:cNvPr>
              <p:cNvSpPr/>
              <p:nvPr/>
            </p:nvSpPr>
            <p:spPr>
              <a:xfrm>
                <a:off x="5741394" y="2818758"/>
                <a:ext cx="101908" cy="101908"/>
              </a:xfrm>
              <a:custGeom>
                <a:avLst/>
                <a:gdLst>
                  <a:gd name="connsiteX0" fmla="*/ 56687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7 h 101908"/>
                  <a:gd name="connsiteX3" fmla="*/ 56687 w 101908"/>
                  <a:gd name="connsiteY3" fmla="*/ 9554 h 101908"/>
                  <a:gd name="connsiteX4" fmla="*/ 103819 w 101908"/>
                  <a:gd name="connsiteY4" fmla="*/ 56687 h 101908"/>
                  <a:gd name="connsiteX5" fmla="*/ 56687 w 101908"/>
                  <a:gd name="connsiteY5" fmla="*/ 103819 h 101908"/>
                  <a:gd name="connsiteX6" fmla="*/ 56687 w 101908"/>
                  <a:gd name="connsiteY6" fmla="*/ 28662 h 101908"/>
                  <a:gd name="connsiteX7" fmla="*/ 28662 w 101908"/>
                  <a:gd name="connsiteY7" fmla="*/ 56687 h 101908"/>
                  <a:gd name="connsiteX8" fmla="*/ 56687 w 101908"/>
                  <a:gd name="connsiteY8" fmla="*/ 84711 h 101908"/>
                  <a:gd name="connsiteX9" fmla="*/ 84712 w 101908"/>
                  <a:gd name="connsiteY9" fmla="*/ 56687 h 101908"/>
                  <a:gd name="connsiteX10" fmla="*/ 75794 w 101908"/>
                  <a:gd name="connsiteY10" fmla="*/ 36305 h 101908"/>
                  <a:gd name="connsiteX11" fmla="*/ 56687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7" y="103819"/>
                    </a:moveTo>
                    <a:cubicBezTo>
                      <a:pt x="43948" y="103819"/>
                      <a:pt x="32484" y="99998"/>
                      <a:pt x="24840" y="92354"/>
                    </a:cubicBezTo>
                    <a:cubicBezTo>
                      <a:pt x="18471" y="85985"/>
                      <a:pt x="9554" y="75794"/>
                      <a:pt x="9554" y="56687"/>
                    </a:cubicBezTo>
                    <a:cubicBezTo>
                      <a:pt x="9554" y="26114"/>
                      <a:pt x="33757" y="9554"/>
                      <a:pt x="56687" y="9554"/>
                    </a:cubicBezTo>
                    <a:cubicBezTo>
                      <a:pt x="79616" y="9554"/>
                      <a:pt x="103819" y="26114"/>
                      <a:pt x="103819" y="56687"/>
                    </a:cubicBezTo>
                    <a:cubicBezTo>
                      <a:pt x="103819" y="87259"/>
                      <a:pt x="79616" y="103819"/>
                      <a:pt x="56687" y="103819"/>
                    </a:cubicBezTo>
                    <a:close/>
                    <a:moveTo>
                      <a:pt x="56687" y="28662"/>
                    </a:moveTo>
                    <a:cubicBezTo>
                      <a:pt x="42674" y="28662"/>
                      <a:pt x="28662" y="37579"/>
                      <a:pt x="28662" y="56687"/>
                    </a:cubicBezTo>
                    <a:cubicBezTo>
                      <a:pt x="28662" y="75794"/>
                      <a:pt x="42674" y="84711"/>
                      <a:pt x="56687" y="84711"/>
                    </a:cubicBezTo>
                    <a:cubicBezTo>
                      <a:pt x="70699" y="84711"/>
                      <a:pt x="84712" y="75794"/>
                      <a:pt x="84712" y="56687"/>
                    </a:cubicBezTo>
                    <a:cubicBezTo>
                      <a:pt x="84712" y="47770"/>
                      <a:pt x="82164" y="40126"/>
                      <a:pt x="75794" y="36305"/>
                    </a:cubicBezTo>
                    <a:cubicBezTo>
                      <a:pt x="70699" y="31209"/>
                      <a:pt x="64330" y="28662"/>
                      <a:pt x="56687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D55FD1AB-B364-4182-8507-164F1FFFE861}"/>
                  </a:ext>
                </a:extLst>
              </p:cNvPr>
              <p:cNvSpPr/>
              <p:nvPr/>
            </p:nvSpPr>
            <p:spPr>
              <a:xfrm>
                <a:off x="3328715" y="2725767"/>
                <a:ext cx="101908" cy="101908"/>
              </a:xfrm>
              <a:custGeom>
                <a:avLst/>
                <a:gdLst>
                  <a:gd name="connsiteX0" fmla="*/ 56687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7 w 101908"/>
                  <a:gd name="connsiteY3" fmla="*/ 9554 h 101908"/>
                  <a:gd name="connsiteX4" fmla="*/ 103819 w 101908"/>
                  <a:gd name="connsiteY4" fmla="*/ 56686 h 101908"/>
                  <a:gd name="connsiteX5" fmla="*/ 56687 w 101908"/>
                  <a:gd name="connsiteY5" fmla="*/ 103819 h 101908"/>
                  <a:gd name="connsiteX6" fmla="*/ 56687 w 101908"/>
                  <a:gd name="connsiteY6" fmla="*/ 28662 h 101908"/>
                  <a:gd name="connsiteX7" fmla="*/ 28662 w 101908"/>
                  <a:gd name="connsiteY7" fmla="*/ 56686 h 101908"/>
                  <a:gd name="connsiteX8" fmla="*/ 56687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7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7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6114"/>
                      <a:pt x="33757" y="9554"/>
                      <a:pt x="56687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79616" y="103819"/>
                      <a:pt x="56687" y="103819"/>
                    </a:cubicBezTo>
                    <a:close/>
                    <a:moveTo>
                      <a:pt x="56687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7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0699" y="31209"/>
                      <a:pt x="64330" y="28662"/>
                      <a:pt x="56687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61AEDA5-ACEB-4A46-9150-128CC3298E44}"/>
                  </a:ext>
                </a:extLst>
              </p:cNvPr>
              <p:cNvSpPr/>
              <p:nvPr/>
            </p:nvSpPr>
            <p:spPr>
              <a:xfrm>
                <a:off x="3247188" y="2529593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6 h 101908"/>
                  <a:gd name="connsiteX8" fmla="*/ 56686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5031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4840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79616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5031"/>
                    </a:cubicBezTo>
                    <a:cubicBezTo>
                      <a:pt x="70699" y="31209"/>
                      <a:pt x="64330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47485B48-471F-4D61-9D68-D55C5D3CC5CC}"/>
                  </a:ext>
                </a:extLst>
              </p:cNvPr>
              <p:cNvSpPr/>
              <p:nvPr/>
            </p:nvSpPr>
            <p:spPr>
              <a:xfrm>
                <a:off x="3040824" y="3395814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7 h 101908"/>
                  <a:gd name="connsiteX3" fmla="*/ 56686 w 101908"/>
                  <a:gd name="connsiteY3" fmla="*/ 9554 h 101908"/>
                  <a:gd name="connsiteX4" fmla="*/ 103819 w 101908"/>
                  <a:gd name="connsiteY4" fmla="*/ 56687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7 h 101908"/>
                  <a:gd name="connsiteX8" fmla="*/ 56686 w 101908"/>
                  <a:gd name="connsiteY8" fmla="*/ 84711 h 101908"/>
                  <a:gd name="connsiteX9" fmla="*/ 84711 w 101908"/>
                  <a:gd name="connsiteY9" fmla="*/ 56687 h 101908"/>
                  <a:gd name="connsiteX10" fmla="*/ 75794 w 101908"/>
                  <a:gd name="connsiteY10" fmla="*/ 36305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5794"/>
                      <a:pt x="9554" y="56687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7"/>
                    </a:cubicBezTo>
                    <a:cubicBezTo>
                      <a:pt x="103819" y="87259"/>
                      <a:pt x="79616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7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7"/>
                    </a:cubicBezTo>
                    <a:cubicBezTo>
                      <a:pt x="84711" y="47770"/>
                      <a:pt x="82164" y="40127"/>
                      <a:pt x="75794" y="36305"/>
                    </a:cubicBezTo>
                    <a:cubicBezTo>
                      <a:pt x="70699" y="31210"/>
                      <a:pt x="63056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B7B06DA-41BB-451E-9302-584B57C72477}"/>
                  </a:ext>
                </a:extLst>
              </p:cNvPr>
              <p:cNvSpPr/>
              <p:nvPr/>
            </p:nvSpPr>
            <p:spPr>
              <a:xfrm>
                <a:off x="2844650" y="3218748"/>
                <a:ext cx="101908" cy="101908"/>
              </a:xfrm>
              <a:custGeom>
                <a:avLst/>
                <a:gdLst>
                  <a:gd name="connsiteX0" fmla="*/ 56687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7 w 101908"/>
                  <a:gd name="connsiteY3" fmla="*/ 9554 h 101908"/>
                  <a:gd name="connsiteX4" fmla="*/ 103819 w 101908"/>
                  <a:gd name="connsiteY4" fmla="*/ 56686 h 101908"/>
                  <a:gd name="connsiteX5" fmla="*/ 56687 w 101908"/>
                  <a:gd name="connsiteY5" fmla="*/ 103819 h 101908"/>
                  <a:gd name="connsiteX6" fmla="*/ 56687 w 101908"/>
                  <a:gd name="connsiteY6" fmla="*/ 28662 h 101908"/>
                  <a:gd name="connsiteX7" fmla="*/ 28662 w 101908"/>
                  <a:gd name="connsiteY7" fmla="*/ 56686 h 101908"/>
                  <a:gd name="connsiteX8" fmla="*/ 56687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7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7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6114"/>
                      <a:pt x="33757" y="9554"/>
                      <a:pt x="56687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80890" y="103819"/>
                      <a:pt x="56687" y="103819"/>
                    </a:cubicBezTo>
                    <a:close/>
                    <a:moveTo>
                      <a:pt x="56687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7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1973" y="31209"/>
                      <a:pt x="64330" y="28662"/>
                      <a:pt x="56687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D09CA7F-E7FE-4246-929D-A71AB46D69D2}"/>
                  </a:ext>
                </a:extLst>
              </p:cNvPr>
              <p:cNvSpPr/>
              <p:nvPr/>
            </p:nvSpPr>
            <p:spPr>
              <a:xfrm>
                <a:off x="4482827" y="3008562"/>
                <a:ext cx="101908" cy="101908"/>
              </a:xfrm>
              <a:custGeom>
                <a:avLst/>
                <a:gdLst>
                  <a:gd name="connsiteX0" fmla="*/ 56687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7 w 101908"/>
                  <a:gd name="connsiteY3" fmla="*/ 9554 h 101908"/>
                  <a:gd name="connsiteX4" fmla="*/ 103819 w 101908"/>
                  <a:gd name="connsiteY4" fmla="*/ 56686 h 101908"/>
                  <a:gd name="connsiteX5" fmla="*/ 56687 w 101908"/>
                  <a:gd name="connsiteY5" fmla="*/ 103819 h 101908"/>
                  <a:gd name="connsiteX6" fmla="*/ 56687 w 101908"/>
                  <a:gd name="connsiteY6" fmla="*/ 28662 h 101908"/>
                  <a:gd name="connsiteX7" fmla="*/ 28662 w 101908"/>
                  <a:gd name="connsiteY7" fmla="*/ 56686 h 101908"/>
                  <a:gd name="connsiteX8" fmla="*/ 56687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7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7" y="103819"/>
                    </a:moveTo>
                    <a:cubicBezTo>
                      <a:pt x="43948" y="103819"/>
                      <a:pt x="33757" y="99998"/>
                      <a:pt x="24840" y="92354"/>
                    </a:cubicBezTo>
                    <a:cubicBezTo>
                      <a:pt x="18471" y="85985"/>
                      <a:pt x="9554" y="74521"/>
                      <a:pt x="9554" y="56686"/>
                    </a:cubicBezTo>
                    <a:cubicBezTo>
                      <a:pt x="9554" y="26114"/>
                      <a:pt x="33757" y="9554"/>
                      <a:pt x="56687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8533"/>
                      <a:pt x="79616" y="103819"/>
                      <a:pt x="56687" y="103819"/>
                    </a:cubicBezTo>
                    <a:close/>
                    <a:moveTo>
                      <a:pt x="56687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7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0699" y="31209"/>
                      <a:pt x="64329" y="28662"/>
                      <a:pt x="56687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15DE6F90-1711-4D1B-A447-2586D287416A}"/>
                  </a:ext>
                </a:extLst>
              </p:cNvPr>
              <p:cNvSpPr/>
              <p:nvPr/>
            </p:nvSpPr>
            <p:spPr>
              <a:xfrm>
                <a:off x="2881592" y="3022575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6 h 101908"/>
                  <a:gd name="connsiteX8" fmla="*/ 56686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7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80890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1973" y="31209"/>
                      <a:pt x="64330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7028BA-018D-4F02-88CB-78BD200EF648}"/>
                  </a:ext>
                </a:extLst>
              </p:cNvPr>
              <p:cNvSpPr/>
              <p:nvPr/>
            </p:nvSpPr>
            <p:spPr>
              <a:xfrm>
                <a:off x="3364383" y="2715576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9936 h 101908"/>
                  <a:gd name="connsiteX7" fmla="*/ 28662 w 101908"/>
                  <a:gd name="connsiteY7" fmla="*/ 57960 h 101908"/>
                  <a:gd name="connsiteX8" fmla="*/ 56686 w 101908"/>
                  <a:gd name="connsiteY8" fmla="*/ 85985 h 101908"/>
                  <a:gd name="connsiteX9" fmla="*/ 84711 w 101908"/>
                  <a:gd name="connsiteY9" fmla="*/ 57960 h 101908"/>
                  <a:gd name="connsiteX10" fmla="*/ 75794 w 101908"/>
                  <a:gd name="connsiteY10" fmla="*/ 37579 h 101908"/>
                  <a:gd name="connsiteX11" fmla="*/ 56686 w 101908"/>
                  <a:gd name="connsiteY11" fmla="*/ 29936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79616" y="103819"/>
                      <a:pt x="56686" y="103819"/>
                    </a:cubicBezTo>
                    <a:close/>
                    <a:moveTo>
                      <a:pt x="56686" y="29936"/>
                    </a:moveTo>
                    <a:cubicBezTo>
                      <a:pt x="42674" y="29936"/>
                      <a:pt x="28662" y="38853"/>
                      <a:pt x="28662" y="57960"/>
                    </a:cubicBezTo>
                    <a:cubicBezTo>
                      <a:pt x="28662" y="77068"/>
                      <a:pt x="42674" y="85985"/>
                      <a:pt x="56686" y="85985"/>
                    </a:cubicBezTo>
                    <a:cubicBezTo>
                      <a:pt x="70699" y="85985"/>
                      <a:pt x="84711" y="77068"/>
                      <a:pt x="84711" y="57960"/>
                    </a:cubicBezTo>
                    <a:cubicBezTo>
                      <a:pt x="84711" y="49043"/>
                      <a:pt x="82164" y="41400"/>
                      <a:pt x="75794" y="37579"/>
                    </a:cubicBezTo>
                    <a:cubicBezTo>
                      <a:pt x="70699" y="32483"/>
                      <a:pt x="63056" y="29936"/>
                      <a:pt x="56686" y="29936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BF5F009-34AB-471F-ACB1-6BA028C77346}"/>
                  </a:ext>
                </a:extLst>
              </p:cNvPr>
              <p:cNvSpPr/>
              <p:nvPr/>
            </p:nvSpPr>
            <p:spPr>
              <a:xfrm>
                <a:off x="4745240" y="3612369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7 h 101908"/>
                  <a:gd name="connsiteX3" fmla="*/ 56686 w 101908"/>
                  <a:gd name="connsiteY3" fmla="*/ 9554 h 101908"/>
                  <a:gd name="connsiteX4" fmla="*/ 103819 w 101908"/>
                  <a:gd name="connsiteY4" fmla="*/ 56687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7 h 101908"/>
                  <a:gd name="connsiteX8" fmla="*/ 56686 w 101908"/>
                  <a:gd name="connsiteY8" fmla="*/ 84711 h 101908"/>
                  <a:gd name="connsiteX9" fmla="*/ 84711 w 101908"/>
                  <a:gd name="connsiteY9" fmla="*/ 56687 h 101908"/>
                  <a:gd name="connsiteX10" fmla="*/ 75794 w 101908"/>
                  <a:gd name="connsiteY10" fmla="*/ 36305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2483" y="99998"/>
                      <a:pt x="24840" y="92354"/>
                    </a:cubicBezTo>
                    <a:cubicBezTo>
                      <a:pt x="18471" y="85985"/>
                      <a:pt x="9554" y="75794"/>
                      <a:pt x="9554" y="56687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7"/>
                    </a:cubicBezTo>
                    <a:cubicBezTo>
                      <a:pt x="103819" y="87259"/>
                      <a:pt x="79616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7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7"/>
                    </a:cubicBezTo>
                    <a:cubicBezTo>
                      <a:pt x="84711" y="47770"/>
                      <a:pt x="82163" y="40127"/>
                      <a:pt x="75794" y="36305"/>
                    </a:cubicBezTo>
                    <a:cubicBezTo>
                      <a:pt x="70699" y="31210"/>
                      <a:pt x="64329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54F2848-DE13-4C9D-AA0A-39A1C890A820}"/>
                  </a:ext>
                </a:extLst>
              </p:cNvPr>
              <p:cNvSpPr/>
              <p:nvPr/>
            </p:nvSpPr>
            <p:spPr>
              <a:xfrm>
                <a:off x="3290499" y="3473519"/>
                <a:ext cx="101908" cy="101908"/>
              </a:xfrm>
              <a:custGeom>
                <a:avLst/>
                <a:gdLst>
                  <a:gd name="connsiteX0" fmla="*/ 56687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7 w 101908"/>
                  <a:gd name="connsiteY3" fmla="*/ 9554 h 101908"/>
                  <a:gd name="connsiteX4" fmla="*/ 103819 w 101908"/>
                  <a:gd name="connsiteY4" fmla="*/ 56686 h 101908"/>
                  <a:gd name="connsiteX5" fmla="*/ 56687 w 101908"/>
                  <a:gd name="connsiteY5" fmla="*/ 103819 h 101908"/>
                  <a:gd name="connsiteX6" fmla="*/ 56687 w 101908"/>
                  <a:gd name="connsiteY6" fmla="*/ 28662 h 101908"/>
                  <a:gd name="connsiteX7" fmla="*/ 28662 w 101908"/>
                  <a:gd name="connsiteY7" fmla="*/ 56686 h 101908"/>
                  <a:gd name="connsiteX8" fmla="*/ 56687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7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7" y="103819"/>
                    </a:moveTo>
                    <a:cubicBezTo>
                      <a:pt x="43948" y="103819"/>
                      <a:pt x="33757" y="99998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6114"/>
                      <a:pt x="33757" y="9554"/>
                      <a:pt x="56687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79616" y="103819"/>
                      <a:pt x="56687" y="103819"/>
                    </a:cubicBezTo>
                    <a:close/>
                    <a:moveTo>
                      <a:pt x="56687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7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0699" y="31209"/>
                      <a:pt x="64330" y="28662"/>
                      <a:pt x="56687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2C2D70E5-C78D-4191-823F-BA22FB8B5EF9}"/>
                  </a:ext>
                </a:extLst>
              </p:cNvPr>
              <p:cNvSpPr/>
              <p:nvPr/>
            </p:nvSpPr>
            <p:spPr>
              <a:xfrm>
                <a:off x="2881592" y="3197093"/>
                <a:ext cx="101908" cy="101908"/>
              </a:xfrm>
              <a:custGeom>
                <a:avLst/>
                <a:gdLst>
                  <a:gd name="connsiteX0" fmla="*/ 56686 w 101908"/>
                  <a:gd name="connsiteY0" fmla="*/ 103819 h 101908"/>
                  <a:gd name="connsiteX1" fmla="*/ 24840 w 101908"/>
                  <a:gd name="connsiteY1" fmla="*/ 92354 h 101908"/>
                  <a:gd name="connsiteX2" fmla="*/ 9554 w 101908"/>
                  <a:gd name="connsiteY2" fmla="*/ 56686 h 101908"/>
                  <a:gd name="connsiteX3" fmla="*/ 56686 w 101908"/>
                  <a:gd name="connsiteY3" fmla="*/ 9554 h 101908"/>
                  <a:gd name="connsiteX4" fmla="*/ 103819 w 101908"/>
                  <a:gd name="connsiteY4" fmla="*/ 56686 h 101908"/>
                  <a:gd name="connsiteX5" fmla="*/ 56686 w 101908"/>
                  <a:gd name="connsiteY5" fmla="*/ 103819 h 101908"/>
                  <a:gd name="connsiteX6" fmla="*/ 56686 w 101908"/>
                  <a:gd name="connsiteY6" fmla="*/ 28662 h 101908"/>
                  <a:gd name="connsiteX7" fmla="*/ 28662 w 101908"/>
                  <a:gd name="connsiteY7" fmla="*/ 56686 h 101908"/>
                  <a:gd name="connsiteX8" fmla="*/ 56686 w 101908"/>
                  <a:gd name="connsiteY8" fmla="*/ 84711 h 101908"/>
                  <a:gd name="connsiteX9" fmla="*/ 84711 w 101908"/>
                  <a:gd name="connsiteY9" fmla="*/ 56686 h 101908"/>
                  <a:gd name="connsiteX10" fmla="*/ 75794 w 101908"/>
                  <a:gd name="connsiteY10" fmla="*/ 36305 h 101908"/>
                  <a:gd name="connsiteX11" fmla="*/ 56686 w 101908"/>
                  <a:gd name="connsiteY11" fmla="*/ 28662 h 10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908" h="101908">
                    <a:moveTo>
                      <a:pt x="56686" y="103819"/>
                    </a:moveTo>
                    <a:cubicBezTo>
                      <a:pt x="43948" y="103819"/>
                      <a:pt x="33757" y="99997"/>
                      <a:pt x="24840" y="92354"/>
                    </a:cubicBezTo>
                    <a:cubicBezTo>
                      <a:pt x="18471" y="85985"/>
                      <a:pt x="9554" y="75794"/>
                      <a:pt x="9554" y="56686"/>
                    </a:cubicBezTo>
                    <a:cubicBezTo>
                      <a:pt x="9554" y="26114"/>
                      <a:pt x="33757" y="9554"/>
                      <a:pt x="56686" y="9554"/>
                    </a:cubicBezTo>
                    <a:cubicBezTo>
                      <a:pt x="79616" y="9554"/>
                      <a:pt x="103819" y="26114"/>
                      <a:pt x="103819" y="56686"/>
                    </a:cubicBezTo>
                    <a:cubicBezTo>
                      <a:pt x="103819" y="87259"/>
                      <a:pt x="79616" y="103819"/>
                      <a:pt x="56686" y="103819"/>
                    </a:cubicBezTo>
                    <a:close/>
                    <a:moveTo>
                      <a:pt x="56686" y="28662"/>
                    </a:moveTo>
                    <a:cubicBezTo>
                      <a:pt x="42674" y="28662"/>
                      <a:pt x="28662" y="37579"/>
                      <a:pt x="28662" y="56686"/>
                    </a:cubicBezTo>
                    <a:cubicBezTo>
                      <a:pt x="28662" y="75794"/>
                      <a:pt x="42674" y="84711"/>
                      <a:pt x="56686" y="84711"/>
                    </a:cubicBezTo>
                    <a:cubicBezTo>
                      <a:pt x="70699" y="84711"/>
                      <a:pt x="84711" y="75794"/>
                      <a:pt x="84711" y="56686"/>
                    </a:cubicBezTo>
                    <a:cubicBezTo>
                      <a:pt x="84711" y="47770"/>
                      <a:pt x="82164" y="40126"/>
                      <a:pt x="75794" y="36305"/>
                    </a:cubicBezTo>
                    <a:cubicBezTo>
                      <a:pt x="70699" y="31209"/>
                      <a:pt x="64330" y="28662"/>
                      <a:pt x="56686" y="2866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+mn-ea"/>
                  <a:cs typeface="+mn-cs"/>
                </a:endParaRPr>
              </a:p>
            </p:txBody>
          </p: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2B7EF0C-FD4D-4899-8E86-5024E5AEC3F2}"/>
                </a:ext>
              </a:extLst>
            </p:cNvPr>
            <p:cNvSpPr txBox="1"/>
            <p:nvPr/>
          </p:nvSpPr>
          <p:spPr>
            <a:xfrm>
              <a:off x="2373744" y="1062181"/>
              <a:ext cx="3078749" cy="462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Xylem Sap Metabolome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8BA2C79-9AB9-4DAC-9515-AF971112C94C}"/>
                </a:ext>
              </a:extLst>
            </p:cNvPr>
            <p:cNvSpPr txBox="1"/>
            <p:nvPr/>
          </p:nvSpPr>
          <p:spPr>
            <a:xfrm>
              <a:off x="3167463" y="4174837"/>
              <a:ext cx="2587487" cy="673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418AB3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Metabolites enriched </a:t>
              </a:r>
              <a:b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418AB3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</a:b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418AB3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by infection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9B43AA8-44BA-49C4-9A1C-53AFF50AD9D6}"/>
                </a:ext>
              </a:extLst>
            </p:cNvPr>
            <p:cNvSpPr txBox="1"/>
            <p:nvPr/>
          </p:nvSpPr>
          <p:spPr>
            <a:xfrm>
              <a:off x="2082799" y="1574800"/>
              <a:ext cx="1560539" cy="673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818183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Unchanged</a:t>
              </a:r>
            </a:p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818183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metabolites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DA56C79-79CB-4EC8-BE5C-3D0FE0DBB9A2}"/>
                </a:ext>
              </a:extLst>
            </p:cNvPr>
            <p:cNvSpPr txBox="1"/>
            <p:nvPr/>
          </p:nvSpPr>
          <p:spPr>
            <a:xfrm rot="16200000">
              <a:off x="1149168" y="4352332"/>
              <a:ext cx="1317524" cy="417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A6B727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Depleted 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B8B50E2-016A-4118-AD7E-E2682D7AA132}"/>
                    </a:ext>
                  </a:extLst>
                </p14:cNvPr>
                <p14:cNvContentPartPr/>
                <p14:nvPr/>
              </p14:nvContentPartPr>
              <p14:xfrm>
                <a:off x="5724345" y="2799877"/>
                <a:ext cx="175680" cy="1526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B8B50E2-016A-4118-AD7E-E2682D7AA1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00921" y="2776394"/>
                  <a:ext cx="221357" cy="19901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8EE5CEC-0379-4103-8429-B64B1632879C}"/>
                </a:ext>
              </a:extLst>
            </p:cNvPr>
            <p:cNvSpPr txBox="1"/>
            <p:nvPr/>
          </p:nvSpPr>
          <p:spPr>
            <a:xfrm>
              <a:off x="4651959" y="2405286"/>
              <a:ext cx="1406369" cy="451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rgbClr val="DF5327"/>
                  </a:solidFill>
                  <a:effectLst/>
                  <a:uLnTx/>
                  <a:uFillTx/>
                  <a:latin typeface="Ink Free" panose="03080402000500000000" pitchFamily="66" charset="0"/>
                  <a:ea typeface="+mn-ea"/>
                  <a:cs typeface="+mn-cs"/>
                </a:rPr>
                <a:t>Putrescine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4560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>
        <a:ln w="381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85000"/>
          </a:lnSpc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Ink Free</vt:lpstr>
      <vt:lpstr>Basis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Lowe-Power</dc:creator>
  <cp:lastModifiedBy>Tiffany Lowe-Power</cp:lastModifiedBy>
  <cp:revision>4</cp:revision>
  <dcterms:created xsi:type="dcterms:W3CDTF">2018-09-25T18:32:46Z</dcterms:created>
  <dcterms:modified xsi:type="dcterms:W3CDTF">2018-10-01T00:12:51Z</dcterms:modified>
</cp:coreProperties>
</file>