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8" autoAdjust="0"/>
    <p:restoredTop sz="94660"/>
  </p:normalViewPr>
  <p:slideViewPr>
    <p:cSldViewPr snapToGrid="0" showGuides="1">
      <p:cViewPr varScale="1">
        <p:scale>
          <a:sx n="83" d="100"/>
          <a:sy n="83" d="100"/>
        </p:scale>
        <p:origin x="566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0FFC039-EC6E-4F3C-8ED8-5CF726D0E002}" type="doc">
      <dgm:prSet loTypeId="urn:microsoft.com/office/officeart/2005/8/layout/venn3" loCatId="relationship" qsTypeId="urn:microsoft.com/office/officeart/2005/8/quickstyle/3d6" qsCatId="3D" csTypeId="urn:microsoft.com/office/officeart/2005/8/colors/colorful1" csCatId="colorful"/>
      <dgm:spPr/>
      <dgm:t>
        <a:bodyPr/>
        <a:lstStyle/>
        <a:p>
          <a:pPr latinLnBrk="1"/>
          <a:endParaRPr lang="ko-KR" altLang="en-US"/>
        </a:p>
      </dgm:t>
    </dgm:pt>
    <dgm:pt modelId="{27028B2E-380B-4DDA-87E6-ACF67366D1FE}">
      <dgm:prSet/>
      <dgm:spPr/>
      <dgm:t>
        <a:bodyPr/>
        <a:lstStyle/>
        <a:p>
          <a:pPr rtl="0" latinLnBrk="1"/>
          <a:r>
            <a:rPr lang="ko-KR" smtClean="0"/>
            <a:t>대외활동</a:t>
          </a:r>
          <a:endParaRPr lang="ko-KR"/>
        </a:p>
      </dgm:t>
    </dgm:pt>
    <dgm:pt modelId="{E12DE401-C18E-4BE5-8E1B-8724FE415C9C}" type="parTrans" cxnId="{A88195C8-9AF2-47C9-91FA-EE9E56FAF3D0}">
      <dgm:prSet/>
      <dgm:spPr/>
      <dgm:t>
        <a:bodyPr/>
        <a:lstStyle/>
        <a:p>
          <a:pPr latinLnBrk="1"/>
          <a:endParaRPr lang="ko-KR" altLang="en-US"/>
        </a:p>
      </dgm:t>
    </dgm:pt>
    <dgm:pt modelId="{44BBB85E-C0F0-4027-AF07-098F83F8EC1D}" type="sibTrans" cxnId="{A88195C8-9AF2-47C9-91FA-EE9E56FAF3D0}">
      <dgm:prSet/>
      <dgm:spPr/>
      <dgm:t>
        <a:bodyPr/>
        <a:lstStyle/>
        <a:p>
          <a:pPr latinLnBrk="1"/>
          <a:endParaRPr lang="ko-KR" altLang="en-US"/>
        </a:p>
      </dgm:t>
    </dgm:pt>
    <dgm:pt modelId="{B0D2A336-0D96-491A-B712-DF73885C1BB8}">
      <dgm:prSet/>
      <dgm:spPr/>
      <dgm:t>
        <a:bodyPr/>
        <a:lstStyle/>
        <a:p>
          <a:pPr rtl="0" latinLnBrk="1"/>
          <a:r>
            <a:rPr lang="ko-KR" smtClean="0"/>
            <a:t>공모전</a:t>
          </a:r>
          <a:endParaRPr lang="ko-KR"/>
        </a:p>
      </dgm:t>
    </dgm:pt>
    <dgm:pt modelId="{D004DD9F-CA07-410B-B51E-9FDCC9DCED38}" type="parTrans" cxnId="{3BB1BFF7-9E41-4E8F-B3F6-60AEE71B7EA8}">
      <dgm:prSet/>
      <dgm:spPr/>
      <dgm:t>
        <a:bodyPr/>
        <a:lstStyle/>
        <a:p>
          <a:pPr latinLnBrk="1"/>
          <a:endParaRPr lang="ko-KR" altLang="en-US"/>
        </a:p>
      </dgm:t>
    </dgm:pt>
    <dgm:pt modelId="{321F1314-62DA-49BC-BB8B-7853E2B64B91}" type="sibTrans" cxnId="{3BB1BFF7-9E41-4E8F-B3F6-60AEE71B7EA8}">
      <dgm:prSet/>
      <dgm:spPr/>
      <dgm:t>
        <a:bodyPr/>
        <a:lstStyle/>
        <a:p>
          <a:pPr latinLnBrk="1"/>
          <a:endParaRPr lang="ko-KR" altLang="en-US"/>
        </a:p>
      </dgm:t>
    </dgm:pt>
    <dgm:pt modelId="{1CF22F82-7F99-45C9-B2B7-58ABEA64608F}">
      <dgm:prSet/>
      <dgm:spPr/>
      <dgm:t>
        <a:bodyPr/>
        <a:lstStyle/>
        <a:p>
          <a:pPr rtl="0" latinLnBrk="1"/>
          <a:r>
            <a:rPr lang="ko-KR" smtClean="0"/>
            <a:t>명사특강</a:t>
          </a:r>
          <a:endParaRPr lang="ko-KR"/>
        </a:p>
      </dgm:t>
    </dgm:pt>
    <dgm:pt modelId="{4070B7F2-D517-4217-8693-87148E83A0B5}" type="parTrans" cxnId="{CA3F5D88-662A-47BF-93EA-F8953C1580E4}">
      <dgm:prSet/>
      <dgm:spPr/>
      <dgm:t>
        <a:bodyPr/>
        <a:lstStyle/>
        <a:p>
          <a:pPr latinLnBrk="1"/>
          <a:endParaRPr lang="ko-KR" altLang="en-US"/>
        </a:p>
      </dgm:t>
    </dgm:pt>
    <dgm:pt modelId="{586242FD-B2B4-4689-9EE7-D8F6229217BD}" type="sibTrans" cxnId="{CA3F5D88-662A-47BF-93EA-F8953C1580E4}">
      <dgm:prSet/>
      <dgm:spPr/>
      <dgm:t>
        <a:bodyPr/>
        <a:lstStyle/>
        <a:p>
          <a:pPr latinLnBrk="1"/>
          <a:endParaRPr lang="ko-KR" altLang="en-US"/>
        </a:p>
      </dgm:t>
    </dgm:pt>
    <dgm:pt modelId="{7B0BEA61-91A6-45E7-88FD-ED3E07E12D35}">
      <dgm:prSet/>
      <dgm:spPr/>
      <dgm:t>
        <a:bodyPr/>
        <a:lstStyle/>
        <a:p>
          <a:pPr rtl="0" latinLnBrk="1"/>
          <a:r>
            <a:rPr lang="ko-KR" smtClean="0"/>
            <a:t>인문학 등등</a:t>
          </a:r>
          <a:endParaRPr lang="ko-KR"/>
        </a:p>
      </dgm:t>
    </dgm:pt>
    <dgm:pt modelId="{29BC15D6-C7DC-4BE2-A4A1-BAD256356B53}" type="parTrans" cxnId="{84473C51-DAC5-4920-B1EF-4EB6C0A5ABA6}">
      <dgm:prSet/>
      <dgm:spPr/>
      <dgm:t>
        <a:bodyPr/>
        <a:lstStyle/>
        <a:p>
          <a:pPr latinLnBrk="1"/>
          <a:endParaRPr lang="ko-KR" altLang="en-US"/>
        </a:p>
      </dgm:t>
    </dgm:pt>
    <dgm:pt modelId="{0890A18D-79A5-4C3B-B6DA-2FC3594BF47D}" type="sibTrans" cxnId="{84473C51-DAC5-4920-B1EF-4EB6C0A5ABA6}">
      <dgm:prSet/>
      <dgm:spPr/>
      <dgm:t>
        <a:bodyPr/>
        <a:lstStyle/>
        <a:p>
          <a:pPr latinLnBrk="1"/>
          <a:endParaRPr lang="ko-KR" altLang="en-US"/>
        </a:p>
      </dgm:t>
    </dgm:pt>
    <dgm:pt modelId="{6FD4CF04-2DEF-4588-9287-B0DA65D03EE9}" type="pres">
      <dgm:prSet presAssocID="{20FFC039-EC6E-4F3C-8ED8-5CF726D0E002}" presName="Name0" presStyleCnt="0">
        <dgm:presLayoutVars>
          <dgm:dir/>
          <dgm:resizeHandles val="exact"/>
        </dgm:presLayoutVars>
      </dgm:prSet>
      <dgm:spPr/>
    </dgm:pt>
    <dgm:pt modelId="{B6C55DB5-C2AD-4B1B-BF1B-D8E3A84DA0BC}" type="pres">
      <dgm:prSet presAssocID="{27028B2E-380B-4DDA-87E6-ACF67366D1FE}" presName="Name5" presStyleLbl="vennNode1" presStyleIdx="0" presStyleCnt="4">
        <dgm:presLayoutVars>
          <dgm:bulletEnabled val="1"/>
        </dgm:presLayoutVars>
      </dgm:prSet>
      <dgm:spPr/>
    </dgm:pt>
    <dgm:pt modelId="{883F4E2D-E5AA-456A-9800-570B997A0BAB}" type="pres">
      <dgm:prSet presAssocID="{44BBB85E-C0F0-4027-AF07-098F83F8EC1D}" presName="space" presStyleCnt="0"/>
      <dgm:spPr/>
    </dgm:pt>
    <dgm:pt modelId="{30DCF54D-16CA-49D6-B462-74D37B8950E4}" type="pres">
      <dgm:prSet presAssocID="{B0D2A336-0D96-491A-B712-DF73885C1BB8}" presName="Name5" presStyleLbl="vennNode1" presStyleIdx="1" presStyleCnt="4">
        <dgm:presLayoutVars>
          <dgm:bulletEnabled val="1"/>
        </dgm:presLayoutVars>
      </dgm:prSet>
      <dgm:spPr/>
    </dgm:pt>
    <dgm:pt modelId="{EE274FE8-5E8F-4416-96A9-B51D0F207244}" type="pres">
      <dgm:prSet presAssocID="{321F1314-62DA-49BC-BB8B-7853E2B64B91}" presName="space" presStyleCnt="0"/>
      <dgm:spPr/>
    </dgm:pt>
    <dgm:pt modelId="{6B077096-B526-4A00-B952-43E19BEE69C2}" type="pres">
      <dgm:prSet presAssocID="{1CF22F82-7F99-45C9-B2B7-58ABEA64608F}" presName="Name5" presStyleLbl="vennNode1" presStyleIdx="2" presStyleCnt="4">
        <dgm:presLayoutVars>
          <dgm:bulletEnabled val="1"/>
        </dgm:presLayoutVars>
      </dgm:prSet>
      <dgm:spPr/>
    </dgm:pt>
    <dgm:pt modelId="{BE3F580B-9CDC-4F9D-84BE-FBF53C775B12}" type="pres">
      <dgm:prSet presAssocID="{586242FD-B2B4-4689-9EE7-D8F6229217BD}" presName="space" presStyleCnt="0"/>
      <dgm:spPr/>
    </dgm:pt>
    <dgm:pt modelId="{D3A1C663-2F09-49B9-BC5C-321DD82AB885}" type="pres">
      <dgm:prSet presAssocID="{7B0BEA61-91A6-45E7-88FD-ED3E07E12D35}" presName="Name5" presStyleLbl="vennNode1" presStyleIdx="3" presStyleCnt="4">
        <dgm:presLayoutVars>
          <dgm:bulletEnabled val="1"/>
        </dgm:presLayoutVars>
      </dgm:prSet>
      <dgm:spPr/>
    </dgm:pt>
  </dgm:ptLst>
  <dgm:cxnLst>
    <dgm:cxn modelId="{BF4EE06B-939B-4372-AA8B-B12B54A1918C}" type="presOf" srcId="{B0D2A336-0D96-491A-B712-DF73885C1BB8}" destId="{30DCF54D-16CA-49D6-B462-74D37B8950E4}" srcOrd="0" destOrd="0" presId="urn:microsoft.com/office/officeart/2005/8/layout/venn3"/>
    <dgm:cxn modelId="{CA3F5D88-662A-47BF-93EA-F8953C1580E4}" srcId="{20FFC039-EC6E-4F3C-8ED8-5CF726D0E002}" destId="{1CF22F82-7F99-45C9-B2B7-58ABEA64608F}" srcOrd="2" destOrd="0" parTransId="{4070B7F2-D517-4217-8693-87148E83A0B5}" sibTransId="{586242FD-B2B4-4689-9EE7-D8F6229217BD}"/>
    <dgm:cxn modelId="{A88195C8-9AF2-47C9-91FA-EE9E56FAF3D0}" srcId="{20FFC039-EC6E-4F3C-8ED8-5CF726D0E002}" destId="{27028B2E-380B-4DDA-87E6-ACF67366D1FE}" srcOrd="0" destOrd="0" parTransId="{E12DE401-C18E-4BE5-8E1B-8724FE415C9C}" sibTransId="{44BBB85E-C0F0-4027-AF07-098F83F8EC1D}"/>
    <dgm:cxn modelId="{6D6D20DF-3A8D-47F8-9EFA-0688ADA9CD1E}" type="presOf" srcId="{20FFC039-EC6E-4F3C-8ED8-5CF726D0E002}" destId="{6FD4CF04-2DEF-4588-9287-B0DA65D03EE9}" srcOrd="0" destOrd="0" presId="urn:microsoft.com/office/officeart/2005/8/layout/venn3"/>
    <dgm:cxn modelId="{4FC5DE66-2BE7-4D70-BE7D-2724159F18A8}" type="presOf" srcId="{1CF22F82-7F99-45C9-B2B7-58ABEA64608F}" destId="{6B077096-B526-4A00-B952-43E19BEE69C2}" srcOrd="0" destOrd="0" presId="urn:microsoft.com/office/officeart/2005/8/layout/venn3"/>
    <dgm:cxn modelId="{84473C51-DAC5-4920-B1EF-4EB6C0A5ABA6}" srcId="{20FFC039-EC6E-4F3C-8ED8-5CF726D0E002}" destId="{7B0BEA61-91A6-45E7-88FD-ED3E07E12D35}" srcOrd="3" destOrd="0" parTransId="{29BC15D6-C7DC-4BE2-A4A1-BAD256356B53}" sibTransId="{0890A18D-79A5-4C3B-B6DA-2FC3594BF47D}"/>
    <dgm:cxn modelId="{3BB1BFF7-9E41-4E8F-B3F6-60AEE71B7EA8}" srcId="{20FFC039-EC6E-4F3C-8ED8-5CF726D0E002}" destId="{B0D2A336-0D96-491A-B712-DF73885C1BB8}" srcOrd="1" destOrd="0" parTransId="{D004DD9F-CA07-410B-B51E-9FDCC9DCED38}" sibTransId="{321F1314-62DA-49BC-BB8B-7853E2B64B91}"/>
    <dgm:cxn modelId="{2E4E3A56-A684-45F5-9AF5-40160162E3C5}" type="presOf" srcId="{27028B2E-380B-4DDA-87E6-ACF67366D1FE}" destId="{B6C55DB5-C2AD-4B1B-BF1B-D8E3A84DA0BC}" srcOrd="0" destOrd="0" presId="urn:microsoft.com/office/officeart/2005/8/layout/venn3"/>
    <dgm:cxn modelId="{4AB5CD06-7D22-444B-9C66-ED126D49D9E9}" type="presOf" srcId="{7B0BEA61-91A6-45E7-88FD-ED3E07E12D35}" destId="{D3A1C663-2F09-49B9-BC5C-321DD82AB885}" srcOrd="0" destOrd="0" presId="urn:microsoft.com/office/officeart/2005/8/layout/venn3"/>
    <dgm:cxn modelId="{AFFC4EE9-9DCB-4F40-804C-8BBD3CE30B3D}" type="presParOf" srcId="{6FD4CF04-2DEF-4588-9287-B0DA65D03EE9}" destId="{B6C55DB5-C2AD-4B1B-BF1B-D8E3A84DA0BC}" srcOrd="0" destOrd="0" presId="urn:microsoft.com/office/officeart/2005/8/layout/venn3"/>
    <dgm:cxn modelId="{0B915A83-6589-4CA1-8805-FBA60E819A42}" type="presParOf" srcId="{6FD4CF04-2DEF-4588-9287-B0DA65D03EE9}" destId="{883F4E2D-E5AA-456A-9800-570B997A0BAB}" srcOrd="1" destOrd="0" presId="urn:microsoft.com/office/officeart/2005/8/layout/venn3"/>
    <dgm:cxn modelId="{056286C7-1ADF-4817-A55F-93673C3F54E6}" type="presParOf" srcId="{6FD4CF04-2DEF-4588-9287-B0DA65D03EE9}" destId="{30DCF54D-16CA-49D6-B462-74D37B8950E4}" srcOrd="2" destOrd="0" presId="urn:microsoft.com/office/officeart/2005/8/layout/venn3"/>
    <dgm:cxn modelId="{3D003963-2F53-4A4F-9633-442BD4A3F0C7}" type="presParOf" srcId="{6FD4CF04-2DEF-4588-9287-B0DA65D03EE9}" destId="{EE274FE8-5E8F-4416-96A9-B51D0F207244}" srcOrd="3" destOrd="0" presId="urn:microsoft.com/office/officeart/2005/8/layout/venn3"/>
    <dgm:cxn modelId="{79535EEA-4DB3-4C8C-AED1-94F2E441F06A}" type="presParOf" srcId="{6FD4CF04-2DEF-4588-9287-B0DA65D03EE9}" destId="{6B077096-B526-4A00-B952-43E19BEE69C2}" srcOrd="4" destOrd="0" presId="urn:microsoft.com/office/officeart/2005/8/layout/venn3"/>
    <dgm:cxn modelId="{D53A3FE3-3F8C-40A1-BEAE-9BF27D585A18}" type="presParOf" srcId="{6FD4CF04-2DEF-4588-9287-B0DA65D03EE9}" destId="{BE3F580B-9CDC-4F9D-84BE-FBF53C775B12}" srcOrd="5" destOrd="0" presId="urn:microsoft.com/office/officeart/2005/8/layout/venn3"/>
    <dgm:cxn modelId="{FA83742C-DE99-4F6A-B2A7-1FE514F49FAC}" type="presParOf" srcId="{6FD4CF04-2DEF-4588-9287-B0DA65D03EE9}" destId="{D3A1C663-2F09-49B9-BC5C-321DD82AB885}" srcOrd="6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DAC68B9-7FFF-40EB-8829-DE067F9CC974}" type="doc">
      <dgm:prSet loTypeId="urn:microsoft.com/office/officeart/2005/8/layout/vList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0BC2E5E3-1C93-437B-9EDF-1AEDB03D8424}">
      <dgm:prSet custT="1"/>
      <dgm:spPr>
        <a:scene3d>
          <a:camera prst="orthographicFront"/>
          <a:lightRig rig="threePt" dir="t"/>
        </a:scene3d>
        <a:sp3d>
          <a:bevelT w="139700" h="139700" prst="divot"/>
        </a:sp3d>
      </dgm:spPr>
      <dgm:t>
        <a:bodyPr/>
        <a:lstStyle/>
        <a:p>
          <a:pPr rtl="0" latinLnBrk="1"/>
          <a:r>
            <a:rPr lang="ko-KR" altLang="en-US" sz="4000" smtClean="0"/>
            <a:t>슬라이드 디자인의 문제</a:t>
          </a:r>
          <a:endParaRPr lang="ko-KR" altLang="en-US" sz="4000"/>
        </a:p>
      </dgm:t>
    </dgm:pt>
    <dgm:pt modelId="{A46A6942-07EF-4F13-9763-F4E78BD80621}" type="parTrans" cxnId="{C7D8D7C6-C28D-4E29-B78F-C0C74D3CBB02}">
      <dgm:prSet/>
      <dgm:spPr/>
      <dgm:t>
        <a:bodyPr/>
        <a:lstStyle/>
        <a:p>
          <a:pPr latinLnBrk="1"/>
          <a:endParaRPr lang="ko-KR" altLang="en-US"/>
        </a:p>
      </dgm:t>
    </dgm:pt>
    <dgm:pt modelId="{3FE6B1EE-4254-42B8-A879-96322EA00370}" type="sibTrans" cxnId="{C7D8D7C6-C28D-4E29-B78F-C0C74D3CBB02}">
      <dgm:prSet/>
      <dgm:spPr/>
      <dgm:t>
        <a:bodyPr/>
        <a:lstStyle/>
        <a:p>
          <a:pPr latinLnBrk="1"/>
          <a:endParaRPr lang="ko-KR" altLang="en-US"/>
        </a:p>
      </dgm:t>
    </dgm:pt>
    <dgm:pt modelId="{AB6304CA-9270-4383-94F2-89B7F469F842}">
      <dgm:prSet custT="1"/>
      <dgm:spPr>
        <a:scene3d>
          <a:camera prst="orthographicFront"/>
          <a:lightRig rig="threePt" dir="t"/>
        </a:scene3d>
        <a:sp3d>
          <a:bevelT w="139700" h="139700" prst="divot"/>
        </a:sp3d>
      </dgm:spPr>
      <dgm:t>
        <a:bodyPr/>
        <a:lstStyle/>
        <a:p>
          <a:pPr rtl="0" latinLnBrk="1"/>
          <a:r>
            <a:rPr lang="ko-KR" altLang="en-US" sz="4000" smtClean="0"/>
            <a:t>프레젠테이션 기획의 문제</a:t>
          </a:r>
          <a:endParaRPr lang="ko-KR" altLang="en-US" sz="4000"/>
        </a:p>
      </dgm:t>
    </dgm:pt>
    <dgm:pt modelId="{7D2A1256-8629-4215-9133-9D367E3BCDB5}" type="parTrans" cxnId="{32AABC09-AD05-44F3-A1F0-DFF9CF3A6898}">
      <dgm:prSet/>
      <dgm:spPr/>
      <dgm:t>
        <a:bodyPr/>
        <a:lstStyle/>
        <a:p>
          <a:pPr latinLnBrk="1"/>
          <a:endParaRPr lang="ko-KR" altLang="en-US"/>
        </a:p>
      </dgm:t>
    </dgm:pt>
    <dgm:pt modelId="{9ABD755C-23C9-4B6F-BC55-F0BFCE45F023}" type="sibTrans" cxnId="{32AABC09-AD05-44F3-A1F0-DFF9CF3A6898}">
      <dgm:prSet/>
      <dgm:spPr/>
      <dgm:t>
        <a:bodyPr/>
        <a:lstStyle/>
        <a:p>
          <a:pPr latinLnBrk="1"/>
          <a:endParaRPr lang="ko-KR" altLang="en-US"/>
        </a:p>
      </dgm:t>
    </dgm:pt>
    <dgm:pt modelId="{D9EC136A-02DE-4FA4-A464-6005257AA8AF}" type="pres">
      <dgm:prSet presAssocID="{6DAC68B9-7FFF-40EB-8829-DE067F9CC974}" presName="linear" presStyleCnt="0">
        <dgm:presLayoutVars>
          <dgm:dir/>
          <dgm:resizeHandles val="exact"/>
        </dgm:presLayoutVars>
      </dgm:prSet>
      <dgm:spPr/>
    </dgm:pt>
    <dgm:pt modelId="{DF05C6CA-33D6-49A5-B6B3-B822083CE65D}" type="pres">
      <dgm:prSet presAssocID="{0BC2E5E3-1C93-437B-9EDF-1AEDB03D8424}" presName="comp" presStyleCnt="0"/>
      <dgm:spPr/>
    </dgm:pt>
    <dgm:pt modelId="{B771F9F4-6795-4240-8A5B-CC4668FB290E}" type="pres">
      <dgm:prSet presAssocID="{0BC2E5E3-1C93-437B-9EDF-1AEDB03D8424}" presName="box" presStyleLbl="node1" presStyleIdx="0" presStyleCnt="2"/>
      <dgm:spPr/>
    </dgm:pt>
    <dgm:pt modelId="{1C06A9C1-9D70-456D-8C99-68B7935B93C3}" type="pres">
      <dgm:prSet presAssocID="{0BC2E5E3-1C93-437B-9EDF-1AEDB03D8424}" presName="img" presStyleLbl="fgImgPlace1" presStyleIdx="0" presStyleCnt="2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</dgm:spPr>
    </dgm:pt>
    <dgm:pt modelId="{864477E7-2AB3-4D37-86B9-4FFB60BA9209}" type="pres">
      <dgm:prSet presAssocID="{0BC2E5E3-1C93-437B-9EDF-1AEDB03D8424}" presName="text" presStyleLbl="node1" presStyleIdx="0" presStyleCnt="2">
        <dgm:presLayoutVars>
          <dgm:bulletEnabled val="1"/>
        </dgm:presLayoutVars>
      </dgm:prSet>
      <dgm:spPr/>
    </dgm:pt>
    <dgm:pt modelId="{AA52BDE0-6DF1-4F5D-89B8-2E51E92B4B27}" type="pres">
      <dgm:prSet presAssocID="{3FE6B1EE-4254-42B8-A879-96322EA00370}" presName="spacer" presStyleCnt="0"/>
      <dgm:spPr/>
    </dgm:pt>
    <dgm:pt modelId="{C9BC71AE-28CC-403B-9825-18B8D4067951}" type="pres">
      <dgm:prSet presAssocID="{AB6304CA-9270-4383-94F2-89B7F469F842}" presName="comp" presStyleCnt="0"/>
      <dgm:spPr/>
    </dgm:pt>
    <dgm:pt modelId="{D9A0769D-BCA6-43DA-8D8E-9F1BA79CCE68}" type="pres">
      <dgm:prSet presAssocID="{AB6304CA-9270-4383-94F2-89B7F469F842}" presName="box" presStyleLbl="node1" presStyleIdx="1" presStyleCnt="2"/>
      <dgm:spPr/>
    </dgm:pt>
    <dgm:pt modelId="{29881B59-3E1C-48AF-B1FF-9E47510D6B74}" type="pres">
      <dgm:prSet presAssocID="{AB6304CA-9270-4383-94F2-89B7F469F842}" presName="img" presStyleLbl="fgImgPlace1" presStyleIdx="1" presStyleCnt="2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</dgm:spPr>
    </dgm:pt>
    <dgm:pt modelId="{6E6CD708-0912-4815-9BEB-79C02851F338}" type="pres">
      <dgm:prSet presAssocID="{AB6304CA-9270-4383-94F2-89B7F469F842}" presName="text" presStyleLbl="node1" presStyleIdx="1" presStyleCnt="2">
        <dgm:presLayoutVars>
          <dgm:bulletEnabled val="1"/>
        </dgm:presLayoutVars>
      </dgm:prSet>
      <dgm:spPr/>
    </dgm:pt>
  </dgm:ptLst>
  <dgm:cxnLst>
    <dgm:cxn modelId="{54FE41B9-7B3B-4490-B94B-1E1207E3DB8F}" type="presOf" srcId="{AB6304CA-9270-4383-94F2-89B7F469F842}" destId="{D9A0769D-BCA6-43DA-8D8E-9F1BA79CCE68}" srcOrd="0" destOrd="0" presId="urn:microsoft.com/office/officeart/2005/8/layout/vList4"/>
    <dgm:cxn modelId="{8D62966C-178D-4CB0-8BBF-B3ED7663C8CD}" type="presOf" srcId="{0BC2E5E3-1C93-437B-9EDF-1AEDB03D8424}" destId="{864477E7-2AB3-4D37-86B9-4FFB60BA9209}" srcOrd="1" destOrd="0" presId="urn:microsoft.com/office/officeart/2005/8/layout/vList4"/>
    <dgm:cxn modelId="{3C2DF37B-F93A-4AFF-8A0C-1116D8A91466}" type="presOf" srcId="{AB6304CA-9270-4383-94F2-89B7F469F842}" destId="{6E6CD708-0912-4815-9BEB-79C02851F338}" srcOrd="1" destOrd="0" presId="urn:microsoft.com/office/officeart/2005/8/layout/vList4"/>
    <dgm:cxn modelId="{C7D8D7C6-C28D-4E29-B78F-C0C74D3CBB02}" srcId="{6DAC68B9-7FFF-40EB-8829-DE067F9CC974}" destId="{0BC2E5E3-1C93-437B-9EDF-1AEDB03D8424}" srcOrd="0" destOrd="0" parTransId="{A46A6942-07EF-4F13-9763-F4E78BD80621}" sibTransId="{3FE6B1EE-4254-42B8-A879-96322EA00370}"/>
    <dgm:cxn modelId="{028F87B1-64E4-42E4-98C3-043B0C8F3582}" type="presOf" srcId="{0BC2E5E3-1C93-437B-9EDF-1AEDB03D8424}" destId="{B771F9F4-6795-4240-8A5B-CC4668FB290E}" srcOrd="0" destOrd="0" presId="urn:microsoft.com/office/officeart/2005/8/layout/vList4"/>
    <dgm:cxn modelId="{113518DD-988E-426E-BAFB-CDEA32BB39FD}" type="presOf" srcId="{6DAC68B9-7FFF-40EB-8829-DE067F9CC974}" destId="{D9EC136A-02DE-4FA4-A464-6005257AA8AF}" srcOrd="0" destOrd="0" presId="urn:microsoft.com/office/officeart/2005/8/layout/vList4"/>
    <dgm:cxn modelId="{32AABC09-AD05-44F3-A1F0-DFF9CF3A6898}" srcId="{6DAC68B9-7FFF-40EB-8829-DE067F9CC974}" destId="{AB6304CA-9270-4383-94F2-89B7F469F842}" srcOrd="1" destOrd="0" parTransId="{7D2A1256-8629-4215-9133-9D367E3BCDB5}" sibTransId="{9ABD755C-23C9-4B6F-BC55-F0BFCE45F023}"/>
    <dgm:cxn modelId="{0B8038D6-5C25-4245-BA88-06F8E989B26D}" type="presParOf" srcId="{D9EC136A-02DE-4FA4-A464-6005257AA8AF}" destId="{DF05C6CA-33D6-49A5-B6B3-B822083CE65D}" srcOrd="0" destOrd="0" presId="urn:microsoft.com/office/officeart/2005/8/layout/vList4"/>
    <dgm:cxn modelId="{E5C2EB53-2DEC-466E-AF42-FE30DFC399EC}" type="presParOf" srcId="{DF05C6CA-33D6-49A5-B6B3-B822083CE65D}" destId="{B771F9F4-6795-4240-8A5B-CC4668FB290E}" srcOrd="0" destOrd="0" presId="urn:microsoft.com/office/officeart/2005/8/layout/vList4"/>
    <dgm:cxn modelId="{8F9BA7CD-476D-4355-BA09-DA895BCDD585}" type="presParOf" srcId="{DF05C6CA-33D6-49A5-B6B3-B822083CE65D}" destId="{1C06A9C1-9D70-456D-8C99-68B7935B93C3}" srcOrd="1" destOrd="0" presId="urn:microsoft.com/office/officeart/2005/8/layout/vList4"/>
    <dgm:cxn modelId="{535C12A0-5AB0-4CFE-824E-BCDA56D00AC9}" type="presParOf" srcId="{DF05C6CA-33D6-49A5-B6B3-B822083CE65D}" destId="{864477E7-2AB3-4D37-86B9-4FFB60BA9209}" srcOrd="2" destOrd="0" presId="urn:microsoft.com/office/officeart/2005/8/layout/vList4"/>
    <dgm:cxn modelId="{2F369175-97F7-4A4F-8CB2-1A77F2A23A8B}" type="presParOf" srcId="{D9EC136A-02DE-4FA4-A464-6005257AA8AF}" destId="{AA52BDE0-6DF1-4F5D-89B8-2E51E92B4B27}" srcOrd="1" destOrd="0" presId="urn:microsoft.com/office/officeart/2005/8/layout/vList4"/>
    <dgm:cxn modelId="{441A4E1E-A4BA-435C-96EC-B4E28DA3BF88}" type="presParOf" srcId="{D9EC136A-02DE-4FA4-A464-6005257AA8AF}" destId="{C9BC71AE-28CC-403B-9825-18B8D4067951}" srcOrd="2" destOrd="0" presId="urn:microsoft.com/office/officeart/2005/8/layout/vList4"/>
    <dgm:cxn modelId="{909A7C74-CF57-4459-9DE8-42DABD48D589}" type="presParOf" srcId="{C9BC71AE-28CC-403B-9825-18B8D4067951}" destId="{D9A0769D-BCA6-43DA-8D8E-9F1BA79CCE68}" srcOrd="0" destOrd="0" presId="urn:microsoft.com/office/officeart/2005/8/layout/vList4"/>
    <dgm:cxn modelId="{2B60E28A-F98C-40B3-83E0-59A426CED4E2}" type="presParOf" srcId="{C9BC71AE-28CC-403B-9825-18B8D4067951}" destId="{29881B59-3E1C-48AF-B1FF-9E47510D6B74}" srcOrd="1" destOrd="0" presId="urn:microsoft.com/office/officeart/2005/8/layout/vList4"/>
    <dgm:cxn modelId="{1176A0C2-EAEB-4B81-8665-4231B09650F8}" type="presParOf" srcId="{C9BC71AE-28CC-403B-9825-18B8D4067951}" destId="{6E6CD708-0912-4815-9BEB-79C02851F338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F17907C-CB43-4D8F-A688-FEC88D5EE835}" type="doc">
      <dgm:prSet loTypeId="urn:microsoft.com/office/officeart/2005/8/layout/cycle8" loCatId="cycle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pPr latinLnBrk="1"/>
          <a:endParaRPr lang="ko-KR" altLang="en-US"/>
        </a:p>
      </dgm:t>
    </dgm:pt>
    <dgm:pt modelId="{6F62A725-3FD6-4578-A161-AC426FE75718}">
      <dgm:prSet/>
      <dgm:spPr/>
      <dgm:t>
        <a:bodyPr/>
        <a:lstStyle/>
        <a:p>
          <a:pPr rtl="0" latinLnBrk="1"/>
          <a:r>
            <a:rPr lang="en-US" smtClean="0"/>
            <a:t>Planning(</a:t>
          </a:r>
          <a:r>
            <a:rPr lang="ko-KR" smtClean="0"/>
            <a:t>기획</a:t>
          </a:r>
          <a:r>
            <a:rPr lang="en-US" smtClean="0"/>
            <a:t>)</a:t>
          </a:r>
          <a:endParaRPr lang="ko-KR"/>
        </a:p>
      </dgm:t>
    </dgm:pt>
    <dgm:pt modelId="{FCED7946-5FF8-4A2A-99DF-A4FF10CC3E17}" type="parTrans" cxnId="{375EC777-0413-4152-B323-BA6C840DA311}">
      <dgm:prSet/>
      <dgm:spPr/>
      <dgm:t>
        <a:bodyPr/>
        <a:lstStyle/>
        <a:p>
          <a:pPr latinLnBrk="1"/>
          <a:endParaRPr lang="ko-KR" altLang="en-US"/>
        </a:p>
      </dgm:t>
    </dgm:pt>
    <dgm:pt modelId="{EBF1093E-0195-4D0B-9B2A-989F9818C356}" type="sibTrans" cxnId="{375EC777-0413-4152-B323-BA6C840DA311}">
      <dgm:prSet/>
      <dgm:spPr/>
      <dgm:t>
        <a:bodyPr/>
        <a:lstStyle/>
        <a:p>
          <a:pPr latinLnBrk="1"/>
          <a:endParaRPr lang="ko-KR" altLang="en-US"/>
        </a:p>
      </dgm:t>
    </dgm:pt>
    <dgm:pt modelId="{FAB44DC1-92FF-4606-A459-072BCA77F199}">
      <dgm:prSet/>
      <dgm:spPr/>
      <dgm:t>
        <a:bodyPr/>
        <a:lstStyle/>
        <a:p>
          <a:pPr rtl="0" latinLnBrk="1"/>
          <a:r>
            <a:rPr lang="en-US" smtClean="0"/>
            <a:t>Design(</a:t>
          </a:r>
          <a:r>
            <a:rPr lang="ko-KR" smtClean="0"/>
            <a:t>디자인</a:t>
          </a:r>
          <a:r>
            <a:rPr lang="en-US" smtClean="0"/>
            <a:t>)</a:t>
          </a:r>
          <a:endParaRPr lang="ko-KR"/>
        </a:p>
      </dgm:t>
    </dgm:pt>
    <dgm:pt modelId="{141608E0-6442-469A-8ECF-8124E18626F4}" type="parTrans" cxnId="{836C3D04-E27A-41FA-B768-E9E359B408AB}">
      <dgm:prSet/>
      <dgm:spPr/>
      <dgm:t>
        <a:bodyPr/>
        <a:lstStyle/>
        <a:p>
          <a:pPr latinLnBrk="1"/>
          <a:endParaRPr lang="ko-KR" altLang="en-US"/>
        </a:p>
      </dgm:t>
    </dgm:pt>
    <dgm:pt modelId="{74E1A75B-881B-482B-8FA7-AD994C37871F}" type="sibTrans" cxnId="{836C3D04-E27A-41FA-B768-E9E359B408AB}">
      <dgm:prSet/>
      <dgm:spPr/>
      <dgm:t>
        <a:bodyPr/>
        <a:lstStyle/>
        <a:p>
          <a:pPr latinLnBrk="1"/>
          <a:endParaRPr lang="ko-KR" altLang="en-US"/>
        </a:p>
      </dgm:t>
    </dgm:pt>
    <dgm:pt modelId="{CEAE3974-311C-4789-A4C5-BAC62691BC26}">
      <dgm:prSet/>
      <dgm:spPr/>
      <dgm:t>
        <a:bodyPr/>
        <a:lstStyle/>
        <a:p>
          <a:pPr rtl="0" latinLnBrk="1"/>
          <a:r>
            <a:rPr lang="en-US" smtClean="0"/>
            <a:t>Speech(</a:t>
          </a:r>
          <a:r>
            <a:rPr lang="ko-KR" smtClean="0"/>
            <a:t>발표</a:t>
          </a:r>
          <a:r>
            <a:rPr lang="en-US" smtClean="0"/>
            <a:t>)</a:t>
          </a:r>
          <a:endParaRPr lang="ko-KR"/>
        </a:p>
      </dgm:t>
    </dgm:pt>
    <dgm:pt modelId="{96D774AC-1DEF-445F-8D47-F249578DE593}" type="parTrans" cxnId="{12A56903-B76D-4595-9954-BD608878BC29}">
      <dgm:prSet/>
      <dgm:spPr/>
      <dgm:t>
        <a:bodyPr/>
        <a:lstStyle/>
        <a:p>
          <a:pPr latinLnBrk="1"/>
          <a:endParaRPr lang="ko-KR" altLang="en-US"/>
        </a:p>
      </dgm:t>
    </dgm:pt>
    <dgm:pt modelId="{16016328-C76F-44ED-800D-72EEDBFE1E54}" type="sibTrans" cxnId="{12A56903-B76D-4595-9954-BD608878BC29}">
      <dgm:prSet/>
      <dgm:spPr/>
      <dgm:t>
        <a:bodyPr/>
        <a:lstStyle/>
        <a:p>
          <a:pPr latinLnBrk="1"/>
          <a:endParaRPr lang="ko-KR" altLang="en-US"/>
        </a:p>
      </dgm:t>
    </dgm:pt>
    <dgm:pt modelId="{0BA79710-2B68-4F48-82FE-0303A6456ED6}" type="pres">
      <dgm:prSet presAssocID="{8F17907C-CB43-4D8F-A688-FEC88D5EE835}" presName="compositeShape" presStyleCnt="0">
        <dgm:presLayoutVars>
          <dgm:chMax val="7"/>
          <dgm:dir/>
          <dgm:resizeHandles val="exact"/>
        </dgm:presLayoutVars>
      </dgm:prSet>
      <dgm:spPr/>
    </dgm:pt>
    <dgm:pt modelId="{C673506A-CC42-4976-8487-79C554E17FEC}" type="pres">
      <dgm:prSet presAssocID="{8F17907C-CB43-4D8F-A688-FEC88D5EE835}" presName="wedge1" presStyleLbl="node1" presStyleIdx="0" presStyleCnt="3"/>
      <dgm:spPr/>
    </dgm:pt>
    <dgm:pt modelId="{900AA460-768F-46AB-BB39-6F82E204A294}" type="pres">
      <dgm:prSet presAssocID="{8F17907C-CB43-4D8F-A688-FEC88D5EE835}" presName="dummy1a" presStyleCnt="0"/>
      <dgm:spPr/>
    </dgm:pt>
    <dgm:pt modelId="{BA37556D-EC4D-4565-A665-3A62C3611723}" type="pres">
      <dgm:prSet presAssocID="{8F17907C-CB43-4D8F-A688-FEC88D5EE835}" presName="dummy1b" presStyleCnt="0"/>
      <dgm:spPr/>
    </dgm:pt>
    <dgm:pt modelId="{1FD5B23A-45D2-4E96-8E63-4F808E6CB5F5}" type="pres">
      <dgm:prSet presAssocID="{8F17907C-CB43-4D8F-A688-FEC88D5EE835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D5C585D2-083C-4891-B61E-4A2A513AD12E}" type="pres">
      <dgm:prSet presAssocID="{8F17907C-CB43-4D8F-A688-FEC88D5EE835}" presName="wedge2" presStyleLbl="node1" presStyleIdx="1" presStyleCnt="3"/>
      <dgm:spPr/>
    </dgm:pt>
    <dgm:pt modelId="{DCE5CD16-EAEF-4AFE-8457-BD2E34C84987}" type="pres">
      <dgm:prSet presAssocID="{8F17907C-CB43-4D8F-A688-FEC88D5EE835}" presName="dummy2a" presStyleCnt="0"/>
      <dgm:spPr/>
    </dgm:pt>
    <dgm:pt modelId="{4AFBD64E-9E85-4CCF-B490-B9E0DBAB454F}" type="pres">
      <dgm:prSet presAssocID="{8F17907C-CB43-4D8F-A688-FEC88D5EE835}" presName="dummy2b" presStyleCnt="0"/>
      <dgm:spPr/>
    </dgm:pt>
    <dgm:pt modelId="{7F766891-E94B-42DA-A652-C51AF5B5AFC7}" type="pres">
      <dgm:prSet presAssocID="{8F17907C-CB43-4D8F-A688-FEC88D5EE835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94464E7B-473D-4208-BD26-7AC002DFDE27}" type="pres">
      <dgm:prSet presAssocID="{8F17907C-CB43-4D8F-A688-FEC88D5EE835}" presName="wedge3" presStyleLbl="node1" presStyleIdx="2" presStyleCnt="3"/>
      <dgm:spPr/>
    </dgm:pt>
    <dgm:pt modelId="{A19FA348-C0BB-4810-BAE4-E231FCAE8B8D}" type="pres">
      <dgm:prSet presAssocID="{8F17907C-CB43-4D8F-A688-FEC88D5EE835}" presName="dummy3a" presStyleCnt="0"/>
      <dgm:spPr/>
    </dgm:pt>
    <dgm:pt modelId="{1FF97181-9BD1-4D1F-841A-8EC76DF2F86C}" type="pres">
      <dgm:prSet presAssocID="{8F17907C-CB43-4D8F-A688-FEC88D5EE835}" presName="dummy3b" presStyleCnt="0"/>
      <dgm:spPr/>
    </dgm:pt>
    <dgm:pt modelId="{BE10E26A-B400-4407-822A-AE9BFD094921}" type="pres">
      <dgm:prSet presAssocID="{8F17907C-CB43-4D8F-A688-FEC88D5EE835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</dgm:pt>
    <dgm:pt modelId="{4B48081F-0D34-4BAB-80D9-7A19408AFA5E}" type="pres">
      <dgm:prSet presAssocID="{EBF1093E-0195-4D0B-9B2A-989F9818C356}" presName="arrowWedge1" presStyleLbl="fgSibTrans2D1" presStyleIdx="0" presStyleCnt="3"/>
      <dgm:spPr/>
    </dgm:pt>
    <dgm:pt modelId="{43108D52-8EE0-4049-AB2F-BDF1188ED9B8}" type="pres">
      <dgm:prSet presAssocID="{74E1A75B-881B-482B-8FA7-AD994C37871F}" presName="arrowWedge2" presStyleLbl="fgSibTrans2D1" presStyleIdx="1" presStyleCnt="3"/>
      <dgm:spPr/>
    </dgm:pt>
    <dgm:pt modelId="{81D525BA-C3F6-495D-A0CB-C250F51D15F5}" type="pres">
      <dgm:prSet presAssocID="{16016328-C76F-44ED-800D-72EEDBFE1E54}" presName="arrowWedge3" presStyleLbl="fgSibTrans2D1" presStyleIdx="2" presStyleCnt="3"/>
      <dgm:spPr>
        <a:effectLst>
          <a:innerShdw blurRad="63500" dist="50800" dir="2700000">
            <a:prstClr val="black">
              <a:alpha val="50000"/>
            </a:prstClr>
          </a:innerShdw>
        </a:effectLst>
      </dgm:spPr>
    </dgm:pt>
  </dgm:ptLst>
  <dgm:cxnLst>
    <dgm:cxn modelId="{375EC777-0413-4152-B323-BA6C840DA311}" srcId="{8F17907C-CB43-4D8F-A688-FEC88D5EE835}" destId="{6F62A725-3FD6-4578-A161-AC426FE75718}" srcOrd="0" destOrd="0" parTransId="{FCED7946-5FF8-4A2A-99DF-A4FF10CC3E17}" sibTransId="{EBF1093E-0195-4D0B-9B2A-989F9818C356}"/>
    <dgm:cxn modelId="{7C3B819E-6FD7-44B9-9524-A89E61C4A8B9}" type="presOf" srcId="{8F17907C-CB43-4D8F-A688-FEC88D5EE835}" destId="{0BA79710-2B68-4F48-82FE-0303A6456ED6}" srcOrd="0" destOrd="0" presId="urn:microsoft.com/office/officeart/2005/8/layout/cycle8"/>
    <dgm:cxn modelId="{12A56903-B76D-4595-9954-BD608878BC29}" srcId="{8F17907C-CB43-4D8F-A688-FEC88D5EE835}" destId="{CEAE3974-311C-4789-A4C5-BAC62691BC26}" srcOrd="2" destOrd="0" parTransId="{96D774AC-1DEF-445F-8D47-F249578DE593}" sibTransId="{16016328-C76F-44ED-800D-72EEDBFE1E54}"/>
    <dgm:cxn modelId="{FB654C2C-E1D0-4CAD-B66E-BB057A9DF749}" type="presOf" srcId="{FAB44DC1-92FF-4606-A459-072BCA77F199}" destId="{D5C585D2-083C-4891-B61E-4A2A513AD12E}" srcOrd="0" destOrd="0" presId="urn:microsoft.com/office/officeart/2005/8/layout/cycle8"/>
    <dgm:cxn modelId="{7BDBC174-6C0C-4B2D-9D68-2D1794A3AD91}" type="presOf" srcId="{6F62A725-3FD6-4578-A161-AC426FE75718}" destId="{1FD5B23A-45D2-4E96-8E63-4F808E6CB5F5}" srcOrd="1" destOrd="0" presId="urn:microsoft.com/office/officeart/2005/8/layout/cycle8"/>
    <dgm:cxn modelId="{71D98FA0-A064-4C00-83FD-890934167A38}" type="presOf" srcId="{CEAE3974-311C-4789-A4C5-BAC62691BC26}" destId="{94464E7B-473D-4208-BD26-7AC002DFDE27}" srcOrd="0" destOrd="0" presId="urn:microsoft.com/office/officeart/2005/8/layout/cycle8"/>
    <dgm:cxn modelId="{A3B8FDBD-3DE5-4C22-9307-FDE634AACDD0}" type="presOf" srcId="{CEAE3974-311C-4789-A4C5-BAC62691BC26}" destId="{BE10E26A-B400-4407-822A-AE9BFD094921}" srcOrd="1" destOrd="0" presId="urn:microsoft.com/office/officeart/2005/8/layout/cycle8"/>
    <dgm:cxn modelId="{80645E91-22C8-463C-8298-9EA12F49DBE8}" type="presOf" srcId="{FAB44DC1-92FF-4606-A459-072BCA77F199}" destId="{7F766891-E94B-42DA-A652-C51AF5B5AFC7}" srcOrd="1" destOrd="0" presId="urn:microsoft.com/office/officeart/2005/8/layout/cycle8"/>
    <dgm:cxn modelId="{0A4406BE-90B0-4C63-92BA-D9206E7B99AE}" type="presOf" srcId="{6F62A725-3FD6-4578-A161-AC426FE75718}" destId="{C673506A-CC42-4976-8487-79C554E17FEC}" srcOrd="0" destOrd="0" presId="urn:microsoft.com/office/officeart/2005/8/layout/cycle8"/>
    <dgm:cxn modelId="{836C3D04-E27A-41FA-B768-E9E359B408AB}" srcId="{8F17907C-CB43-4D8F-A688-FEC88D5EE835}" destId="{FAB44DC1-92FF-4606-A459-072BCA77F199}" srcOrd="1" destOrd="0" parTransId="{141608E0-6442-469A-8ECF-8124E18626F4}" sibTransId="{74E1A75B-881B-482B-8FA7-AD994C37871F}"/>
    <dgm:cxn modelId="{14A4C5EA-4AE1-4327-9DFD-5FA0A8E6E003}" type="presParOf" srcId="{0BA79710-2B68-4F48-82FE-0303A6456ED6}" destId="{C673506A-CC42-4976-8487-79C554E17FEC}" srcOrd="0" destOrd="0" presId="urn:microsoft.com/office/officeart/2005/8/layout/cycle8"/>
    <dgm:cxn modelId="{91CA7872-C472-4D65-8DCB-92CA17E4DF4B}" type="presParOf" srcId="{0BA79710-2B68-4F48-82FE-0303A6456ED6}" destId="{900AA460-768F-46AB-BB39-6F82E204A294}" srcOrd="1" destOrd="0" presId="urn:microsoft.com/office/officeart/2005/8/layout/cycle8"/>
    <dgm:cxn modelId="{19E2467F-CC80-4FDD-BC8C-F9B62222BC2C}" type="presParOf" srcId="{0BA79710-2B68-4F48-82FE-0303A6456ED6}" destId="{BA37556D-EC4D-4565-A665-3A62C3611723}" srcOrd="2" destOrd="0" presId="urn:microsoft.com/office/officeart/2005/8/layout/cycle8"/>
    <dgm:cxn modelId="{D76C4F8A-EFAC-4EEA-AF16-974EBA8CFCAD}" type="presParOf" srcId="{0BA79710-2B68-4F48-82FE-0303A6456ED6}" destId="{1FD5B23A-45D2-4E96-8E63-4F808E6CB5F5}" srcOrd="3" destOrd="0" presId="urn:microsoft.com/office/officeart/2005/8/layout/cycle8"/>
    <dgm:cxn modelId="{822B5BD9-71B5-402E-8B17-02228D03614A}" type="presParOf" srcId="{0BA79710-2B68-4F48-82FE-0303A6456ED6}" destId="{D5C585D2-083C-4891-B61E-4A2A513AD12E}" srcOrd="4" destOrd="0" presId="urn:microsoft.com/office/officeart/2005/8/layout/cycle8"/>
    <dgm:cxn modelId="{7B8A555E-E137-4F1C-B17B-E6A3950EDFD5}" type="presParOf" srcId="{0BA79710-2B68-4F48-82FE-0303A6456ED6}" destId="{DCE5CD16-EAEF-4AFE-8457-BD2E34C84987}" srcOrd="5" destOrd="0" presId="urn:microsoft.com/office/officeart/2005/8/layout/cycle8"/>
    <dgm:cxn modelId="{A8A798F2-DFB5-422A-96BF-CD59F13945F2}" type="presParOf" srcId="{0BA79710-2B68-4F48-82FE-0303A6456ED6}" destId="{4AFBD64E-9E85-4CCF-B490-B9E0DBAB454F}" srcOrd="6" destOrd="0" presId="urn:microsoft.com/office/officeart/2005/8/layout/cycle8"/>
    <dgm:cxn modelId="{8C8E9F8A-FF2F-426B-A486-373DBC07D868}" type="presParOf" srcId="{0BA79710-2B68-4F48-82FE-0303A6456ED6}" destId="{7F766891-E94B-42DA-A652-C51AF5B5AFC7}" srcOrd="7" destOrd="0" presId="urn:microsoft.com/office/officeart/2005/8/layout/cycle8"/>
    <dgm:cxn modelId="{C5ED553E-7C91-4260-A783-4F4FC2617E4C}" type="presParOf" srcId="{0BA79710-2B68-4F48-82FE-0303A6456ED6}" destId="{94464E7B-473D-4208-BD26-7AC002DFDE27}" srcOrd="8" destOrd="0" presId="urn:microsoft.com/office/officeart/2005/8/layout/cycle8"/>
    <dgm:cxn modelId="{3B8D3C42-D390-4667-8E9A-C5217DCECF26}" type="presParOf" srcId="{0BA79710-2B68-4F48-82FE-0303A6456ED6}" destId="{A19FA348-C0BB-4810-BAE4-E231FCAE8B8D}" srcOrd="9" destOrd="0" presId="urn:microsoft.com/office/officeart/2005/8/layout/cycle8"/>
    <dgm:cxn modelId="{5859C3B1-97A2-4D84-A0E2-49522D0A7F4D}" type="presParOf" srcId="{0BA79710-2B68-4F48-82FE-0303A6456ED6}" destId="{1FF97181-9BD1-4D1F-841A-8EC76DF2F86C}" srcOrd="10" destOrd="0" presId="urn:microsoft.com/office/officeart/2005/8/layout/cycle8"/>
    <dgm:cxn modelId="{3A3E2F68-219D-4A5A-A36F-0EF59ABE5213}" type="presParOf" srcId="{0BA79710-2B68-4F48-82FE-0303A6456ED6}" destId="{BE10E26A-B400-4407-822A-AE9BFD094921}" srcOrd="11" destOrd="0" presId="urn:microsoft.com/office/officeart/2005/8/layout/cycle8"/>
    <dgm:cxn modelId="{C424A662-F12B-46B6-B637-3280BCF04DB4}" type="presParOf" srcId="{0BA79710-2B68-4F48-82FE-0303A6456ED6}" destId="{4B48081F-0D34-4BAB-80D9-7A19408AFA5E}" srcOrd="12" destOrd="0" presId="urn:microsoft.com/office/officeart/2005/8/layout/cycle8"/>
    <dgm:cxn modelId="{FC1EE830-1BD0-439C-B15A-3E4DD6B7ECAD}" type="presParOf" srcId="{0BA79710-2B68-4F48-82FE-0303A6456ED6}" destId="{43108D52-8EE0-4049-AB2F-BDF1188ED9B8}" srcOrd="13" destOrd="0" presId="urn:microsoft.com/office/officeart/2005/8/layout/cycle8"/>
    <dgm:cxn modelId="{6F4E335E-4647-48E7-A4C7-730556592FD1}" type="presParOf" srcId="{0BA79710-2B68-4F48-82FE-0303A6456ED6}" destId="{81D525BA-C3F6-495D-A0CB-C250F51D15F5}" srcOrd="1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C55DB5-C2AD-4B1B-BF1B-D8E3A84DA0BC}">
      <dsp:nvSpPr>
        <dsp:cNvPr id="0" name=""/>
        <dsp:cNvSpPr/>
      </dsp:nvSpPr>
      <dsp:spPr>
        <a:xfrm>
          <a:off x="2518" y="676911"/>
          <a:ext cx="2526950" cy="2526950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tx1"/>
        </a:fontRef>
      </dsp:style>
      <dsp:txBody>
        <a:bodyPr spcFirstLastPara="0" vert="horz" wrap="square" lIns="139066" tIns="49530" rIns="139066" bIns="49530" numCol="1" spcCol="1270" anchor="ctr" anchorCtr="0">
          <a:noAutofit/>
        </a:bodyPr>
        <a:lstStyle/>
        <a:p>
          <a:pPr lvl="0" algn="ctr" defTabSz="173355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sz="3900" kern="1200" smtClean="0"/>
            <a:t>대외활동</a:t>
          </a:r>
          <a:endParaRPr lang="ko-KR" sz="3900" kern="1200"/>
        </a:p>
      </dsp:txBody>
      <dsp:txXfrm>
        <a:off x="372581" y="1046974"/>
        <a:ext cx="1786824" cy="1786824"/>
      </dsp:txXfrm>
    </dsp:sp>
    <dsp:sp modelId="{30DCF54D-16CA-49D6-B462-74D37B8950E4}">
      <dsp:nvSpPr>
        <dsp:cNvPr id="0" name=""/>
        <dsp:cNvSpPr/>
      </dsp:nvSpPr>
      <dsp:spPr>
        <a:xfrm>
          <a:off x="2024078" y="676911"/>
          <a:ext cx="2526950" cy="2526950"/>
        </a:xfrm>
        <a:prstGeom prst="ellipse">
          <a:avLst/>
        </a:prstGeom>
        <a:solidFill>
          <a:schemeClr val="accent3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tx1"/>
        </a:fontRef>
      </dsp:style>
      <dsp:txBody>
        <a:bodyPr spcFirstLastPara="0" vert="horz" wrap="square" lIns="139066" tIns="49530" rIns="139066" bIns="49530" numCol="1" spcCol="1270" anchor="ctr" anchorCtr="0">
          <a:noAutofit/>
        </a:bodyPr>
        <a:lstStyle/>
        <a:p>
          <a:pPr lvl="0" algn="ctr" defTabSz="173355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sz="3900" kern="1200" smtClean="0"/>
            <a:t>공모전</a:t>
          </a:r>
          <a:endParaRPr lang="ko-KR" sz="3900" kern="1200"/>
        </a:p>
      </dsp:txBody>
      <dsp:txXfrm>
        <a:off x="2394141" y="1046974"/>
        <a:ext cx="1786824" cy="1786824"/>
      </dsp:txXfrm>
    </dsp:sp>
    <dsp:sp modelId="{6B077096-B526-4A00-B952-43E19BEE69C2}">
      <dsp:nvSpPr>
        <dsp:cNvPr id="0" name=""/>
        <dsp:cNvSpPr/>
      </dsp:nvSpPr>
      <dsp:spPr>
        <a:xfrm>
          <a:off x="4045638" y="676911"/>
          <a:ext cx="2526950" cy="2526950"/>
        </a:xfrm>
        <a:prstGeom prst="ellipse">
          <a:avLst/>
        </a:prstGeom>
        <a:solidFill>
          <a:schemeClr val="accent4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tx1"/>
        </a:fontRef>
      </dsp:style>
      <dsp:txBody>
        <a:bodyPr spcFirstLastPara="0" vert="horz" wrap="square" lIns="139066" tIns="49530" rIns="139066" bIns="49530" numCol="1" spcCol="1270" anchor="ctr" anchorCtr="0">
          <a:noAutofit/>
        </a:bodyPr>
        <a:lstStyle/>
        <a:p>
          <a:pPr lvl="0" algn="ctr" defTabSz="173355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sz="3900" kern="1200" smtClean="0"/>
            <a:t>명사특강</a:t>
          </a:r>
          <a:endParaRPr lang="ko-KR" sz="3900" kern="1200"/>
        </a:p>
      </dsp:txBody>
      <dsp:txXfrm>
        <a:off x="4415701" y="1046974"/>
        <a:ext cx="1786824" cy="1786824"/>
      </dsp:txXfrm>
    </dsp:sp>
    <dsp:sp modelId="{D3A1C663-2F09-49B9-BC5C-321DD82AB885}">
      <dsp:nvSpPr>
        <dsp:cNvPr id="0" name=""/>
        <dsp:cNvSpPr/>
      </dsp:nvSpPr>
      <dsp:spPr>
        <a:xfrm>
          <a:off x="6067199" y="676911"/>
          <a:ext cx="2526950" cy="2526950"/>
        </a:xfrm>
        <a:prstGeom prst="ellipse">
          <a:avLst/>
        </a:prstGeom>
        <a:solidFill>
          <a:schemeClr val="accent5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tx1"/>
        </a:fontRef>
      </dsp:style>
      <dsp:txBody>
        <a:bodyPr spcFirstLastPara="0" vert="horz" wrap="square" lIns="139066" tIns="49530" rIns="139066" bIns="49530" numCol="1" spcCol="1270" anchor="ctr" anchorCtr="0">
          <a:noAutofit/>
        </a:bodyPr>
        <a:lstStyle/>
        <a:p>
          <a:pPr lvl="0" algn="ctr" defTabSz="173355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sz="3900" kern="1200" smtClean="0"/>
            <a:t>인문학 등등</a:t>
          </a:r>
          <a:endParaRPr lang="ko-KR" sz="3900" kern="1200"/>
        </a:p>
      </dsp:txBody>
      <dsp:txXfrm>
        <a:off x="6437262" y="1046974"/>
        <a:ext cx="1786824" cy="178682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71F9F4-6795-4240-8A5B-CC4668FB290E}">
      <dsp:nvSpPr>
        <dsp:cNvPr id="0" name=""/>
        <dsp:cNvSpPr/>
      </dsp:nvSpPr>
      <dsp:spPr>
        <a:xfrm>
          <a:off x="0" y="0"/>
          <a:ext cx="8596668" cy="18475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 w="139700" h="139700" prst="divot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l" defTabSz="17780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4000" kern="1200" smtClean="0"/>
            <a:t>슬라이드 디자인의 문제</a:t>
          </a:r>
          <a:endParaRPr lang="ko-KR" altLang="en-US" sz="4000" kern="1200"/>
        </a:p>
      </dsp:txBody>
      <dsp:txXfrm>
        <a:off x="1904087" y="0"/>
        <a:ext cx="6692580" cy="1847535"/>
      </dsp:txXfrm>
    </dsp:sp>
    <dsp:sp modelId="{1C06A9C1-9D70-456D-8C99-68B7935B93C3}">
      <dsp:nvSpPr>
        <dsp:cNvPr id="0" name=""/>
        <dsp:cNvSpPr/>
      </dsp:nvSpPr>
      <dsp:spPr>
        <a:xfrm>
          <a:off x="184753" y="184753"/>
          <a:ext cx="1719333" cy="1478028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A0769D-BCA6-43DA-8D8E-9F1BA79CCE68}">
      <dsp:nvSpPr>
        <dsp:cNvPr id="0" name=""/>
        <dsp:cNvSpPr/>
      </dsp:nvSpPr>
      <dsp:spPr>
        <a:xfrm>
          <a:off x="0" y="2032289"/>
          <a:ext cx="8596668" cy="18475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 w="139700" h="139700" prst="divot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l" defTabSz="17780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4000" kern="1200" smtClean="0"/>
            <a:t>프레젠테이션 기획의 문제</a:t>
          </a:r>
          <a:endParaRPr lang="ko-KR" altLang="en-US" sz="4000" kern="1200"/>
        </a:p>
      </dsp:txBody>
      <dsp:txXfrm>
        <a:off x="1904087" y="2032289"/>
        <a:ext cx="6692580" cy="1847535"/>
      </dsp:txXfrm>
    </dsp:sp>
    <dsp:sp modelId="{29881B59-3E1C-48AF-B1FF-9E47510D6B74}">
      <dsp:nvSpPr>
        <dsp:cNvPr id="0" name=""/>
        <dsp:cNvSpPr/>
      </dsp:nvSpPr>
      <dsp:spPr>
        <a:xfrm>
          <a:off x="184753" y="2217043"/>
          <a:ext cx="1719333" cy="1478028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73506A-CC42-4976-8487-79C554E17FEC}">
      <dsp:nvSpPr>
        <dsp:cNvPr id="0" name=""/>
        <dsp:cNvSpPr/>
      </dsp:nvSpPr>
      <dsp:spPr>
        <a:xfrm>
          <a:off x="2735546" y="252250"/>
          <a:ext cx="3259849" cy="3259849"/>
        </a:xfrm>
        <a:prstGeom prst="pie">
          <a:avLst>
            <a:gd name="adj1" fmla="val 16200000"/>
            <a:gd name="adj2" fmla="val 180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11557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smtClean="0"/>
            <a:t>Planning(</a:t>
          </a:r>
          <a:r>
            <a:rPr lang="ko-KR" sz="2600" kern="1200" smtClean="0"/>
            <a:t>기획</a:t>
          </a:r>
          <a:r>
            <a:rPr lang="en-US" sz="2600" kern="1200" smtClean="0"/>
            <a:t>)</a:t>
          </a:r>
          <a:endParaRPr lang="ko-KR" sz="2600" kern="1200"/>
        </a:p>
      </dsp:txBody>
      <dsp:txXfrm>
        <a:off x="4453564" y="943027"/>
        <a:ext cx="1164231" cy="970193"/>
      </dsp:txXfrm>
    </dsp:sp>
    <dsp:sp modelId="{D5C585D2-083C-4891-B61E-4A2A513AD12E}">
      <dsp:nvSpPr>
        <dsp:cNvPr id="0" name=""/>
        <dsp:cNvSpPr/>
      </dsp:nvSpPr>
      <dsp:spPr>
        <a:xfrm>
          <a:off x="2668409" y="368673"/>
          <a:ext cx="3259849" cy="3259849"/>
        </a:xfrm>
        <a:prstGeom prst="pie">
          <a:avLst>
            <a:gd name="adj1" fmla="val 1800000"/>
            <a:gd name="adj2" fmla="val 9000000"/>
          </a:avLst>
        </a:prstGeom>
        <a:solidFill>
          <a:schemeClr val="accent2">
            <a:hueOff val="-1482143"/>
            <a:satOff val="7100"/>
            <a:lumOff val="6569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11557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smtClean="0"/>
            <a:t>Design(</a:t>
          </a:r>
          <a:r>
            <a:rPr lang="ko-KR" sz="2600" kern="1200" smtClean="0"/>
            <a:t>디자인</a:t>
          </a:r>
          <a:r>
            <a:rPr lang="en-US" sz="2600" kern="1200" smtClean="0"/>
            <a:t>)</a:t>
          </a:r>
          <a:endParaRPr lang="ko-KR" sz="2600" kern="1200"/>
        </a:p>
      </dsp:txBody>
      <dsp:txXfrm>
        <a:off x="3444563" y="2483694"/>
        <a:ext cx="1746347" cy="853770"/>
      </dsp:txXfrm>
    </dsp:sp>
    <dsp:sp modelId="{94464E7B-473D-4208-BD26-7AC002DFDE27}">
      <dsp:nvSpPr>
        <dsp:cNvPr id="0" name=""/>
        <dsp:cNvSpPr/>
      </dsp:nvSpPr>
      <dsp:spPr>
        <a:xfrm>
          <a:off x="2601271" y="252250"/>
          <a:ext cx="3259849" cy="3259849"/>
        </a:xfrm>
        <a:prstGeom prst="pie">
          <a:avLst>
            <a:gd name="adj1" fmla="val 9000000"/>
            <a:gd name="adj2" fmla="val 16200000"/>
          </a:avLst>
        </a:prstGeom>
        <a:solidFill>
          <a:schemeClr val="accent2">
            <a:hueOff val="-2964286"/>
            <a:satOff val="14200"/>
            <a:lumOff val="13137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11557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smtClean="0"/>
            <a:t>Speech(</a:t>
          </a:r>
          <a:r>
            <a:rPr lang="ko-KR" sz="2600" kern="1200" smtClean="0"/>
            <a:t>발표</a:t>
          </a:r>
          <a:r>
            <a:rPr lang="en-US" sz="2600" kern="1200" smtClean="0"/>
            <a:t>)</a:t>
          </a:r>
          <a:endParaRPr lang="ko-KR" sz="2600" kern="1200"/>
        </a:p>
      </dsp:txBody>
      <dsp:txXfrm>
        <a:off x="2978871" y="943027"/>
        <a:ext cx="1164231" cy="970193"/>
      </dsp:txXfrm>
    </dsp:sp>
    <dsp:sp modelId="{4B48081F-0D34-4BAB-80D9-7A19408AFA5E}">
      <dsp:nvSpPr>
        <dsp:cNvPr id="0" name=""/>
        <dsp:cNvSpPr/>
      </dsp:nvSpPr>
      <dsp:spPr>
        <a:xfrm>
          <a:off x="2534015" y="50450"/>
          <a:ext cx="3663449" cy="3663449"/>
        </a:xfrm>
        <a:prstGeom prst="circularArrow">
          <a:avLst>
            <a:gd name="adj1" fmla="val 5085"/>
            <a:gd name="adj2" fmla="val 327528"/>
            <a:gd name="adj3" fmla="val 1472472"/>
            <a:gd name="adj4" fmla="val 16199432"/>
            <a:gd name="adj5" fmla="val 5932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108D52-8EE0-4049-AB2F-BDF1188ED9B8}">
      <dsp:nvSpPr>
        <dsp:cNvPr id="0" name=""/>
        <dsp:cNvSpPr/>
      </dsp:nvSpPr>
      <dsp:spPr>
        <a:xfrm>
          <a:off x="2466609" y="166667"/>
          <a:ext cx="3663449" cy="3663449"/>
        </a:xfrm>
        <a:prstGeom prst="circularArrow">
          <a:avLst>
            <a:gd name="adj1" fmla="val 5085"/>
            <a:gd name="adj2" fmla="val 327528"/>
            <a:gd name="adj3" fmla="val 8671970"/>
            <a:gd name="adj4" fmla="val 1800502"/>
            <a:gd name="adj5" fmla="val 5932"/>
          </a:avLst>
        </a:prstGeom>
        <a:solidFill>
          <a:schemeClr val="accent2">
            <a:hueOff val="-1482143"/>
            <a:satOff val="7100"/>
            <a:lumOff val="656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D525BA-C3F6-495D-A0CB-C250F51D15F5}">
      <dsp:nvSpPr>
        <dsp:cNvPr id="0" name=""/>
        <dsp:cNvSpPr/>
      </dsp:nvSpPr>
      <dsp:spPr>
        <a:xfrm>
          <a:off x="2399202" y="50450"/>
          <a:ext cx="3663449" cy="3663449"/>
        </a:xfrm>
        <a:prstGeom prst="circularArrow">
          <a:avLst>
            <a:gd name="adj1" fmla="val 5085"/>
            <a:gd name="adj2" fmla="val 327528"/>
            <a:gd name="adj3" fmla="val 15873039"/>
            <a:gd name="adj4" fmla="val 9000000"/>
            <a:gd name="adj5" fmla="val 5932"/>
          </a:avLst>
        </a:prstGeom>
        <a:solidFill>
          <a:schemeClr val="accent2">
            <a:hueOff val="-2964286"/>
            <a:satOff val="14200"/>
            <a:lumOff val="13137"/>
            <a:alphaOff val="0"/>
          </a:schemeClr>
        </a:solidFill>
        <a:ln>
          <a:noFill/>
        </a:ln>
        <a:effectLst>
          <a:innerShdw blurRad="63500" dist="50800" dir="2700000">
            <a:prstClr val="black">
              <a:alpha val="50000"/>
            </a:prstClr>
          </a:innerShdw>
        </a:effectLst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073F8-393C-4C39-841E-1AF6D76AA666}" type="datetimeFigureOut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35DD8-ADFB-4C6A-A465-E84EBFF3BF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1187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073F8-393C-4C39-841E-1AF6D76AA666}" type="datetimeFigureOut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35DD8-ADFB-4C6A-A465-E84EBFF3BF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8245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073F8-393C-4C39-841E-1AF6D76AA666}" type="datetimeFigureOut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35DD8-ADFB-4C6A-A465-E84EBFF3BF5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105974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073F8-393C-4C39-841E-1AF6D76AA666}" type="datetimeFigureOut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35DD8-ADFB-4C6A-A465-E84EBFF3BF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63074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073F8-393C-4C39-841E-1AF6D76AA666}" type="datetimeFigureOut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35DD8-ADFB-4C6A-A465-E84EBFF3BF5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157911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073F8-393C-4C39-841E-1AF6D76AA666}" type="datetimeFigureOut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35DD8-ADFB-4C6A-A465-E84EBFF3BF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3771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073F8-393C-4C39-841E-1AF6D76AA666}" type="datetimeFigureOut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35DD8-ADFB-4C6A-A465-E84EBFF3BF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56039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073F8-393C-4C39-841E-1AF6D76AA666}" type="datetimeFigureOut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35DD8-ADFB-4C6A-A465-E84EBFF3BF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51670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073F8-393C-4C39-841E-1AF6D76AA666}" type="datetimeFigureOut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35DD8-ADFB-4C6A-A465-E84EBFF3BF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958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073F8-393C-4C39-841E-1AF6D76AA666}" type="datetimeFigureOut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35DD8-ADFB-4C6A-A465-E84EBFF3BF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8332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073F8-393C-4C39-841E-1AF6D76AA666}" type="datetimeFigureOut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35DD8-ADFB-4C6A-A465-E84EBFF3BF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7824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073F8-393C-4C39-841E-1AF6D76AA666}" type="datetimeFigureOut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35DD8-ADFB-4C6A-A465-E84EBFF3BF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1534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073F8-393C-4C39-841E-1AF6D76AA666}" type="datetimeFigureOut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35DD8-ADFB-4C6A-A465-E84EBFF3BF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4260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073F8-393C-4C39-841E-1AF6D76AA666}" type="datetimeFigureOut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35DD8-ADFB-4C6A-A465-E84EBFF3BF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092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073F8-393C-4C39-841E-1AF6D76AA666}" type="datetimeFigureOut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35DD8-ADFB-4C6A-A465-E84EBFF3BF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8933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073F8-393C-4C39-841E-1AF6D76AA666}" type="datetimeFigureOut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35DD8-ADFB-4C6A-A465-E84EBFF3BF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6823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073F8-393C-4C39-841E-1AF6D76AA666}" type="datetimeFigureOut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35DD8-ADFB-4C6A-A465-E84EBFF3BF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99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3073F8-393C-4C39-841E-1AF6D76AA666}" type="datetimeFigureOut">
              <a:rPr lang="ko-KR" altLang="en-US" smtClean="0"/>
              <a:t>2022-05-13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FF35DD8-ADFB-4C6A-A465-E84EBFF3BF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1352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/>
              <a:t>실무에 꼭 필요한 프레젠테이션 </a:t>
            </a:r>
            <a:r>
              <a:rPr lang="en-US" altLang="ko-KR"/>
              <a:t>Skill Up</a:t>
            </a:r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5004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당장 필요한 학교과제나 실무에서 바로 사용할 수 있는 교육을 원함</a:t>
            </a:r>
          </a:p>
        </p:txBody>
      </p:sp>
      <p:graphicFrame>
        <p:nvGraphicFramePr>
          <p:cNvPr id="4" name="다이어그램 3"/>
          <p:cNvGraphicFramePr/>
          <p:nvPr>
            <p:extLst>
              <p:ext uri="{D42A27DB-BD31-4B8C-83A1-F6EECF244321}">
                <p14:modId xmlns:p14="http://schemas.microsoft.com/office/powerpoint/2010/main" val="1155364326"/>
              </p:ext>
            </p:extLst>
          </p:nvPr>
        </p:nvGraphicFramePr>
        <p:xfrm>
          <a:off x="677334" y="2160589"/>
          <a:ext cx="8596668" cy="38807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61003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한 가지만 잘한다고 프레젠테이션을 잘 하는 것은 아니다</a:t>
            </a:r>
          </a:p>
        </p:txBody>
      </p:sp>
      <p:graphicFrame>
        <p:nvGraphicFramePr>
          <p:cNvPr id="4" name="다이어그램 3"/>
          <p:cNvGraphicFramePr/>
          <p:nvPr>
            <p:extLst>
              <p:ext uri="{D42A27DB-BD31-4B8C-83A1-F6EECF244321}">
                <p14:modId xmlns:p14="http://schemas.microsoft.com/office/powerpoint/2010/main" val="2436832525"/>
              </p:ext>
            </p:extLst>
          </p:nvPr>
        </p:nvGraphicFramePr>
        <p:xfrm>
          <a:off x="677334" y="2160589"/>
          <a:ext cx="8596668" cy="38807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33972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세가지가 완벽하게 밸런스를 이루어야 한다</a:t>
            </a:r>
          </a:p>
        </p:txBody>
      </p:sp>
      <p:graphicFrame>
        <p:nvGraphicFramePr>
          <p:cNvPr id="4" name="다이어그램 3"/>
          <p:cNvGraphicFramePr/>
          <p:nvPr>
            <p:extLst>
              <p:ext uri="{D42A27DB-BD31-4B8C-83A1-F6EECF244321}">
                <p14:modId xmlns:p14="http://schemas.microsoft.com/office/powerpoint/2010/main" val="2936474846"/>
              </p:ext>
            </p:extLst>
          </p:nvPr>
        </p:nvGraphicFramePr>
        <p:xfrm>
          <a:off x="677334" y="2160589"/>
          <a:ext cx="8596668" cy="38807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45308243"/>
      </p:ext>
    </p:extLst>
  </p:cSld>
  <p:clrMapOvr>
    <a:masterClrMapping/>
  </p:clrMapOvr>
</p:sld>
</file>

<file path=ppt/theme/theme1.xml><?xml version="1.0" encoding="utf-8"?>
<a:theme xmlns:a="http://schemas.openxmlformats.org/drawingml/2006/main" name="패싯">
  <a:themeElements>
    <a:clrScheme name="패싯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패싯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패싯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78</TotalTime>
  <Words>52</Words>
  <Application>Microsoft Office PowerPoint</Application>
  <PresentationFormat>와이드스크린</PresentationFormat>
  <Paragraphs>13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0" baseType="lpstr">
      <vt:lpstr>HY그래픽M</vt:lpstr>
      <vt:lpstr>맑은 고딕</vt:lpstr>
      <vt:lpstr>Arial</vt:lpstr>
      <vt:lpstr>Trebuchet MS</vt:lpstr>
      <vt:lpstr>Wingdings 3</vt:lpstr>
      <vt:lpstr>패싯</vt:lpstr>
      <vt:lpstr>실무에 꼭 필요한 프레젠테이션 Skill Up</vt:lpstr>
      <vt:lpstr>당장 필요한 학교과제나 실무에서 바로 사용할 수 있는 교육을 원함</vt:lpstr>
      <vt:lpstr>한 가지만 잘한다고 프레젠테이션을 잘 하는 것은 아니다</vt:lpstr>
      <vt:lpstr>세가지가 완벽하게 밸런스를 이루어야 한다</vt:lpstr>
    </vt:vector>
  </TitlesOfParts>
  <Company>KEAD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실무에 꼭 필요한 프레젠테이션 Skill Up</dc:title>
  <dc:creator>AYoonJung</dc:creator>
  <cp:lastModifiedBy>AYoonJung</cp:lastModifiedBy>
  <cp:revision>2</cp:revision>
  <dcterms:created xsi:type="dcterms:W3CDTF">2022-05-13T06:29:43Z</dcterms:created>
  <dcterms:modified xsi:type="dcterms:W3CDTF">2022-05-13T07:48:26Z</dcterms:modified>
</cp:coreProperties>
</file>