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5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10745-7936-4580-A564-51FC7D9713F8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F38D23-724A-420B-9BB4-BB4617E71F7C}">
      <dgm:prSet custT="1"/>
      <dgm:spPr/>
      <dgm:t>
        <a:bodyPr/>
        <a:lstStyle/>
        <a:p>
          <a:pPr algn="l"/>
          <a:r>
            <a:rPr lang="ko-KR" sz="3200" b="1" dirty="0"/>
            <a:t>무엇을 테스트 할 것인가</a:t>
          </a:r>
          <a:r>
            <a:rPr lang="en-US" sz="3200" b="1" dirty="0"/>
            <a:t>? </a:t>
          </a:r>
        </a:p>
      </dgm:t>
    </dgm:pt>
    <dgm:pt modelId="{4C32F4A0-D38D-458E-A14B-9AB90587ABD8}" type="parTrans" cxnId="{4CCB9E56-A087-4DB0-A95D-0B0FFE7E3A12}">
      <dgm:prSet/>
      <dgm:spPr/>
      <dgm:t>
        <a:bodyPr/>
        <a:lstStyle/>
        <a:p>
          <a:endParaRPr lang="en-US"/>
        </a:p>
      </dgm:t>
    </dgm:pt>
    <dgm:pt modelId="{A1E1C60D-2298-4B15-A859-0984F27C79B2}" type="sibTrans" cxnId="{4CCB9E56-A087-4DB0-A95D-0B0FFE7E3A12}">
      <dgm:prSet/>
      <dgm:spPr/>
      <dgm:t>
        <a:bodyPr/>
        <a:lstStyle/>
        <a:p>
          <a:endParaRPr lang="en-US"/>
        </a:p>
      </dgm:t>
    </dgm:pt>
    <dgm:pt modelId="{73ECBEB4-5768-453B-8B9B-FB79D993E4B4}">
      <dgm:prSet custT="1"/>
      <dgm:spPr/>
      <dgm:t>
        <a:bodyPr/>
        <a:lstStyle/>
        <a:p>
          <a:r>
            <a:rPr lang="en-US" sz="3000" dirty="0"/>
            <a:t>1) </a:t>
          </a:r>
          <a:r>
            <a:rPr lang="ko-KR" sz="3000" dirty="0"/>
            <a:t>테스트 대상</a:t>
          </a:r>
          <a:r>
            <a:rPr lang="en-US" sz="3000"/>
            <a:t>: </a:t>
          </a:r>
          <a:r>
            <a:rPr lang="ko-KR" altLang="en-US" sz="2800" smtClean="0"/>
            <a:t>경성함바그</a:t>
          </a:r>
          <a:endParaRPr lang="en-US" altLang="ko-KR" sz="2800" smtClean="0"/>
        </a:p>
        <a:p>
          <a:r>
            <a:rPr lang="en-US" altLang="en-US" sz="2800" smtClean="0"/>
            <a:t>http://realhamburg.co.kr/</a:t>
          </a:r>
          <a:endParaRPr lang="en-US" sz="2800" dirty="0"/>
        </a:p>
      </dgm:t>
    </dgm:pt>
    <dgm:pt modelId="{C6CDD2FD-D9C8-42FD-AAE8-695C0EEFC0C8}" type="parTrans" cxnId="{52DEDEF5-EF8D-4F91-B1BD-926E0CC27470}">
      <dgm:prSet/>
      <dgm:spPr/>
      <dgm:t>
        <a:bodyPr/>
        <a:lstStyle/>
        <a:p>
          <a:endParaRPr lang="en-US"/>
        </a:p>
      </dgm:t>
    </dgm:pt>
    <dgm:pt modelId="{A63C3493-4FE8-42B5-B480-C468D9A3462F}" type="sibTrans" cxnId="{52DEDEF5-EF8D-4F91-B1BD-926E0CC27470}">
      <dgm:prSet/>
      <dgm:spPr/>
      <dgm:t>
        <a:bodyPr/>
        <a:lstStyle/>
        <a:p>
          <a:endParaRPr lang="en-US"/>
        </a:p>
      </dgm:t>
    </dgm:pt>
    <dgm:pt modelId="{4FD8D0D2-C000-43CD-B579-200F69F2F840}">
      <dgm:prSet custT="1"/>
      <dgm:spPr/>
      <dgm:t>
        <a:bodyPr/>
        <a:lstStyle/>
        <a:p>
          <a:r>
            <a:rPr lang="en-US" sz="3200" dirty="0"/>
            <a:t>2) </a:t>
          </a:r>
          <a:r>
            <a:rPr lang="ko-KR" sz="3200"/>
            <a:t>테스트 </a:t>
          </a:r>
          <a:r>
            <a:rPr lang="ko-KR" sz="3200" smtClean="0"/>
            <a:t>범위</a:t>
          </a:r>
          <a:endParaRPr lang="en-US" altLang="ko-KR" sz="3200" smtClean="0"/>
        </a:p>
        <a:p>
          <a:r>
            <a:rPr lang="en-US" sz="3200" smtClean="0"/>
            <a:t>:</a:t>
          </a:r>
          <a:r>
            <a:rPr lang="ko-KR" altLang="en-US" sz="3200" smtClean="0"/>
            <a:t>메인화면 </a:t>
          </a:r>
          <a:r>
            <a:rPr lang="en-US" altLang="ko-KR" sz="3200" smtClean="0"/>
            <a:t>&amp; </a:t>
          </a:r>
          <a:r>
            <a:rPr lang="ko-KR" altLang="en-US" sz="3200" smtClean="0"/>
            <a:t>메뉴 </a:t>
          </a:r>
          <a:endParaRPr lang="en-US" sz="3200" dirty="0"/>
        </a:p>
      </dgm:t>
    </dgm:pt>
    <dgm:pt modelId="{F0768336-B3E8-4BBF-83F4-E24AAD8E0C29}" type="parTrans" cxnId="{7EFDE353-5B28-4183-84C1-2A83E882C1E5}">
      <dgm:prSet/>
      <dgm:spPr/>
      <dgm:t>
        <a:bodyPr/>
        <a:lstStyle/>
        <a:p>
          <a:endParaRPr lang="en-US"/>
        </a:p>
      </dgm:t>
    </dgm:pt>
    <dgm:pt modelId="{12C2932A-01F7-409B-989F-85F1459FB45F}" type="sibTrans" cxnId="{7EFDE353-5B28-4183-84C1-2A83E882C1E5}">
      <dgm:prSet/>
      <dgm:spPr/>
      <dgm:t>
        <a:bodyPr/>
        <a:lstStyle/>
        <a:p>
          <a:endParaRPr lang="en-US"/>
        </a:p>
      </dgm:t>
    </dgm:pt>
    <dgm:pt modelId="{A52F6CC5-10D4-4188-AACC-D840F9395F32}" type="pres">
      <dgm:prSet presAssocID="{5B810745-7936-4580-A564-51FC7D9713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6406F2-2769-4AD6-A5DB-0BA47DE46BC0}" type="pres">
      <dgm:prSet presAssocID="{B5F38D23-724A-420B-9BB4-BB4617E71F7C}" presName="parentLin" presStyleCnt="0"/>
      <dgm:spPr/>
    </dgm:pt>
    <dgm:pt modelId="{F6E5B7B1-385A-4887-A41F-21D17AC735F0}" type="pres">
      <dgm:prSet presAssocID="{B5F38D23-724A-420B-9BB4-BB4617E71F7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80B4DF-2786-4921-8355-038977697D1B}" type="pres">
      <dgm:prSet presAssocID="{B5F38D23-724A-420B-9BB4-BB4617E71F7C}" presName="parentText" presStyleLbl="node1" presStyleIdx="0" presStyleCnt="3" custScaleX="142857" custScaleY="150308" custLinFactX="-8168" custLinFactY="-100000" custLinFactNeighborX="-100000" custLinFactNeighborY="-10246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820A0-B9B2-4FA3-899C-ADF4B6DA8C8B}" type="pres">
      <dgm:prSet presAssocID="{B5F38D23-724A-420B-9BB4-BB4617E71F7C}" presName="negativeSpace" presStyleCnt="0"/>
      <dgm:spPr/>
    </dgm:pt>
    <dgm:pt modelId="{07BC1A13-BE3A-4983-A148-BAF44126C378}" type="pres">
      <dgm:prSet presAssocID="{B5F38D23-724A-420B-9BB4-BB4617E71F7C}" presName="childText" presStyleLbl="conFgAcc1" presStyleIdx="0" presStyleCnt="3" custLinFactY="-194313" custLinFactNeighborY="-200000">
        <dgm:presLayoutVars>
          <dgm:bulletEnabled val="1"/>
        </dgm:presLayoutVars>
      </dgm:prSet>
      <dgm:spPr/>
    </dgm:pt>
    <dgm:pt modelId="{81C1F337-B0A3-4B8B-851C-F5BAB2EA26DF}" type="pres">
      <dgm:prSet presAssocID="{A1E1C60D-2298-4B15-A859-0984F27C79B2}" presName="spaceBetweenRectangles" presStyleCnt="0"/>
      <dgm:spPr/>
    </dgm:pt>
    <dgm:pt modelId="{94F92321-83E9-41FD-AD61-E496D6A7531A}" type="pres">
      <dgm:prSet presAssocID="{73ECBEB4-5768-453B-8B9B-FB79D993E4B4}" presName="parentLin" presStyleCnt="0"/>
      <dgm:spPr/>
    </dgm:pt>
    <dgm:pt modelId="{2CB1EBC0-FDEB-4884-ACBB-838A0009F529}" type="pres">
      <dgm:prSet presAssocID="{73ECBEB4-5768-453B-8B9B-FB79D993E4B4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EACF55A-C1FF-46D1-B77B-117B812CAF73}" type="pres">
      <dgm:prSet presAssocID="{73ECBEB4-5768-453B-8B9B-FB79D993E4B4}" presName="parentText" presStyleLbl="node1" presStyleIdx="1" presStyleCnt="3" custScaleX="144146" custScaleY="430198" custLinFactNeighborX="-40056" custLinFactNeighborY="-17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E1B144-AE53-4136-8113-58F741B0228F}" type="pres">
      <dgm:prSet presAssocID="{73ECBEB4-5768-453B-8B9B-FB79D993E4B4}" presName="negativeSpace" presStyleCnt="0"/>
      <dgm:spPr/>
    </dgm:pt>
    <dgm:pt modelId="{AEAA02ED-7241-4009-A8F6-38F1CE7B2CA7}" type="pres">
      <dgm:prSet presAssocID="{73ECBEB4-5768-453B-8B9B-FB79D993E4B4}" presName="childText" presStyleLbl="conFgAcc1" presStyleIdx="1" presStyleCnt="3">
        <dgm:presLayoutVars>
          <dgm:bulletEnabled val="1"/>
        </dgm:presLayoutVars>
      </dgm:prSet>
      <dgm:spPr/>
    </dgm:pt>
    <dgm:pt modelId="{B3FDF6A9-8553-4638-A3CE-5990F03FB76F}" type="pres">
      <dgm:prSet presAssocID="{A63C3493-4FE8-42B5-B480-C468D9A3462F}" presName="spaceBetweenRectangles" presStyleCnt="0"/>
      <dgm:spPr/>
    </dgm:pt>
    <dgm:pt modelId="{DF50AAF6-B9E9-4505-975C-C67B4F0948EC}" type="pres">
      <dgm:prSet presAssocID="{4FD8D0D2-C000-43CD-B579-200F69F2F840}" presName="parentLin" presStyleCnt="0"/>
      <dgm:spPr/>
    </dgm:pt>
    <dgm:pt modelId="{0DA31970-EF03-4969-878A-37BFC0A72784}" type="pres">
      <dgm:prSet presAssocID="{4FD8D0D2-C000-43CD-B579-200F69F2F840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5D8BD00-3340-4219-AFA2-0DE88F06108A}" type="pres">
      <dgm:prSet presAssocID="{4FD8D0D2-C000-43CD-B579-200F69F2F840}" presName="parentText" presStyleLbl="node1" presStyleIdx="2" presStyleCnt="3" custScaleX="142857" custScaleY="435549" custLinFactNeighborX="-24453" custLinFactNeighborY="521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AC4C45-98F2-41BA-8D31-5E61D4B051D6}" type="pres">
      <dgm:prSet presAssocID="{4FD8D0D2-C000-43CD-B579-200F69F2F840}" presName="negativeSpace" presStyleCnt="0"/>
      <dgm:spPr/>
    </dgm:pt>
    <dgm:pt modelId="{7D960577-825F-41A8-9985-AFD6EB3E2319}" type="pres">
      <dgm:prSet presAssocID="{4FD8D0D2-C000-43CD-B579-200F69F2F8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3C3BAB-E7D7-4201-B8B2-7F4FCAD208CF}" type="presOf" srcId="{4FD8D0D2-C000-43CD-B579-200F69F2F840}" destId="{C5D8BD00-3340-4219-AFA2-0DE88F06108A}" srcOrd="1" destOrd="0" presId="urn:microsoft.com/office/officeart/2005/8/layout/list1"/>
    <dgm:cxn modelId="{FD80F141-71DE-4709-AE7A-D634FF3FEFA3}" type="presOf" srcId="{5B810745-7936-4580-A564-51FC7D9713F8}" destId="{A52F6CC5-10D4-4188-AACC-D840F9395F32}" srcOrd="0" destOrd="0" presId="urn:microsoft.com/office/officeart/2005/8/layout/list1"/>
    <dgm:cxn modelId="{4384E5D8-E6E2-4B6E-8235-AB9E158CD596}" type="presOf" srcId="{B5F38D23-724A-420B-9BB4-BB4617E71F7C}" destId="{F6E5B7B1-385A-4887-A41F-21D17AC735F0}" srcOrd="0" destOrd="0" presId="urn:microsoft.com/office/officeart/2005/8/layout/list1"/>
    <dgm:cxn modelId="{4CCB9E56-A087-4DB0-A95D-0B0FFE7E3A12}" srcId="{5B810745-7936-4580-A564-51FC7D9713F8}" destId="{B5F38D23-724A-420B-9BB4-BB4617E71F7C}" srcOrd="0" destOrd="0" parTransId="{4C32F4A0-D38D-458E-A14B-9AB90587ABD8}" sibTransId="{A1E1C60D-2298-4B15-A859-0984F27C79B2}"/>
    <dgm:cxn modelId="{7EFDE353-5B28-4183-84C1-2A83E882C1E5}" srcId="{5B810745-7936-4580-A564-51FC7D9713F8}" destId="{4FD8D0D2-C000-43CD-B579-200F69F2F840}" srcOrd="2" destOrd="0" parTransId="{F0768336-B3E8-4BBF-83F4-E24AAD8E0C29}" sibTransId="{12C2932A-01F7-409B-989F-85F1459FB45F}"/>
    <dgm:cxn modelId="{E4B6BCCC-9E9D-47D7-9AA7-05468A15A852}" type="presOf" srcId="{73ECBEB4-5768-453B-8B9B-FB79D993E4B4}" destId="{2CB1EBC0-FDEB-4884-ACBB-838A0009F529}" srcOrd="0" destOrd="0" presId="urn:microsoft.com/office/officeart/2005/8/layout/list1"/>
    <dgm:cxn modelId="{17F02ECA-D997-4CEC-B743-892B935275CF}" type="presOf" srcId="{73ECBEB4-5768-453B-8B9B-FB79D993E4B4}" destId="{3EACF55A-C1FF-46D1-B77B-117B812CAF73}" srcOrd="1" destOrd="0" presId="urn:microsoft.com/office/officeart/2005/8/layout/list1"/>
    <dgm:cxn modelId="{FC29CC34-0BEA-48ED-A15B-2E521774601B}" type="presOf" srcId="{B5F38D23-724A-420B-9BB4-BB4617E71F7C}" destId="{8D80B4DF-2786-4921-8355-038977697D1B}" srcOrd="1" destOrd="0" presId="urn:microsoft.com/office/officeart/2005/8/layout/list1"/>
    <dgm:cxn modelId="{52DEDEF5-EF8D-4F91-B1BD-926E0CC27470}" srcId="{5B810745-7936-4580-A564-51FC7D9713F8}" destId="{73ECBEB4-5768-453B-8B9B-FB79D993E4B4}" srcOrd="1" destOrd="0" parTransId="{C6CDD2FD-D9C8-42FD-AAE8-695C0EEFC0C8}" sibTransId="{A63C3493-4FE8-42B5-B480-C468D9A3462F}"/>
    <dgm:cxn modelId="{C6CDA288-50DC-49A8-8F05-4B33A4AC5827}" type="presOf" srcId="{4FD8D0D2-C000-43CD-B579-200F69F2F840}" destId="{0DA31970-EF03-4969-878A-37BFC0A72784}" srcOrd="0" destOrd="0" presId="urn:microsoft.com/office/officeart/2005/8/layout/list1"/>
    <dgm:cxn modelId="{1F7BA46F-FAC1-4968-989D-23574D36349B}" type="presParOf" srcId="{A52F6CC5-10D4-4188-AACC-D840F9395F32}" destId="{846406F2-2769-4AD6-A5DB-0BA47DE46BC0}" srcOrd="0" destOrd="0" presId="urn:microsoft.com/office/officeart/2005/8/layout/list1"/>
    <dgm:cxn modelId="{173AA2E2-407B-4E83-9637-19DB066A942C}" type="presParOf" srcId="{846406F2-2769-4AD6-A5DB-0BA47DE46BC0}" destId="{F6E5B7B1-385A-4887-A41F-21D17AC735F0}" srcOrd="0" destOrd="0" presId="urn:microsoft.com/office/officeart/2005/8/layout/list1"/>
    <dgm:cxn modelId="{9811A337-6EAB-45B6-8595-1832E3DF9F8F}" type="presParOf" srcId="{846406F2-2769-4AD6-A5DB-0BA47DE46BC0}" destId="{8D80B4DF-2786-4921-8355-038977697D1B}" srcOrd="1" destOrd="0" presId="urn:microsoft.com/office/officeart/2005/8/layout/list1"/>
    <dgm:cxn modelId="{9B28EBBD-D267-4975-B470-009F99B611AB}" type="presParOf" srcId="{A52F6CC5-10D4-4188-AACC-D840F9395F32}" destId="{F2F820A0-B9B2-4FA3-899C-ADF4B6DA8C8B}" srcOrd="1" destOrd="0" presId="urn:microsoft.com/office/officeart/2005/8/layout/list1"/>
    <dgm:cxn modelId="{9353E57D-720C-4576-8D2C-88FEC19CF586}" type="presParOf" srcId="{A52F6CC5-10D4-4188-AACC-D840F9395F32}" destId="{07BC1A13-BE3A-4983-A148-BAF44126C378}" srcOrd="2" destOrd="0" presId="urn:microsoft.com/office/officeart/2005/8/layout/list1"/>
    <dgm:cxn modelId="{629B9325-957D-4E3A-951F-66085CBC90B7}" type="presParOf" srcId="{A52F6CC5-10D4-4188-AACC-D840F9395F32}" destId="{81C1F337-B0A3-4B8B-851C-F5BAB2EA26DF}" srcOrd="3" destOrd="0" presId="urn:microsoft.com/office/officeart/2005/8/layout/list1"/>
    <dgm:cxn modelId="{572E6142-FEAF-4072-9904-D94463A3C99C}" type="presParOf" srcId="{A52F6CC5-10D4-4188-AACC-D840F9395F32}" destId="{94F92321-83E9-41FD-AD61-E496D6A7531A}" srcOrd="4" destOrd="0" presId="urn:microsoft.com/office/officeart/2005/8/layout/list1"/>
    <dgm:cxn modelId="{E0DE926A-36D1-47C0-8925-E9552603C1EB}" type="presParOf" srcId="{94F92321-83E9-41FD-AD61-E496D6A7531A}" destId="{2CB1EBC0-FDEB-4884-ACBB-838A0009F529}" srcOrd="0" destOrd="0" presId="urn:microsoft.com/office/officeart/2005/8/layout/list1"/>
    <dgm:cxn modelId="{53C428C5-CDA0-4D1A-9526-66362E45C455}" type="presParOf" srcId="{94F92321-83E9-41FD-AD61-E496D6A7531A}" destId="{3EACF55A-C1FF-46D1-B77B-117B812CAF73}" srcOrd="1" destOrd="0" presId="urn:microsoft.com/office/officeart/2005/8/layout/list1"/>
    <dgm:cxn modelId="{43813C6C-9916-4091-8E5A-E8FF427C53CE}" type="presParOf" srcId="{A52F6CC5-10D4-4188-AACC-D840F9395F32}" destId="{BEE1B144-AE53-4136-8113-58F741B0228F}" srcOrd="5" destOrd="0" presId="urn:microsoft.com/office/officeart/2005/8/layout/list1"/>
    <dgm:cxn modelId="{F503EAE0-63B3-4E58-9C68-A6F364E5AE61}" type="presParOf" srcId="{A52F6CC5-10D4-4188-AACC-D840F9395F32}" destId="{AEAA02ED-7241-4009-A8F6-38F1CE7B2CA7}" srcOrd="6" destOrd="0" presId="urn:microsoft.com/office/officeart/2005/8/layout/list1"/>
    <dgm:cxn modelId="{E6A3D1B4-AA23-4141-8F9C-D49346AEE058}" type="presParOf" srcId="{A52F6CC5-10D4-4188-AACC-D840F9395F32}" destId="{B3FDF6A9-8553-4638-A3CE-5990F03FB76F}" srcOrd="7" destOrd="0" presId="urn:microsoft.com/office/officeart/2005/8/layout/list1"/>
    <dgm:cxn modelId="{B8DFCAA8-50B4-41F8-9B58-C56867B0E2FA}" type="presParOf" srcId="{A52F6CC5-10D4-4188-AACC-D840F9395F32}" destId="{DF50AAF6-B9E9-4505-975C-C67B4F0948EC}" srcOrd="8" destOrd="0" presId="urn:microsoft.com/office/officeart/2005/8/layout/list1"/>
    <dgm:cxn modelId="{5DAF93A7-DB2D-49A6-9000-64C0E5CF32BF}" type="presParOf" srcId="{DF50AAF6-B9E9-4505-975C-C67B4F0948EC}" destId="{0DA31970-EF03-4969-878A-37BFC0A72784}" srcOrd="0" destOrd="0" presId="urn:microsoft.com/office/officeart/2005/8/layout/list1"/>
    <dgm:cxn modelId="{10A206BF-6825-4DAD-9347-400B4774A78D}" type="presParOf" srcId="{DF50AAF6-B9E9-4505-975C-C67B4F0948EC}" destId="{C5D8BD00-3340-4219-AFA2-0DE88F06108A}" srcOrd="1" destOrd="0" presId="urn:microsoft.com/office/officeart/2005/8/layout/list1"/>
    <dgm:cxn modelId="{F0671FFC-4F7A-4ADE-A658-2EB1F29E0F89}" type="presParOf" srcId="{A52F6CC5-10D4-4188-AACC-D840F9395F32}" destId="{50AC4C45-98F2-41BA-8D31-5E61D4B051D6}" srcOrd="9" destOrd="0" presId="urn:microsoft.com/office/officeart/2005/8/layout/list1"/>
    <dgm:cxn modelId="{4F152F3B-DBB8-4DDC-B32E-8B4988D053D3}" type="presParOf" srcId="{A52F6CC5-10D4-4188-AACC-D840F9395F32}" destId="{7D960577-825F-41A8-9985-AFD6EB3E23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10745-7936-4580-A564-51FC7D9713F8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843BC1-BCBD-4D24-A0DB-B7A6D19FFA24}">
      <dgm:prSet/>
      <dgm:spPr/>
      <dgm:t>
        <a:bodyPr/>
        <a:lstStyle/>
        <a:p>
          <a:pPr algn="ctr"/>
          <a:r>
            <a:rPr lang="ko-KR" b="1" dirty="0"/>
            <a:t>작업 산출물</a:t>
          </a:r>
          <a:r>
            <a:rPr lang="en-US" altLang="ko-KR" b="1" dirty="0"/>
            <a:t> </a:t>
          </a:r>
          <a:r>
            <a:rPr lang="en-US" b="1" dirty="0"/>
            <a:t>: </a:t>
          </a:r>
          <a:r>
            <a:rPr lang="ko-KR" b="1" dirty="0"/>
            <a:t>테스트 컨디션</a:t>
          </a:r>
          <a:endParaRPr lang="en-US" b="1" dirty="0"/>
        </a:p>
      </dgm:t>
    </dgm:pt>
    <dgm:pt modelId="{EDD45B2A-1802-4023-B5AE-91F974C21605}" type="parTrans" cxnId="{C446FCB4-457D-4430-B334-636EBF25F816}">
      <dgm:prSet/>
      <dgm:spPr/>
      <dgm:t>
        <a:bodyPr/>
        <a:lstStyle/>
        <a:p>
          <a:endParaRPr lang="en-US"/>
        </a:p>
      </dgm:t>
    </dgm:pt>
    <dgm:pt modelId="{1E1E55D3-051E-44C6-98EF-9AC3F9E46980}" type="sibTrans" cxnId="{C446FCB4-457D-4430-B334-636EBF25F816}">
      <dgm:prSet/>
      <dgm:spPr/>
      <dgm:t>
        <a:bodyPr/>
        <a:lstStyle/>
        <a:p>
          <a:endParaRPr lang="en-US"/>
        </a:p>
      </dgm:t>
    </dgm:pt>
    <dgm:pt modelId="{5413B822-5C9C-41FE-9F01-0B8FAFBBB515}" type="pres">
      <dgm:prSet presAssocID="{5B810745-7936-4580-A564-51FC7D9713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050EF-FC64-4A25-9498-A200632676D7}" type="pres">
      <dgm:prSet presAssocID="{A1843BC1-BCBD-4D24-A0DB-B7A6D19FFA24}" presName="parentLin" presStyleCnt="0"/>
      <dgm:spPr/>
    </dgm:pt>
    <dgm:pt modelId="{42385D9E-AD2E-47EB-8B5E-3BCE5C64F54A}" type="pres">
      <dgm:prSet presAssocID="{A1843BC1-BCBD-4D24-A0DB-B7A6D19FFA24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9BEDB09-04E3-4675-B565-DD98C14C5485}" type="pres">
      <dgm:prSet presAssocID="{A1843BC1-BCBD-4D24-A0DB-B7A6D19FFA24}" presName="parentText" presStyleLbl="node1" presStyleIdx="0" presStyleCnt="1" custLinFactNeighborX="80768" custLinFactNeighborY="-68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98550-E655-49DA-A64A-45C644654F0D}" type="pres">
      <dgm:prSet presAssocID="{A1843BC1-BCBD-4D24-A0DB-B7A6D19FFA24}" presName="negativeSpace" presStyleCnt="0"/>
      <dgm:spPr/>
    </dgm:pt>
    <dgm:pt modelId="{05ACD233-E981-4AAB-8E04-DA7BD052C3BF}" type="pres">
      <dgm:prSet presAssocID="{A1843BC1-BCBD-4D24-A0DB-B7A6D19FFA2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867831-FEC9-4EEC-B8E0-2EFDB321ABB5}" type="presOf" srcId="{5B810745-7936-4580-A564-51FC7D9713F8}" destId="{5413B822-5C9C-41FE-9F01-0B8FAFBBB515}" srcOrd="0" destOrd="0" presId="urn:microsoft.com/office/officeart/2005/8/layout/list1"/>
    <dgm:cxn modelId="{7FC23B4B-2083-44FE-ACD2-D468277A5985}" type="presOf" srcId="{A1843BC1-BCBD-4D24-A0DB-B7A6D19FFA24}" destId="{42385D9E-AD2E-47EB-8B5E-3BCE5C64F54A}" srcOrd="0" destOrd="0" presId="urn:microsoft.com/office/officeart/2005/8/layout/list1"/>
    <dgm:cxn modelId="{C446FCB4-457D-4430-B334-636EBF25F816}" srcId="{5B810745-7936-4580-A564-51FC7D9713F8}" destId="{A1843BC1-BCBD-4D24-A0DB-B7A6D19FFA24}" srcOrd="0" destOrd="0" parTransId="{EDD45B2A-1802-4023-B5AE-91F974C21605}" sibTransId="{1E1E55D3-051E-44C6-98EF-9AC3F9E46980}"/>
    <dgm:cxn modelId="{0CAA5E0D-C96E-43B6-9667-E6ACEFD0E0FC}" type="presOf" srcId="{A1843BC1-BCBD-4D24-A0DB-B7A6D19FFA24}" destId="{49BEDB09-04E3-4675-B565-DD98C14C5485}" srcOrd="1" destOrd="0" presId="urn:microsoft.com/office/officeart/2005/8/layout/list1"/>
    <dgm:cxn modelId="{7A857A45-2A91-4347-A15E-59724FD392AA}" type="presParOf" srcId="{5413B822-5C9C-41FE-9F01-0B8FAFBBB515}" destId="{25E050EF-FC64-4A25-9498-A200632676D7}" srcOrd="0" destOrd="0" presId="urn:microsoft.com/office/officeart/2005/8/layout/list1"/>
    <dgm:cxn modelId="{B4970661-0573-440D-8641-6B5C519EE73D}" type="presParOf" srcId="{25E050EF-FC64-4A25-9498-A200632676D7}" destId="{42385D9E-AD2E-47EB-8B5E-3BCE5C64F54A}" srcOrd="0" destOrd="0" presId="urn:microsoft.com/office/officeart/2005/8/layout/list1"/>
    <dgm:cxn modelId="{F0FD39BD-D7B2-4A8F-AC99-D153AE261830}" type="presParOf" srcId="{25E050EF-FC64-4A25-9498-A200632676D7}" destId="{49BEDB09-04E3-4675-B565-DD98C14C5485}" srcOrd="1" destOrd="0" presId="urn:microsoft.com/office/officeart/2005/8/layout/list1"/>
    <dgm:cxn modelId="{84041557-0B86-4734-8A3E-77BF33AE2A21}" type="presParOf" srcId="{5413B822-5C9C-41FE-9F01-0B8FAFBBB515}" destId="{D6A98550-E655-49DA-A64A-45C644654F0D}" srcOrd="1" destOrd="0" presId="urn:microsoft.com/office/officeart/2005/8/layout/list1"/>
    <dgm:cxn modelId="{7E27DAB8-9B32-4FAD-B2D7-F21EEB34E0D2}" type="presParOf" srcId="{5413B822-5C9C-41FE-9F01-0B8FAFBBB515}" destId="{05ACD233-E981-4AAB-8E04-DA7BD052C3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E68CC-7F8E-4A69-B6D9-F1E8176AD3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7B57-A732-44CC-B45A-B4E857ADADA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ko-KR" b="0" smtClean="0"/>
            <a:t>*</a:t>
          </a:r>
          <a:r>
            <a:rPr lang="ko-KR" altLang="en-US" b="0" smtClean="0"/>
            <a:t>장진원</a:t>
          </a:r>
          <a:r>
            <a:rPr lang="en-US" altLang="ko-KR" b="0" smtClean="0"/>
            <a:t>*</a:t>
          </a:r>
        </a:p>
        <a:p>
          <a:r>
            <a:rPr lang="ko-KR" altLang="ko-KR" b="0" smtClean="0"/>
            <a:t>익숙해지니 테스트케이스 짜는 것도 쉬워졌으며 그만큼 중요하다는걸 배웠다</a:t>
          </a:r>
          <a:endParaRPr lang="en-US" b="0" dirty="0"/>
        </a:p>
      </dgm:t>
    </dgm:pt>
    <dgm:pt modelId="{2B18DB24-6536-43C7-ABD1-1DC7DDF0E9D0}" type="parTrans" cxnId="{AA4BC417-FA47-455D-9698-F58954D27D72}">
      <dgm:prSet/>
      <dgm:spPr/>
      <dgm:t>
        <a:bodyPr/>
        <a:lstStyle/>
        <a:p>
          <a:endParaRPr lang="en-US"/>
        </a:p>
      </dgm:t>
    </dgm:pt>
    <dgm:pt modelId="{8FE1C231-79CD-473F-BA75-69894CF49E13}" type="sibTrans" cxnId="{AA4BC417-FA47-455D-9698-F58954D27D72}">
      <dgm:prSet/>
      <dgm:spPr/>
      <dgm:t>
        <a:bodyPr/>
        <a:lstStyle/>
        <a:p>
          <a:endParaRPr lang="en-US"/>
        </a:p>
      </dgm:t>
    </dgm:pt>
    <dgm:pt modelId="{964A059C-C328-449F-A2F3-C02E2F78DD98}">
      <dgm:prSet/>
      <dgm:spPr>
        <a:solidFill>
          <a:schemeClr val="accent2"/>
        </a:solidFill>
      </dgm:spPr>
      <dgm:t>
        <a:bodyPr/>
        <a:lstStyle/>
        <a:p>
          <a:r>
            <a:rPr lang="en-US" altLang="ko-KR" b="0" smtClean="0"/>
            <a:t>*</a:t>
          </a:r>
          <a:r>
            <a:rPr lang="ko-KR" altLang="en-US" b="0" smtClean="0"/>
            <a:t>박창민</a:t>
          </a:r>
          <a:r>
            <a:rPr lang="en-US" altLang="ko-KR" b="0" smtClean="0"/>
            <a:t>*</a:t>
          </a:r>
        </a:p>
        <a:p>
          <a:r>
            <a:rPr lang="ko-KR" altLang="en-US" b="0" smtClean="0"/>
            <a:t>수업과정을 거치면서 </a:t>
          </a:r>
          <a:r>
            <a:rPr lang="en-US" altLang="ko-KR" b="0" smtClean="0"/>
            <a:t>IT </a:t>
          </a:r>
          <a:r>
            <a:rPr lang="ko-KR" altLang="en-US" b="0" smtClean="0"/>
            <a:t>제품의 발전과 활용도는 엄청난 속도로 진화하고 있으며 관련 시스템이나 제품에서 결함이 발생하면 금전과 시간적 손실이 인명피해까지 발생할 수 있었고 이렇게 </a:t>
          </a:r>
          <a:r>
            <a:rPr lang="en-US" altLang="ko-KR" b="0" smtClean="0"/>
            <a:t>SW </a:t>
          </a:r>
          <a:r>
            <a:rPr lang="ko-KR" altLang="en-US" b="0" smtClean="0"/>
            <a:t>품질의 향상과 기업</a:t>
          </a:r>
          <a:r>
            <a:rPr lang="en-US" altLang="ko-KR" b="0" smtClean="0"/>
            <a:t>, </a:t>
          </a:r>
          <a:r>
            <a:rPr lang="ko-KR" altLang="en-US" b="0" smtClean="0"/>
            <a:t>국가 경쟁력을 위해 테스팅 전문가의 체계적인 양성이 시급하다는 걸 느낄 수가 있었습니다</a:t>
          </a:r>
          <a:r>
            <a:rPr lang="en-US" b="0" smtClean="0"/>
            <a:t>.</a:t>
          </a:r>
          <a:endParaRPr lang="en-US" b="0" dirty="0"/>
        </a:p>
      </dgm:t>
    </dgm:pt>
    <dgm:pt modelId="{D6617192-8F6B-4BD5-9F69-17FE76E3AE43}" type="parTrans" cxnId="{12C9F87C-EA9F-469A-8D68-B1C168F6517C}">
      <dgm:prSet/>
      <dgm:spPr/>
      <dgm:t>
        <a:bodyPr/>
        <a:lstStyle/>
        <a:p>
          <a:endParaRPr lang="en-US"/>
        </a:p>
      </dgm:t>
    </dgm:pt>
    <dgm:pt modelId="{49862BF8-8420-4B04-905B-DCCCB2E2DEBB}" type="sibTrans" cxnId="{12C9F87C-EA9F-469A-8D68-B1C168F6517C}">
      <dgm:prSet/>
      <dgm:spPr/>
      <dgm:t>
        <a:bodyPr/>
        <a:lstStyle/>
        <a:p>
          <a:endParaRPr lang="en-US"/>
        </a:p>
      </dgm:t>
    </dgm:pt>
    <dgm:pt modelId="{78FAAA3D-763F-45E6-8DC7-65328F620B98}" type="pres">
      <dgm:prSet presAssocID="{EDFE68CC-7F8E-4A69-B6D9-F1E8176AD3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47A31-F1A5-40A3-B968-477748E79CD1}" type="pres">
      <dgm:prSet presAssocID="{72627B57-A732-44CC-B45A-B4E857ADADA2}" presName="parentText" presStyleLbl="node1" presStyleIdx="0" presStyleCnt="2" custScaleY="6323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9E384-59A7-4D23-ACCE-04D517F83572}" type="pres">
      <dgm:prSet presAssocID="{8FE1C231-79CD-473F-BA75-69894CF49E13}" presName="spacer" presStyleCnt="0"/>
      <dgm:spPr/>
    </dgm:pt>
    <dgm:pt modelId="{45DAA44B-5780-47C2-8DCE-912E702CAAD8}" type="pres">
      <dgm:prSet presAssocID="{964A059C-C328-449F-A2F3-C02E2F78DD98}" presName="parentText" presStyleLbl="node1" presStyleIdx="1" presStyleCnt="2" custScaleY="11372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4BC417-FA47-455D-9698-F58954D27D72}" srcId="{EDFE68CC-7F8E-4A69-B6D9-F1E8176AD381}" destId="{72627B57-A732-44CC-B45A-B4E857ADADA2}" srcOrd="0" destOrd="0" parTransId="{2B18DB24-6536-43C7-ABD1-1DC7DDF0E9D0}" sibTransId="{8FE1C231-79CD-473F-BA75-69894CF49E13}"/>
    <dgm:cxn modelId="{FF9A028F-DE8B-4D65-BB27-2001378DAE49}" type="presOf" srcId="{72627B57-A732-44CC-B45A-B4E857ADADA2}" destId="{C2647A31-F1A5-40A3-B968-477748E79CD1}" srcOrd="0" destOrd="0" presId="urn:microsoft.com/office/officeart/2005/8/layout/vList2"/>
    <dgm:cxn modelId="{12C9F87C-EA9F-469A-8D68-B1C168F6517C}" srcId="{EDFE68CC-7F8E-4A69-B6D9-F1E8176AD381}" destId="{964A059C-C328-449F-A2F3-C02E2F78DD98}" srcOrd="1" destOrd="0" parTransId="{D6617192-8F6B-4BD5-9F69-17FE76E3AE43}" sibTransId="{49862BF8-8420-4B04-905B-DCCCB2E2DEBB}"/>
    <dgm:cxn modelId="{77580A90-3145-4C95-9FAF-BEF26B022DCD}" type="presOf" srcId="{964A059C-C328-449F-A2F3-C02E2F78DD98}" destId="{45DAA44B-5780-47C2-8DCE-912E702CAAD8}" srcOrd="0" destOrd="0" presId="urn:microsoft.com/office/officeart/2005/8/layout/vList2"/>
    <dgm:cxn modelId="{931C47CB-E1D1-4FB1-9BE8-A8FE3BFC267E}" type="presOf" srcId="{EDFE68CC-7F8E-4A69-B6D9-F1E8176AD381}" destId="{78FAAA3D-763F-45E6-8DC7-65328F620B98}" srcOrd="0" destOrd="0" presId="urn:microsoft.com/office/officeart/2005/8/layout/vList2"/>
    <dgm:cxn modelId="{C414593C-1384-4D7B-B7E2-C4076A0B189F}" type="presParOf" srcId="{78FAAA3D-763F-45E6-8DC7-65328F620B98}" destId="{C2647A31-F1A5-40A3-B968-477748E79CD1}" srcOrd="0" destOrd="0" presId="urn:microsoft.com/office/officeart/2005/8/layout/vList2"/>
    <dgm:cxn modelId="{1AAF2DDC-39D9-4B93-9819-B8488EE4AE4E}" type="presParOf" srcId="{78FAAA3D-763F-45E6-8DC7-65328F620B98}" destId="{45A9E384-59A7-4D23-ACCE-04D517F83572}" srcOrd="1" destOrd="0" presId="urn:microsoft.com/office/officeart/2005/8/layout/vList2"/>
    <dgm:cxn modelId="{D454C3F5-F725-4F86-B273-1C08F4498FE7}" type="presParOf" srcId="{78FAAA3D-763F-45E6-8DC7-65328F620B98}" destId="{45DAA44B-5780-47C2-8DCE-912E702CAA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E68CC-7F8E-4A69-B6D9-F1E8176AD3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7B57-A732-44CC-B45A-B4E857ADADA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ko-KR" b="0" smtClean="0"/>
            <a:t>*</a:t>
          </a:r>
          <a:r>
            <a:rPr lang="ko-KR" altLang="en-US" smtClean="0"/>
            <a:t>백승호</a:t>
          </a:r>
          <a:r>
            <a:rPr lang="en-US" altLang="ko-KR" b="0" smtClean="0"/>
            <a:t>*</a:t>
          </a:r>
          <a:endParaRPr lang="en-US" altLang="ko-KR" smtClean="0"/>
        </a:p>
        <a:p>
          <a:r>
            <a:rPr lang="ko-KR" altLang="en-US" smtClean="0"/>
            <a:t>저번에도 재밌게 했어서 그런지 이번에도 너무 재밌게 했었습니다</a:t>
          </a:r>
          <a:r>
            <a:rPr lang="en-US" altLang="ko-KR" smtClean="0"/>
            <a:t>, </a:t>
          </a:r>
          <a:r>
            <a:rPr lang="ko-KR" altLang="en-US" smtClean="0"/>
            <a:t>저랑 너무 잘 맞는 것 같습니다</a:t>
          </a:r>
          <a:r>
            <a:rPr lang="en-US" smtClean="0"/>
            <a:t>.</a:t>
          </a:r>
          <a:endParaRPr lang="en-US" b="0" dirty="0"/>
        </a:p>
      </dgm:t>
    </dgm:pt>
    <dgm:pt modelId="{2B18DB24-6536-43C7-ABD1-1DC7DDF0E9D0}" type="parTrans" cxnId="{AA4BC417-FA47-455D-9698-F58954D27D72}">
      <dgm:prSet/>
      <dgm:spPr/>
      <dgm:t>
        <a:bodyPr/>
        <a:lstStyle/>
        <a:p>
          <a:endParaRPr lang="en-US"/>
        </a:p>
      </dgm:t>
    </dgm:pt>
    <dgm:pt modelId="{8FE1C231-79CD-473F-BA75-69894CF49E13}" type="sibTrans" cxnId="{AA4BC417-FA47-455D-9698-F58954D27D72}">
      <dgm:prSet/>
      <dgm:spPr/>
      <dgm:t>
        <a:bodyPr/>
        <a:lstStyle/>
        <a:p>
          <a:endParaRPr lang="en-US"/>
        </a:p>
      </dgm:t>
    </dgm:pt>
    <dgm:pt modelId="{964A059C-C328-449F-A2F3-C02E2F78DD98}">
      <dgm:prSet/>
      <dgm:spPr>
        <a:solidFill>
          <a:schemeClr val="accent2"/>
        </a:solidFill>
      </dgm:spPr>
      <dgm:t>
        <a:bodyPr/>
        <a:lstStyle/>
        <a:p>
          <a:r>
            <a:rPr lang="en-US" altLang="ko-KR" b="0" smtClean="0"/>
            <a:t>*</a:t>
          </a:r>
          <a:r>
            <a:rPr lang="ko-KR" altLang="en-US" b="0" smtClean="0"/>
            <a:t>정아윤</a:t>
          </a:r>
          <a:r>
            <a:rPr lang="en-US" altLang="ko-KR" b="0" smtClean="0"/>
            <a:t>*</a:t>
          </a:r>
        </a:p>
        <a:p>
          <a:r>
            <a:rPr lang="ko-KR" altLang="en-US" b="0" smtClean="0"/>
            <a:t>사정상 늦게 합류했지만 팀원들이 받아줘서 고마웠고</a:t>
          </a:r>
          <a:r>
            <a:rPr lang="en-US" altLang="ko-KR" b="0" smtClean="0"/>
            <a:t>, </a:t>
          </a:r>
          <a:r>
            <a:rPr lang="ko-KR" altLang="en-US" b="0" smtClean="0"/>
            <a:t>서로 도와주며 잘 마무리 된 것 같습니다</a:t>
          </a:r>
          <a:r>
            <a:rPr lang="en-US" altLang="ko-KR" b="0" smtClean="0"/>
            <a:t>. </a:t>
          </a:r>
        </a:p>
        <a:p>
          <a:r>
            <a:rPr lang="ko-KR" altLang="en-US" b="0" smtClean="0"/>
            <a:t>결함발견율이 의외로 높아서 테스팅의 중요성을 절감했습니다</a:t>
          </a:r>
          <a:r>
            <a:rPr lang="en-US" altLang="ko-KR" b="0" smtClean="0"/>
            <a:t>.</a:t>
          </a:r>
        </a:p>
      </dgm:t>
    </dgm:pt>
    <dgm:pt modelId="{D6617192-8F6B-4BD5-9F69-17FE76E3AE43}" type="parTrans" cxnId="{12C9F87C-EA9F-469A-8D68-B1C168F6517C}">
      <dgm:prSet/>
      <dgm:spPr/>
      <dgm:t>
        <a:bodyPr/>
        <a:lstStyle/>
        <a:p>
          <a:endParaRPr lang="en-US"/>
        </a:p>
      </dgm:t>
    </dgm:pt>
    <dgm:pt modelId="{49862BF8-8420-4B04-905B-DCCCB2E2DEBB}" type="sibTrans" cxnId="{12C9F87C-EA9F-469A-8D68-B1C168F6517C}">
      <dgm:prSet/>
      <dgm:spPr/>
      <dgm:t>
        <a:bodyPr/>
        <a:lstStyle/>
        <a:p>
          <a:endParaRPr lang="en-US"/>
        </a:p>
      </dgm:t>
    </dgm:pt>
    <dgm:pt modelId="{78FAAA3D-763F-45E6-8DC7-65328F620B98}" type="pres">
      <dgm:prSet presAssocID="{EDFE68CC-7F8E-4A69-B6D9-F1E8176AD3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47A31-F1A5-40A3-B968-477748E79CD1}" type="pres">
      <dgm:prSet presAssocID="{72627B57-A732-44CC-B45A-B4E857ADADA2}" presName="parentText" presStyleLbl="node1" presStyleIdx="0" presStyleCnt="2" custScaleY="55106" custLinFactNeighborX="19857" custLinFactNeighborY="-3436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9E384-59A7-4D23-ACCE-04D517F83572}" type="pres">
      <dgm:prSet presAssocID="{8FE1C231-79CD-473F-BA75-69894CF49E13}" presName="spacer" presStyleCnt="0"/>
      <dgm:spPr/>
    </dgm:pt>
    <dgm:pt modelId="{45DAA44B-5780-47C2-8DCE-912E702CAAD8}" type="pres">
      <dgm:prSet presAssocID="{964A059C-C328-449F-A2F3-C02E2F78DD9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C9F87C-EA9F-469A-8D68-B1C168F6517C}" srcId="{EDFE68CC-7F8E-4A69-B6D9-F1E8176AD381}" destId="{964A059C-C328-449F-A2F3-C02E2F78DD98}" srcOrd="1" destOrd="0" parTransId="{D6617192-8F6B-4BD5-9F69-17FE76E3AE43}" sibTransId="{49862BF8-8420-4B04-905B-DCCCB2E2DEBB}"/>
    <dgm:cxn modelId="{77580A90-3145-4C95-9FAF-BEF26B022DCD}" type="presOf" srcId="{964A059C-C328-449F-A2F3-C02E2F78DD98}" destId="{45DAA44B-5780-47C2-8DCE-912E702CAAD8}" srcOrd="0" destOrd="0" presId="urn:microsoft.com/office/officeart/2005/8/layout/vList2"/>
    <dgm:cxn modelId="{FF9A028F-DE8B-4D65-BB27-2001378DAE49}" type="presOf" srcId="{72627B57-A732-44CC-B45A-B4E857ADADA2}" destId="{C2647A31-F1A5-40A3-B968-477748E79CD1}" srcOrd="0" destOrd="0" presId="urn:microsoft.com/office/officeart/2005/8/layout/vList2"/>
    <dgm:cxn modelId="{931C47CB-E1D1-4FB1-9BE8-A8FE3BFC267E}" type="presOf" srcId="{EDFE68CC-7F8E-4A69-B6D9-F1E8176AD381}" destId="{78FAAA3D-763F-45E6-8DC7-65328F620B98}" srcOrd="0" destOrd="0" presId="urn:microsoft.com/office/officeart/2005/8/layout/vList2"/>
    <dgm:cxn modelId="{AA4BC417-FA47-455D-9698-F58954D27D72}" srcId="{EDFE68CC-7F8E-4A69-B6D9-F1E8176AD381}" destId="{72627B57-A732-44CC-B45A-B4E857ADADA2}" srcOrd="0" destOrd="0" parTransId="{2B18DB24-6536-43C7-ABD1-1DC7DDF0E9D0}" sibTransId="{8FE1C231-79CD-473F-BA75-69894CF49E13}"/>
    <dgm:cxn modelId="{C414593C-1384-4D7B-B7E2-C4076A0B189F}" type="presParOf" srcId="{78FAAA3D-763F-45E6-8DC7-65328F620B98}" destId="{C2647A31-F1A5-40A3-B968-477748E79CD1}" srcOrd="0" destOrd="0" presId="urn:microsoft.com/office/officeart/2005/8/layout/vList2"/>
    <dgm:cxn modelId="{1AAF2DDC-39D9-4B93-9819-B8488EE4AE4E}" type="presParOf" srcId="{78FAAA3D-763F-45E6-8DC7-65328F620B98}" destId="{45A9E384-59A7-4D23-ACCE-04D517F83572}" srcOrd="1" destOrd="0" presId="urn:microsoft.com/office/officeart/2005/8/layout/vList2"/>
    <dgm:cxn modelId="{D454C3F5-F725-4F86-B273-1C08F4498FE7}" type="presParOf" srcId="{78FAAA3D-763F-45E6-8DC7-65328F620B98}" destId="{45DAA44B-5780-47C2-8DCE-912E702CAA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C1A13-BE3A-4983-A148-BAF44126C378}">
      <dsp:nvSpPr>
        <dsp:cNvPr id="0" name=""/>
        <dsp:cNvSpPr/>
      </dsp:nvSpPr>
      <dsp:spPr>
        <a:xfrm>
          <a:off x="0" y="0"/>
          <a:ext cx="527017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0B4DF-2786-4921-8355-038977697D1B}">
      <dsp:nvSpPr>
        <dsp:cNvPr id="0" name=""/>
        <dsp:cNvSpPr/>
      </dsp:nvSpPr>
      <dsp:spPr>
        <a:xfrm>
          <a:off x="0" y="0"/>
          <a:ext cx="5017980" cy="5324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440" tIns="0" rIns="13944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b="1" kern="1200" dirty="0"/>
            <a:t>무엇을 테스트 할 것인가</a:t>
          </a:r>
          <a:r>
            <a:rPr lang="en-US" sz="3200" b="1" kern="1200" dirty="0"/>
            <a:t>? </a:t>
          </a:r>
        </a:p>
      </dsp:txBody>
      <dsp:txXfrm>
        <a:off x="25992" y="25992"/>
        <a:ext cx="4965996" cy="480467"/>
      </dsp:txXfrm>
    </dsp:sp>
    <dsp:sp modelId="{AEAA02ED-7241-4009-A8F6-38F1CE7B2CA7}">
      <dsp:nvSpPr>
        <dsp:cNvPr id="0" name=""/>
        <dsp:cNvSpPr/>
      </dsp:nvSpPr>
      <dsp:spPr>
        <a:xfrm>
          <a:off x="0" y="2109024"/>
          <a:ext cx="527017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47532"/>
              <a:satOff val="-1477"/>
              <a:lumOff val="-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ACF55A-C1FF-46D1-B77B-117B812CAF73}">
      <dsp:nvSpPr>
        <dsp:cNvPr id="0" name=""/>
        <dsp:cNvSpPr/>
      </dsp:nvSpPr>
      <dsp:spPr>
        <a:xfrm>
          <a:off x="149010" y="756189"/>
          <a:ext cx="5016519" cy="1523933"/>
        </a:xfrm>
        <a:prstGeom prst="roundRect">
          <a:avLst/>
        </a:prstGeom>
        <a:solidFill>
          <a:schemeClr val="accent5">
            <a:hueOff val="747532"/>
            <a:satOff val="-1477"/>
            <a:lumOff val="-4903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440" tIns="0" rIns="13944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1) </a:t>
          </a:r>
          <a:r>
            <a:rPr lang="ko-KR" sz="3000" kern="1200" dirty="0"/>
            <a:t>테스트 대상</a:t>
          </a:r>
          <a:r>
            <a:rPr lang="en-US" sz="3000" kern="1200"/>
            <a:t>: </a:t>
          </a:r>
          <a:r>
            <a:rPr lang="ko-KR" altLang="en-US" sz="2800" kern="1200" smtClean="0"/>
            <a:t>경성함바그</a:t>
          </a:r>
          <a:endParaRPr lang="en-US" altLang="ko-KR" sz="2800" kern="120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smtClean="0"/>
            <a:t>http://realhamburg.co.kr/</a:t>
          </a:r>
          <a:endParaRPr lang="en-US" sz="2800" kern="1200" dirty="0"/>
        </a:p>
      </dsp:txBody>
      <dsp:txXfrm>
        <a:off x="223402" y="830581"/>
        <a:ext cx="4867735" cy="1375149"/>
      </dsp:txXfrm>
    </dsp:sp>
    <dsp:sp modelId="{7D960577-825F-41A8-9985-AFD6EB3E2319}">
      <dsp:nvSpPr>
        <dsp:cNvPr id="0" name=""/>
        <dsp:cNvSpPr/>
      </dsp:nvSpPr>
      <dsp:spPr>
        <a:xfrm>
          <a:off x="0" y="3841993"/>
          <a:ext cx="527017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495063"/>
              <a:satOff val="-2955"/>
              <a:lumOff val="-9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D8BD00-3340-4219-AFA2-0DE88F06108A}">
      <dsp:nvSpPr>
        <dsp:cNvPr id="0" name=""/>
        <dsp:cNvSpPr/>
      </dsp:nvSpPr>
      <dsp:spPr>
        <a:xfrm>
          <a:off x="189546" y="2494698"/>
          <a:ext cx="5017980" cy="1542888"/>
        </a:xfrm>
        <a:prstGeom prst="roundRect">
          <a:avLst/>
        </a:prstGeom>
        <a:solidFill>
          <a:schemeClr val="accent5">
            <a:hueOff val="1495063"/>
            <a:satOff val="-2955"/>
            <a:lumOff val="-9806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440" tIns="0" rIns="13944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2) </a:t>
          </a:r>
          <a:r>
            <a:rPr lang="ko-KR" sz="3200" kern="1200"/>
            <a:t>테스트 </a:t>
          </a:r>
          <a:r>
            <a:rPr lang="ko-KR" sz="3200" kern="1200" smtClean="0"/>
            <a:t>범위</a:t>
          </a:r>
          <a:endParaRPr lang="en-US" altLang="ko-KR" sz="3200" kern="120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:</a:t>
          </a:r>
          <a:r>
            <a:rPr lang="ko-KR" altLang="en-US" sz="3200" kern="1200" smtClean="0"/>
            <a:t>메인화면 </a:t>
          </a:r>
          <a:r>
            <a:rPr lang="en-US" altLang="ko-KR" sz="3200" kern="1200" smtClean="0"/>
            <a:t>&amp; </a:t>
          </a:r>
          <a:r>
            <a:rPr lang="ko-KR" altLang="en-US" sz="3200" kern="1200" smtClean="0"/>
            <a:t>메뉴 </a:t>
          </a:r>
          <a:endParaRPr lang="en-US" sz="3200" kern="1200" dirty="0"/>
        </a:p>
      </dsp:txBody>
      <dsp:txXfrm>
        <a:off x="264864" y="2570016"/>
        <a:ext cx="4867344" cy="139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CD233-E981-4AAB-8E04-DA7BD052C3BF}">
      <dsp:nvSpPr>
        <dsp:cNvPr id="0" name=""/>
        <dsp:cNvSpPr/>
      </dsp:nvSpPr>
      <dsp:spPr>
        <a:xfrm>
          <a:off x="0" y="592059"/>
          <a:ext cx="610746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BEDB09-04E3-4675-B565-DD98C14C5485}">
      <dsp:nvSpPr>
        <dsp:cNvPr id="0" name=""/>
        <dsp:cNvSpPr/>
      </dsp:nvSpPr>
      <dsp:spPr>
        <a:xfrm>
          <a:off x="552016" y="0"/>
          <a:ext cx="4275222" cy="1180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593" tIns="0" rIns="161593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000" b="1" kern="1200" dirty="0"/>
            <a:t>작업 산출물</a:t>
          </a:r>
          <a:r>
            <a:rPr lang="en-US" altLang="ko-KR" sz="4000" b="1" kern="1200" dirty="0"/>
            <a:t> </a:t>
          </a:r>
          <a:r>
            <a:rPr lang="en-US" sz="4000" b="1" kern="1200" dirty="0"/>
            <a:t>: </a:t>
          </a:r>
          <a:r>
            <a:rPr lang="ko-KR" sz="4000" b="1" kern="1200" dirty="0"/>
            <a:t>테스트 컨디션</a:t>
          </a:r>
          <a:endParaRPr lang="en-US" sz="4000" b="1" kern="1200" dirty="0"/>
        </a:p>
      </dsp:txBody>
      <dsp:txXfrm>
        <a:off x="609658" y="57642"/>
        <a:ext cx="4159938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47A31-F1A5-40A3-B968-477748E79CD1}">
      <dsp:nvSpPr>
        <dsp:cNvPr id="0" name=""/>
        <dsp:cNvSpPr/>
      </dsp:nvSpPr>
      <dsp:spPr>
        <a:xfrm>
          <a:off x="0" y="90890"/>
          <a:ext cx="5163126" cy="1942166"/>
        </a:xfrm>
        <a:prstGeom prst="round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0" kern="1200" smtClean="0"/>
            <a:t>*</a:t>
          </a:r>
          <a:r>
            <a:rPr lang="ko-KR" altLang="en-US" sz="2100" b="0" kern="1200" smtClean="0"/>
            <a:t>장진원</a:t>
          </a:r>
          <a:r>
            <a:rPr lang="en-US" altLang="ko-KR" sz="2100" b="0" kern="1200" smtClean="0"/>
            <a:t>*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2100" b="0" kern="1200" smtClean="0"/>
            <a:t>익숙해지니 테스트케이스 짜는 것도 쉬워졌으며 그만큼 중요하다는걸 배웠다</a:t>
          </a:r>
          <a:endParaRPr lang="en-US" sz="2100" b="0" kern="1200" dirty="0"/>
        </a:p>
      </dsp:txBody>
      <dsp:txXfrm>
        <a:off x="94809" y="185699"/>
        <a:ext cx="4973508" cy="1752548"/>
      </dsp:txXfrm>
    </dsp:sp>
    <dsp:sp modelId="{45DAA44B-5780-47C2-8DCE-912E702CAAD8}">
      <dsp:nvSpPr>
        <dsp:cNvPr id="0" name=""/>
        <dsp:cNvSpPr/>
      </dsp:nvSpPr>
      <dsp:spPr>
        <a:xfrm>
          <a:off x="0" y="2093536"/>
          <a:ext cx="5163126" cy="3492809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0" kern="1200" smtClean="0"/>
            <a:t>*</a:t>
          </a:r>
          <a:r>
            <a:rPr lang="ko-KR" altLang="en-US" sz="2100" b="0" kern="1200" smtClean="0"/>
            <a:t>박창민</a:t>
          </a:r>
          <a:r>
            <a:rPr lang="en-US" altLang="ko-KR" sz="2100" b="0" kern="1200" smtClean="0"/>
            <a:t>*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b="0" kern="1200" smtClean="0"/>
            <a:t>수업과정을 거치면서 </a:t>
          </a:r>
          <a:r>
            <a:rPr lang="en-US" altLang="ko-KR" sz="2100" b="0" kern="1200" smtClean="0"/>
            <a:t>IT </a:t>
          </a:r>
          <a:r>
            <a:rPr lang="ko-KR" altLang="en-US" sz="2100" b="0" kern="1200" smtClean="0"/>
            <a:t>제품의 발전과 활용도는 엄청난 속도로 진화하고 있으며 관련 시스템이나 제품에서 결함이 발생하면 금전과 시간적 손실이 인명피해까지 발생할 수 있었고 이렇게 </a:t>
          </a:r>
          <a:r>
            <a:rPr lang="en-US" altLang="ko-KR" sz="2100" b="0" kern="1200" smtClean="0"/>
            <a:t>SW </a:t>
          </a:r>
          <a:r>
            <a:rPr lang="ko-KR" altLang="en-US" sz="2100" b="0" kern="1200" smtClean="0"/>
            <a:t>품질의 향상과 기업</a:t>
          </a:r>
          <a:r>
            <a:rPr lang="en-US" altLang="ko-KR" sz="2100" b="0" kern="1200" smtClean="0"/>
            <a:t>, </a:t>
          </a:r>
          <a:r>
            <a:rPr lang="ko-KR" altLang="en-US" sz="2100" b="0" kern="1200" smtClean="0"/>
            <a:t>국가 경쟁력을 위해 테스팅 전문가의 체계적인 양성이 시급하다는 걸 느낄 수가 있었습니다</a:t>
          </a:r>
          <a:r>
            <a:rPr lang="en-US" sz="2100" b="0" kern="1200" smtClean="0"/>
            <a:t>.</a:t>
          </a:r>
          <a:endParaRPr lang="en-US" sz="2100" b="0" kern="1200" dirty="0"/>
        </a:p>
      </dsp:txBody>
      <dsp:txXfrm>
        <a:off x="170505" y="2264041"/>
        <a:ext cx="4822116" cy="3151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47A31-F1A5-40A3-B968-477748E79CD1}">
      <dsp:nvSpPr>
        <dsp:cNvPr id="0" name=""/>
        <dsp:cNvSpPr/>
      </dsp:nvSpPr>
      <dsp:spPr>
        <a:xfrm>
          <a:off x="0" y="0"/>
          <a:ext cx="5163126" cy="1950822"/>
        </a:xfrm>
        <a:prstGeom prst="round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0" kern="1200" smtClean="0"/>
            <a:t>*</a:t>
          </a:r>
          <a:r>
            <a:rPr lang="ko-KR" altLang="en-US" sz="2500" kern="1200" smtClean="0"/>
            <a:t>백승호</a:t>
          </a:r>
          <a:r>
            <a:rPr lang="en-US" altLang="ko-KR" sz="2500" b="0" kern="1200" smtClean="0"/>
            <a:t>*</a:t>
          </a:r>
          <a:endParaRPr lang="en-US" altLang="ko-KR" sz="2500" kern="120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smtClean="0"/>
            <a:t>저번에도 재밌게 했어서 그런지 이번에도 너무 재밌게 했었습니다</a:t>
          </a:r>
          <a:r>
            <a:rPr lang="en-US" altLang="ko-KR" sz="2500" kern="1200" smtClean="0"/>
            <a:t>, </a:t>
          </a:r>
          <a:r>
            <a:rPr lang="ko-KR" altLang="en-US" sz="2500" kern="1200" smtClean="0"/>
            <a:t>저랑 너무 잘 맞는 것 같습니다</a:t>
          </a:r>
          <a:r>
            <a:rPr lang="en-US" sz="2500" kern="1200" smtClean="0"/>
            <a:t>.</a:t>
          </a:r>
          <a:endParaRPr lang="en-US" sz="2500" b="0" kern="1200" dirty="0"/>
        </a:p>
      </dsp:txBody>
      <dsp:txXfrm>
        <a:off x="95231" y="95231"/>
        <a:ext cx="4972664" cy="1760360"/>
      </dsp:txXfrm>
    </dsp:sp>
    <dsp:sp modelId="{45DAA44B-5780-47C2-8DCE-912E702CAAD8}">
      <dsp:nvSpPr>
        <dsp:cNvPr id="0" name=""/>
        <dsp:cNvSpPr/>
      </dsp:nvSpPr>
      <dsp:spPr>
        <a:xfrm>
          <a:off x="0" y="2040502"/>
          <a:ext cx="5163126" cy="3540127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0" kern="1200" smtClean="0"/>
            <a:t>*</a:t>
          </a:r>
          <a:r>
            <a:rPr lang="ko-KR" altLang="en-US" sz="2500" b="0" kern="1200" smtClean="0"/>
            <a:t>정아윤</a:t>
          </a:r>
          <a:r>
            <a:rPr lang="en-US" altLang="ko-KR" sz="2500" b="0" kern="1200" smtClean="0"/>
            <a:t>*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0" kern="1200" smtClean="0"/>
            <a:t>사정상 늦게 합류했지만 팀원들이 받아줘서 고마웠고</a:t>
          </a:r>
          <a:r>
            <a:rPr lang="en-US" altLang="ko-KR" sz="2500" b="0" kern="1200" smtClean="0"/>
            <a:t>, </a:t>
          </a:r>
          <a:r>
            <a:rPr lang="ko-KR" altLang="en-US" sz="2500" b="0" kern="1200" smtClean="0"/>
            <a:t>서로 도와주며 잘 마무리 된 것 같습니다</a:t>
          </a:r>
          <a:r>
            <a:rPr lang="en-US" altLang="ko-KR" sz="2500" b="0" kern="1200" smtClean="0"/>
            <a:t>. 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0" kern="1200" smtClean="0"/>
            <a:t>결함발견율이 의외로 높아서 테스팅의 중요성을 절감했습니다</a:t>
          </a:r>
          <a:r>
            <a:rPr lang="en-US" altLang="ko-KR" sz="2500" b="0" kern="1200" smtClean="0"/>
            <a:t>.</a:t>
          </a:r>
        </a:p>
      </dsp:txBody>
      <dsp:txXfrm>
        <a:off x="172815" y="2213317"/>
        <a:ext cx="4817496" cy="319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7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FCB2C6-E75F-4BBC-8DB8-B0A616D8B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016" y="936814"/>
            <a:ext cx="4440234" cy="2732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100" dirty="0">
                <a:highlight>
                  <a:srgbClr val="FFFF00"/>
                </a:highlight>
              </a:rPr>
              <a:t>SW</a:t>
            </a:r>
            <a:r>
              <a:rPr lang="ko-KR" altLang="en-US" sz="4100" dirty="0">
                <a:highlight>
                  <a:srgbClr val="FFFF00"/>
                </a:highlight>
              </a:rPr>
              <a:t> 테스팅</a:t>
            </a:r>
            <a:r>
              <a:rPr lang="en-US" altLang="ko-KR" sz="4100" dirty="0">
                <a:highlight>
                  <a:srgbClr val="FFFF00"/>
                </a:highlight>
              </a:rPr>
              <a:t> </a:t>
            </a:r>
            <a:r>
              <a:rPr lang="ko-KR" altLang="en-US" sz="4100" dirty="0">
                <a:highlight>
                  <a:srgbClr val="FFFF00"/>
                </a:highlight>
              </a:rPr>
              <a:t>실습 </a:t>
            </a:r>
            <a:r>
              <a:rPr lang="en-US" altLang="ko-KR" sz="4100" dirty="0"/>
              <a:t/>
            </a:r>
            <a:br>
              <a:rPr lang="en-US" altLang="ko-KR" sz="4100" dirty="0"/>
            </a:br>
            <a:r>
              <a:rPr lang="en-US" altLang="ko-KR" sz="4100"/>
              <a:t/>
            </a:r>
            <a:br>
              <a:rPr lang="en-US" altLang="ko-KR" sz="4100"/>
            </a:br>
            <a:r>
              <a:rPr lang="ko-KR" altLang="en-US" sz="2700" smtClean="0"/>
              <a:t>테스트 수사대</a:t>
            </a:r>
            <a:endParaRPr lang="ko-KR" altLang="en-US" sz="27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A6C7EC-D389-4B11-A823-CDA02196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231" y="4171535"/>
            <a:ext cx="3513600" cy="20140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박창민</a:t>
            </a:r>
            <a:endParaRPr lang="en-US" altLang="ko-KR" smtClean="0"/>
          </a:p>
          <a:p>
            <a:r>
              <a:rPr lang="ko-KR" altLang="en-US" smtClean="0"/>
              <a:t>백승호</a:t>
            </a:r>
            <a:endParaRPr lang="en-US" altLang="ko-KR"/>
          </a:p>
          <a:p>
            <a:r>
              <a:rPr lang="ko-KR" altLang="en-US" smtClean="0"/>
              <a:t>장진원</a:t>
            </a:r>
            <a:endParaRPr lang="en-US" altLang="ko-KR" smtClean="0"/>
          </a:p>
          <a:p>
            <a:r>
              <a:rPr lang="ko-KR" altLang="en-US" smtClean="0"/>
              <a:t>정아윤</a:t>
            </a:r>
            <a:endParaRPr lang="ko-KR" altLang="en-US" dirty="0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936810"/>
            <a:ext cx="5465385" cy="5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4554-6239-4152-9711-FFA6148F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62" y="304610"/>
            <a:ext cx="6107460" cy="248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sz="7200" dirty="0"/>
              <a:t>감사합니다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그림 4" descr="화이트보드이(가) 표시된 사진&#10;&#10;자동 생성된 설명">
            <a:extLst>
              <a:ext uri="{FF2B5EF4-FFF2-40B4-BE49-F238E27FC236}">
                <a16:creationId xmlns:a16="http://schemas.microsoft.com/office/drawing/2014/main" id="{331A4611-36FF-48B4-B4AE-65183779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09" y="4016374"/>
            <a:ext cx="3896533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072A27-35A5-47C3-AB05-71AA77C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395288"/>
            <a:ext cx="10033000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ko-KR" altLang="en-US"/>
              <a:t>테스트 프로세스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8936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D7EE8-CCFE-4084-B9FC-D4B9F8F8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2271600"/>
            <a:ext cx="5575300" cy="1744775"/>
          </a:xfrm>
        </p:spPr>
        <p:txBody>
          <a:bodyPr>
            <a:norm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Layer :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ko-KR" altLang="en-US" b="1" dirty="0"/>
              <a:t>분석</a:t>
            </a:r>
            <a:r>
              <a:rPr lang="en-US" altLang="ko-KR" b="1" dirty="0"/>
              <a:t>-</a:t>
            </a:r>
            <a:r>
              <a:rPr lang="ko-KR" altLang="en-US" b="1" dirty="0"/>
              <a:t>설계</a:t>
            </a:r>
            <a:r>
              <a:rPr lang="en-US" altLang="ko-KR" b="1" dirty="0"/>
              <a:t>-</a:t>
            </a:r>
            <a:r>
              <a:rPr lang="ko-KR" altLang="en-US" b="1" dirty="0"/>
              <a:t>구현</a:t>
            </a:r>
            <a:r>
              <a:rPr lang="en-US" altLang="ko-KR" b="1" dirty="0"/>
              <a:t>-</a:t>
            </a:r>
            <a:r>
              <a:rPr lang="ko-KR" altLang="en-US" b="1" dirty="0"/>
              <a:t>실행</a:t>
            </a:r>
            <a:r>
              <a:rPr lang="ko-KR" altLang="en-US" dirty="0"/>
              <a:t>의 </a:t>
            </a:r>
            <a:r>
              <a:rPr lang="ko-KR" altLang="en-US" u="sng" dirty="0"/>
              <a:t>동적 </a:t>
            </a:r>
            <a:r>
              <a:rPr lang="en-US" altLang="ko-KR" u="sng" dirty="0"/>
              <a:t>layer </a:t>
            </a:r>
            <a:r>
              <a:rPr lang="ko-KR" altLang="en-US" u="sng" dirty="0"/>
              <a:t>프로세스</a:t>
            </a:r>
            <a:r>
              <a:rPr lang="ko-KR" altLang="en-US" dirty="0"/>
              <a:t>에 맞춰서 테스트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C843CE6-1FEE-4CB1-A2B5-2E2BAE9D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95" y="4326187"/>
            <a:ext cx="4479809" cy="21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A3402-F557-4D2B-8D96-6FD76AD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0391"/>
            <a:ext cx="5883565" cy="1489135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테스트 분석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BA1E5B10-3D09-BC58-ECF7-D9F09924B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758438"/>
              </p:ext>
            </p:extLst>
          </p:nvPr>
        </p:nvGraphicFramePr>
        <p:xfrm>
          <a:off x="613393" y="2216726"/>
          <a:ext cx="5270171" cy="418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01" y="270390"/>
            <a:ext cx="5633446" cy="4911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59" y="5337928"/>
            <a:ext cx="572262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A3402-F557-4D2B-8D96-6FD76AD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66" y="636995"/>
            <a:ext cx="3528000" cy="6637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테스트 분석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BA1E5B10-3D09-BC58-ECF7-D9F09924B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95842"/>
              </p:ext>
            </p:extLst>
          </p:nvPr>
        </p:nvGraphicFramePr>
        <p:xfrm>
          <a:off x="5402510" y="710382"/>
          <a:ext cx="6107460" cy="160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5" y="2529262"/>
            <a:ext cx="5869188" cy="27192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23" y="3662158"/>
            <a:ext cx="5465390" cy="29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51" y="945926"/>
            <a:ext cx="4112749" cy="1414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ko-KR" altLang="en-US" dirty="0"/>
              <a:t>테스트 프로세스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테스트 설계 및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B3398-8EAF-4BD3-9E4F-39F95F65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1" y="3162300"/>
            <a:ext cx="4112749" cy="234426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609492" cy="5352834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ko-KR" altLang="en-US" sz="1900" dirty="0"/>
              <a:t>어떻게 테스트 할 </a:t>
            </a:r>
            <a:r>
              <a:rPr lang="ko-KR" altLang="en-US" sz="1900"/>
              <a:t>것인가</a:t>
            </a:r>
            <a:r>
              <a:rPr lang="en-US" altLang="ko-KR" sz="1900" smtClean="0"/>
              <a:t>? </a:t>
            </a:r>
            <a:r>
              <a:rPr lang="ko-KR" altLang="en-US" sz="2600" b="1" u="sng" smtClean="0"/>
              <a:t>탐색적 테스팅 </a:t>
            </a:r>
            <a:r>
              <a:rPr lang="ko-KR" altLang="en-US" sz="2600" b="1" smtClean="0"/>
              <a:t>활</a:t>
            </a:r>
            <a:r>
              <a:rPr lang="ko-KR" altLang="en-US" sz="2600" b="1" smtClean="0"/>
              <a:t>용</a:t>
            </a:r>
            <a:endParaRPr lang="en-US" altLang="ko-KR" sz="2600" b="1" dirty="0"/>
          </a:p>
          <a:p>
            <a:pPr marL="0" indent="0">
              <a:lnSpc>
                <a:spcPct val="140000"/>
              </a:lnSpc>
              <a:buNone/>
            </a:pPr>
            <a:endParaRPr lang="en-US" altLang="ko-KR" sz="1900" u="sng" dirty="0"/>
          </a:p>
          <a:p>
            <a:pPr>
              <a:lnSpc>
                <a:spcPct val="140000"/>
              </a:lnSpc>
            </a:pPr>
            <a:r>
              <a:rPr lang="ko-KR" altLang="en-US" sz="1900" dirty="0"/>
              <a:t>테스트를 실행하기 위해 필요한 모든 것이 갖춰졌는가</a:t>
            </a:r>
            <a:r>
              <a:rPr lang="en-US" altLang="ko-KR" sz="1900" dirty="0"/>
              <a:t>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2600" b="1" dirty="0"/>
              <a:t>  </a:t>
            </a:r>
            <a:r>
              <a:rPr lang="ko-KR" altLang="en-US" sz="2600" b="1" u="sng" dirty="0"/>
              <a:t>테스트 스위트 생성</a:t>
            </a:r>
            <a:r>
              <a:rPr lang="en-US" altLang="ko-KR" sz="2600" b="1" u="sng" dirty="0"/>
              <a:t>, </a:t>
            </a:r>
            <a:r>
              <a:rPr lang="ko-KR" altLang="en-US" sz="2600" b="1" u="sng" dirty="0"/>
              <a:t>테스트데이터 준비 등</a:t>
            </a:r>
            <a:r>
              <a:rPr lang="en-US" altLang="ko-KR" sz="2600" b="1" u="sng" dirty="0"/>
              <a:t> 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900" dirty="0"/>
          </a:p>
          <a:p>
            <a:pPr>
              <a:lnSpc>
                <a:spcPct val="140000"/>
              </a:lnSpc>
            </a:pPr>
            <a:r>
              <a:rPr lang="ko-KR" altLang="en-US" sz="1900" dirty="0"/>
              <a:t>작업 산출물</a:t>
            </a:r>
            <a:r>
              <a:rPr lang="en-US" altLang="ko-KR" sz="1900" dirty="0"/>
              <a:t>: </a:t>
            </a:r>
            <a:r>
              <a:rPr lang="ko-KR" altLang="en-US" sz="2800" b="1" u="sng" dirty="0"/>
              <a:t>실행 일정 </a:t>
            </a:r>
            <a:endParaRPr lang="en-US" altLang="ko-KR" sz="2800" b="1" u="sng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/>
              <a:t>  </a:t>
            </a:r>
            <a:r>
              <a:rPr lang="en-US" altLang="ko-KR" sz="1900"/>
              <a:t>* 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6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/24(</a:t>
            </a:r>
            <a:r>
              <a:rPr lang="ko-KR" altLang="en-US" sz="1900">
                <a:solidFill>
                  <a:srgbClr val="FF0000">
                    <a:alpha val="60000"/>
                  </a:srgbClr>
                </a:solidFill>
              </a:rPr>
              <a:t>금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)~6/30(</a:t>
            </a:r>
            <a:r>
              <a:rPr lang="ko-KR" altLang="en-US" sz="1900">
                <a:solidFill>
                  <a:srgbClr val="FF0000">
                    <a:alpha val="60000"/>
                  </a:srgbClr>
                </a:solidFill>
              </a:rPr>
              <a:t>목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)</a:t>
            </a:r>
            <a:r>
              <a:rPr lang="en-US" altLang="ko-KR" sz="1900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ko-KR" altLang="en-US" sz="1900" smtClean="0"/>
              <a:t>테스팅 </a:t>
            </a:r>
            <a:r>
              <a:rPr lang="en-US" altLang="ko-KR" sz="1900" dirty="0"/>
              <a:t>&amp;</a:t>
            </a:r>
            <a:r>
              <a:rPr lang="ko-KR" altLang="en-US" sz="1900" dirty="0"/>
              <a:t> </a:t>
            </a:r>
            <a:r>
              <a:rPr lang="en-US" altLang="ko-KR" sz="1900" err="1"/>
              <a:t>tc</a:t>
            </a:r>
            <a:r>
              <a:rPr lang="ko-KR" altLang="en-US" sz="1900"/>
              <a:t> </a:t>
            </a:r>
            <a:r>
              <a:rPr lang="ko-KR" altLang="en-US" sz="1900" smtClean="0"/>
              <a:t>문서제작</a:t>
            </a:r>
            <a:endParaRPr lang="en-US" altLang="ko-KR" sz="19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1900" dirty="0"/>
              <a:t>  </a:t>
            </a:r>
            <a:r>
              <a:rPr lang="en-US" altLang="ko-KR" sz="1900"/>
              <a:t>* 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7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/1(</a:t>
            </a:r>
            <a:r>
              <a:rPr lang="ko-KR" altLang="en-US" sz="1900" dirty="0">
                <a:solidFill>
                  <a:srgbClr val="FF0000">
                    <a:alpha val="60000"/>
                  </a:srgbClr>
                </a:solidFill>
              </a:rPr>
              <a:t>금</a:t>
            </a:r>
            <a:r>
              <a:rPr lang="en-US" altLang="ko-KR" sz="1900" smtClean="0">
                <a:solidFill>
                  <a:srgbClr val="FF0000">
                    <a:alpha val="60000"/>
                  </a:srgbClr>
                </a:solidFill>
              </a:rPr>
              <a:t>)</a:t>
            </a:r>
            <a:r>
              <a:rPr lang="en-US" altLang="ko-KR" sz="1900" smtClean="0"/>
              <a:t> </a:t>
            </a:r>
            <a:r>
              <a:rPr lang="ko-KR" altLang="en-US" sz="1900"/>
              <a:t>제작한 </a:t>
            </a:r>
            <a:r>
              <a:rPr lang="en-US" altLang="ko-KR" sz="1900"/>
              <a:t>tc</a:t>
            </a:r>
            <a:r>
              <a:rPr lang="ko-KR" altLang="en-US" sz="1900"/>
              <a:t>에 의거해 </a:t>
            </a:r>
            <a:r>
              <a:rPr lang="en-US" altLang="ko-KR" sz="1900"/>
              <a:t>ppt</a:t>
            </a:r>
            <a:r>
              <a:rPr lang="ko-KR" altLang="en-US" sz="1900"/>
              <a:t>자료 </a:t>
            </a:r>
            <a:r>
              <a:rPr lang="ko-KR" altLang="en-US" sz="1900" smtClean="0"/>
              <a:t>제작</a:t>
            </a:r>
            <a:r>
              <a:rPr lang="en-US" altLang="ko-KR" sz="1900" smtClean="0"/>
              <a:t>,</a:t>
            </a:r>
            <a:r>
              <a:rPr lang="ko-KR" altLang="en-US" sz="1900" smtClean="0"/>
              <a:t> 검토</a:t>
            </a:r>
            <a:r>
              <a:rPr lang="en-US" altLang="ko-KR" sz="1900" smtClean="0"/>
              <a:t>, </a:t>
            </a:r>
            <a:r>
              <a:rPr lang="ko-KR" altLang="en-US" sz="1900" smtClean="0"/>
              <a:t>발표</a:t>
            </a:r>
            <a:endParaRPr lang="en-US" altLang="ko-KR" sz="1900" smtClean="0"/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900" smtClean="0"/>
              <a:t>               최종본을 </a:t>
            </a:r>
            <a:r>
              <a:rPr lang="ko-KR" altLang="en-US" sz="1900" dirty="0"/>
              <a:t>유희진 </a:t>
            </a:r>
            <a:r>
              <a:rPr lang="ko-KR" altLang="en-US" sz="1900"/>
              <a:t>강사님께 </a:t>
            </a:r>
            <a:r>
              <a:rPr lang="ko-KR" altLang="en-US" sz="1900" smtClean="0"/>
              <a:t>발송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663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테스트 실행</a:t>
            </a:r>
          </a:p>
        </p:txBody>
      </p: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700" dirty="0"/>
              <a:t>테스트를 도구없이 수동으로 실행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테스트 항목</a:t>
            </a:r>
            <a:r>
              <a:rPr lang="en-US" altLang="ko-KR" sz="1700" dirty="0"/>
              <a:t>, </a:t>
            </a:r>
            <a:r>
              <a:rPr lang="ko-KR" altLang="en-US" sz="1700" dirty="0"/>
              <a:t>대상</a:t>
            </a:r>
            <a:r>
              <a:rPr lang="en-US" altLang="ko-KR" sz="1700" dirty="0"/>
              <a:t>, </a:t>
            </a:r>
            <a:r>
              <a:rPr lang="ko-KR" altLang="en-US" sz="1700" dirty="0"/>
              <a:t>도구</a:t>
            </a:r>
            <a:r>
              <a:rPr lang="en-US" altLang="ko-KR" sz="1700" dirty="0"/>
              <a:t> </a:t>
            </a:r>
            <a:r>
              <a:rPr lang="ko-KR" altLang="en-US" sz="1700" dirty="0"/>
              <a:t>등의 고유번호</a:t>
            </a:r>
            <a:r>
              <a:rPr lang="en-US" altLang="ko-KR" sz="1700" dirty="0"/>
              <a:t>(ID)</a:t>
            </a:r>
            <a:r>
              <a:rPr lang="ko-KR" altLang="en-US" sz="1700" dirty="0"/>
              <a:t>와 버전 기록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기대결과와 실제 결과 비교</a:t>
            </a:r>
            <a:endParaRPr lang="en-US" altLang="ko-KR" sz="1700" dirty="0"/>
          </a:p>
          <a:p>
            <a:pPr>
              <a:lnSpc>
                <a:spcPct val="140000"/>
              </a:lnSpc>
            </a:pPr>
            <a:r>
              <a:rPr lang="ko-KR" altLang="en-US" sz="1700" dirty="0"/>
              <a:t>테스트 실행 결과 기록</a:t>
            </a:r>
            <a:r>
              <a:rPr lang="en-US" altLang="ko-KR" sz="1700" dirty="0"/>
              <a:t>(pass, fail, NA,</a:t>
            </a:r>
            <a:r>
              <a:rPr lang="ko-KR" altLang="en-US" sz="1700" dirty="0"/>
              <a:t> </a:t>
            </a:r>
            <a:r>
              <a:rPr lang="en-US" altLang="ko-KR" sz="1700" dirty="0"/>
              <a:t>NT)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4" y="2619343"/>
            <a:ext cx="9231745" cy="39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40" y="383756"/>
            <a:ext cx="3528000" cy="11973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테스트 프로세스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</a:t>
            </a:r>
            <a:r>
              <a:rPr lang="ko-KR" altLang="en-US" dirty="0"/>
              <a:t>테스트 실행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00" y="288076"/>
            <a:ext cx="4425947" cy="1902674"/>
          </a:xfrm>
        </p:spPr>
        <p:txBody>
          <a:bodyPr anchor="ctr">
            <a:normAutofit fontScale="92500"/>
          </a:bodyPr>
          <a:lstStyle/>
          <a:p>
            <a:r>
              <a:rPr lang="ko-KR" altLang="en-US" dirty="0"/>
              <a:t>관찰한 장애를 기반으로 결함 보고</a:t>
            </a:r>
            <a:endParaRPr lang="en-US" altLang="ko-KR" dirty="0"/>
          </a:p>
          <a:p>
            <a:r>
              <a:rPr lang="ko-KR" altLang="en-US" dirty="0"/>
              <a:t>작업 산출물</a:t>
            </a:r>
            <a:r>
              <a:rPr lang="en-US" altLang="ko-KR" dirty="0"/>
              <a:t>: </a:t>
            </a:r>
            <a:r>
              <a:rPr lang="en-US" altLang="ko-KR" dirty="0" err="1"/>
              <a:t>tc</a:t>
            </a:r>
            <a:r>
              <a:rPr lang="ko-KR" altLang="en-US" dirty="0"/>
              <a:t>문서</a:t>
            </a:r>
            <a:r>
              <a:rPr lang="en-US" altLang="ko-KR" dirty="0"/>
              <a:t> &amp; </a:t>
            </a:r>
            <a:r>
              <a:rPr lang="ko-KR" altLang="en-US" b="1" dirty="0"/>
              <a:t>결함보고서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0" y="1691606"/>
            <a:ext cx="11292424" cy="48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25DFD-580A-47D1-AF10-46F0438C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테스트 프로세스 </a:t>
            </a:r>
            <a:r>
              <a:rPr lang="en-US" altLang="ko-KR" dirty="0"/>
              <a:t>3.</a:t>
            </a:r>
            <a:r>
              <a:rPr lang="ko-KR" altLang="en-US" dirty="0"/>
              <a:t>테스트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DFF0-3C88-4765-A5FB-EA130E49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12" y="1882588"/>
            <a:ext cx="10213200" cy="4114800"/>
          </a:xfrm>
        </p:spPr>
        <p:txBody>
          <a:bodyPr/>
          <a:lstStyle/>
          <a:p>
            <a:r>
              <a:rPr lang="ko-KR" altLang="en-US" dirty="0"/>
              <a:t>테스트케이스 집계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3AE4F0-F6B4-4EA5-B271-CC1158FC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53420"/>
              </p:ext>
            </p:extLst>
          </p:nvPr>
        </p:nvGraphicFramePr>
        <p:xfrm>
          <a:off x="1088012" y="2610502"/>
          <a:ext cx="10114589" cy="300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89">
                  <a:extLst>
                    <a:ext uri="{9D8B030D-6E8A-4147-A177-3AD203B41FA5}">
                      <a16:colId xmlns:a16="http://schemas.microsoft.com/office/drawing/2014/main" val="713947853"/>
                    </a:ext>
                  </a:extLst>
                </a:gridCol>
                <a:gridCol w="1355790">
                  <a:extLst>
                    <a:ext uri="{9D8B030D-6E8A-4147-A177-3AD203B41FA5}">
                      <a16:colId xmlns:a16="http://schemas.microsoft.com/office/drawing/2014/main" val="42071261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89119010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3258524383"/>
                    </a:ext>
                  </a:extLst>
                </a:gridCol>
                <a:gridCol w="1777446">
                  <a:extLst>
                    <a:ext uri="{9D8B030D-6E8A-4147-A177-3AD203B41FA5}">
                      <a16:colId xmlns:a16="http://schemas.microsoft.com/office/drawing/2014/main" val="3815292902"/>
                    </a:ext>
                  </a:extLst>
                </a:gridCol>
                <a:gridCol w="1777446">
                  <a:extLst>
                    <a:ext uri="{9D8B030D-6E8A-4147-A177-3AD203B41FA5}">
                      <a16:colId xmlns:a16="http://schemas.microsoft.com/office/drawing/2014/main" val="3151687767"/>
                    </a:ext>
                  </a:extLst>
                </a:gridCol>
              </a:tblGrid>
              <a:tr h="85871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메인화면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브랜드</a:t>
                      </a:r>
                      <a:r>
                        <a:rPr lang="en-US" altLang="ko-KR" b="1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b="1" smtClean="0"/>
                        <a:t>메뉴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스토어</a:t>
                      </a:r>
                      <a:r>
                        <a:rPr lang="en-US" altLang="ko-KR" b="1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b="1" smtClean="0"/>
                        <a:t>프랜차이즈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커뮤니티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TOTAL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96252"/>
                  </a:ext>
                </a:extLst>
              </a:tr>
              <a:tr h="539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90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207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109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422</a:t>
                      </a:r>
                      <a:r>
                        <a:rPr lang="ko-KR" altLang="en-US" b="1" smtClean="0"/>
                        <a:t>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3045"/>
                  </a:ext>
                </a:extLst>
              </a:tr>
              <a:tr h="521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테스트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 err="1"/>
                        <a:t>수행율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99%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73400"/>
                  </a:ext>
                </a:extLst>
              </a:tr>
              <a:tr h="49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18</a:t>
                      </a:r>
                      <a:r>
                        <a:rPr lang="ko-KR" altLang="en-US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38</a:t>
                      </a:r>
                      <a:r>
                        <a:rPr lang="ko-KR" altLang="en-US" b="1" smtClean="0"/>
                        <a:t>개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77654"/>
                  </a:ext>
                </a:extLst>
              </a:tr>
              <a:tr h="49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결함율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9%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3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F2A42F-36C1-4B01-931D-3C166358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21" y="302507"/>
            <a:ext cx="3286436" cy="633492"/>
          </a:xfrm>
        </p:spPr>
        <p:txBody>
          <a:bodyPr anchor="t">
            <a:normAutofit fontScale="90000"/>
          </a:bodyPr>
          <a:lstStyle/>
          <a:p>
            <a:r>
              <a:rPr lang="ko-KR" altLang="en-US" smtClean="0"/>
              <a:t>실습소감</a:t>
            </a:r>
            <a:endParaRPr lang="ko-KR" altLang="en-US" dirty="0"/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53B425DD-E686-C7B7-ADEA-A8713A5DC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72227"/>
              </p:ext>
            </p:extLst>
          </p:nvPr>
        </p:nvGraphicFramePr>
        <p:xfrm>
          <a:off x="471055" y="1028362"/>
          <a:ext cx="5163127" cy="567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3B425DD-E686-C7B7-ADEA-A8713A5DC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791758"/>
              </p:ext>
            </p:extLst>
          </p:nvPr>
        </p:nvGraphicFramePr>
        <p:xfrm>
          <a:off x="5749637" y="1028363"/>
          <a:ext cx="5163127" cy="5595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0180894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302C"/>
      </a:dk2>
      <a:lt2>
        <a:srgbClr val="F0F0F3"/>
      </a:lt2>
      <a:accent1>
        <a:srgbClr val="ADA313"/>
      </a:accent1>
      <a:accent2>
        <a:srgbClr val="E78B29"/>
      </a:accent2>
      <a:accent3>
        <a:srgbClr val="7DB01F"/>
      </a:accent3>
      <a:accent4>
        <a:srgbClr val="175AD5"/>
      </a:accent4>
      <a:accent5>
        <a:srgbClr val="463BE9"/>
      </a:accent5>
      <a:accent6>
        <a:srgbClr val="751CD6"/>
      </a:accent6>
      <a:hlink>
        <a:srgbClr val="3F48BF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367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Microsoft GothicNeo</vt:lpstr>
      <vt:lpstr>Microsoft GothicNeo Light</vt:lpstr>
      <vt:lpstr>Arial</vt:lpstr>
      <vt:lpstr>Wingdings</vt:lpstr>
      <vt:lpstr>FrostyVTI</vt:lpstr>
      <vt:lpstr>SW 테스팅 실습   테스트 수사대</vt:lpstr>
      <vt:lpstr>테스트 프로세스</vt:lpstr>
      <vt:lpstr>테스트 프로세스   1. 테스트 분석</vt:lpstr>
      <vt:lpstr>테스트 프로세스   1. 테스트 분석</vt:lpstr>
      <vt:lpstr>테스트 프로세스   2. 테스트 설계 및 구현</vt:lpstr>
      <vt:lpstr>테스트 프로세스   3. 테스트 실행</vt:lpstr>
      <vt:lpstr>테스트 프로세스 3.테스트 실행</vt:lpstr>
      <vt:lpstr>테스트 프로세스 3.테스트 실행</vt:lpstr>
      <vt:lpstr>실습소감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테스팅 실습   Team 테벤져스 (Tester+Avengers)</dc:title>
  <dc:creator>삼성</dc:creator>
  <cp:lastModifiedBy>AYoonJung</cp:lastModifiedBy>
  <cp:revision>15</cp:revision>
  <dcterms:created xsi:type="dcterms:W3CDTF">2022-03-29T10:57:45Z</dcterms:created>
  <dcterms:modified xsi:type="dcterms:W3CDTF">2022-07-01T01:32:15Z</dcterms:modified>
</cp:coreProperties>
</file>